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725" r:id="rId4"/>
  </p:sldMasterIdLst>
  <p:notesMasterIdLst>
    <p:notesMasterId r:id="rId21"/>
  </p:notesMasterIdLst>
  <p:handoutMasterIdLst>
    <p:handoutMasterId r:id="rId22"/>
  </p:handoutMasterIdLst>
  <p:sldIdLst>
    <p:sldId id="256" r:id="rId5"/>
    <p:sldId id="333" r:id="rId6"/>
    <p:sldId id="325" r:id="rId7"/>
    <p:sldId id="319" r:id="rId8"/>
    <p:sldId id="324" r:id="rId9"/>
    <p:sldId id="312" r:id="rId10"/>
    <p:sldId id="326" r:id="rId11"/>
    <p:sldId id="322" r:id="rId12"/>
    <p:sldId id="306" r:id="rId13"/>
    <p:sldId id="327" r:id="rId14"/>
    <p:sldId id="329" r:id="rId15"/>
    <p:sldId id="328" r:id="rId16"/>
    <p:sldId id="321" r:id="rId17"/>
    <p:sldId id="323" r:id="rId18"/>
    <p:sldId id="334" r:id="rId19"/>
    <p:sldId id="31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9B3239-24A3-49AD-9B8D-3C2E1B9D5692}" v="427" dt="2019-11-15T00:01:17.0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9" autoAdjust="0"/>
    <p:restoredTop sz="94634" autoAdjust="0"/>
  </p:normalViewPr>
  <p:slideViewPr>
    <p:cSldViewPr snapToGrid="0">
      <p:cViewPr varScale="1">
        <p:scale>
          <a:sx n="86" d="100"/>
          <a:sy n="86" d="100"/>
        </p:scale>
        <p:origin x="379" y="58"/>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8" Type="http://schemas.openxmlformats.org/officeDocument/2006/relationships/hyperlink" Target="https://pixabay.com/en/reader-book-symbol-icon-reading-310398/"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rationallyspeaking.blogspot.com/2012/10/essays-on-emergence-part-iii.html" TargetMode="External"/><Relationship Id="rId2" Type="http://schemas.openxmlformats.org/officeDocument/2006/relationships/hyperlink" Target="http://www.pngall.com/investing-png" TargetMode="External"/><Relationship Id="rId1" Type="http://schemas.openxmlformats.org/officeDocument/2006/relationships/image" Target="../media/image4.png"/><Relationship Id="rId6" Type="http://schemas.openxmlformats.org/officeDocument/2006/relationships/hyperlink" Target="https://pixabay.com/en/computer-user-icon-peolpe-avatar-1331579/" TargetMode="External"/><Relationship Id="rId11" Type="http://schemas.openxmlformats.org/officeDocument/2006/relationships/image" Target="../media/image9.jpg"/><Relationship Id="rId5" Type="http://schemas.openxmlformats.org/officeDocument/2006/relationships/image" Target="../media/image6.png"/><Relationship Id="rId10" Type="http://schemas.openxmlformats.org/officeDocument/2006/relationships/hyperlink" Target="https://thestoryreadingapeblog.com/2016/02/21/10-trends-in-publishing-you-need-to-know/" TargetMode="External"/><Relationship Id="rId4" Type="http://schemas.openxmlformats.org/officeDocument/2006/relationships/hyperlink" Target="https://pixabay.com/en/time-time-of-clock-time-indicating-1606153/" TargetMode="External"/><Relationship Id="rId9" Type="http://schemas.openxmlformats.org/officeDocument/2006/relationships/image" Target="../media/image8.jpg"/></Relationships>
</file>

<file path=ppt/diagrams/_rels/drawing4.xml.rels><?xml version="1.0" encoding="UTF-8" standalone="yes"?>
<Relationships xmlns="http://schemas.openxmlformats.org/package/2006/relationships"><Relationship Id="rId8" Type="http://schemas.openxmlformats.org/officeDocument/2006/relationships/hyperlink" Target="https://pixabay.com/en/reader-book-symbol-icon-reading-310398/"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rationallyspeaking.blogspot.com/2012/10/essays-on-emergence-part-iii.html" TargetMode="External"/><Relationship Id="rId2" Type="http://schemas.openxmlformats.org/officeDocument/2006/relationships/hyperlink" Target="http://www.pngall.com/investing-png" TargetMode="External"/><Relationship Id="rId1" Type="http://schemas.openxmlformats.org/officeDocument/2006/relationships/image" Target="../media/image4.png"/><Relationship Id="rId6" Type="http://schemas.openxmlformats.org/officeDocument/2006/relationships/hyperlink" Target="https://pixabay.com/en/computer-user-icon-peolpe-avatar-1331579/" TargetMode="External"/><Relationship Id="rId11" Type="http://schemas.openxmlformats.org/officeDocument/2006/relationships/image" Target="../media/image9.jpg"/><Relationship Id="rId5" Type="http://schemas.openxmlformats.org/officeDocument/2006/relationships/image" Target="../media/image6.png"/><Relationship Id="rId10" Type="http://schemas.openxmlformats.org/officeDocument/2006/relationships/hyperlink" Target="https://thestoryreadingapeblog.com/2016/02/21/10-trends-in-publishing-you-need-to-know/" TargetMode="External"/><Relationship Id="rId4" Type="http://schemas.openxmlformats.org/officeDocument/2006/relationships/hyperlink" Target="https://pixabay.com/en/time-time-of-clock-time-indicating-1606153/" TargetMode="External"/><Relationship Id="rId9" Type="http://schemas.openxmlformats.org/officeDocument/2006/relationships/image" Target="../media/image8.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DF86B-55BE-4F48-94D8-12638F93F1C4}" type="doc">
      <dgm:prSet loTypeId="urn:microsoft.com/office/officeart/2005/8/layout/venn1" loCatId="relationship" qsTypeId="urn:microsoft.com/office/officeart/2005/8/quickstyle/simple1" qsCatId="simple" csTypeId="urn:microsoft.com/office/officeart/2005/8/colors/accent1_2" csCatId="accent1" phldr="1"/>
      <dgm:spPr/>
    </dgm:pt>
    <dgm:pt modelId="{01A477E7-781A-4D7C-816F-C3F4EA33597F}">
      <dgm:prSet phldrT="[Text]" custT="1"/>
      <dgm:spPr/>
      <dgm:t>
        <a:bodyPr/>
        <a:lstStyle/>
        <a:p>
          <a:r>
            <a:rPr lang="en-US" sz="2000" dirty="0"/>
            <a:t>Minimum</a:t>
          </a:r>
        </a:p>
      </dgm:t>
    </dgm:pt>
    <dgm:pt modelId="{30BEDCCB-6AA0-4F0D-ADDE-7A8B82DD0A69}" type="parTrans" cxnId="{02D9C8A7-E761-4703-BDF9-485E8311CACD}">
      <dgm:prSet/>
      <dgm:spPr/>
      <dgm:t>
        <a:bodyPr/>
        <a:lstStyle/>
        <a:p>
          <a:endParaRPr lang="en-US"/>
        </a:p>
      </dgm:t>
    </dgm:pt>
    <dgm:pt modelId="{3E497C65-FA8D-45A9-B2C5-2B69435B4DD9}" type="sibTrans" cxnId="{02D9C8A7-E761-4703-BDF9-485E8311CACD}">
      <dgm:prSet/>
      <dgm:spPr/>
      <dgm:t>
        <a:bodyPr/>
        <a:lstStyle/>
        <a:p>
          <a:endParaRPr lang="en-US"/>
        </a:p>
      </dgm:t>
    </dgm:pt>
    <dgm:pt modelId="{D869D59E-D9F5-4478-ACE6-27FE7EA00041}">
      <dgm:prSet phldrT="[Text]" custT="1"/>
      <dgm:spPr/>
      <dgm:t>
        <a:bodyPr/>
        <a:lstStyle/>
        <a:p>
          <a:r>
            <a:rPr lang="en-US" sz="2000" dirty="0"/>
            <a:t>Viable</a:t>
          </a:r>
        </a:p>
      </dgm:t>
    </dgm:pt>
    <dgm:pt modelId="{958BC35D-CDAE-4CC0-AF6B-AD8F212492C8}" type="parTrans" cxnId="{E780875C-BA2A-40E9-9DB2-43D428C67EC2}">
      <dgm:prSet/>
      <dgm:spPr/>
      <dgm:t>
        <a:bodyPr/>
        <a:lstStyle/>
        <a:p>
          <a:endParaRPr lang="en-US"/>
        </a:p>
      </dgm:t>
    </dgm:pt>
    <dgm:pt modelId="{BFBEEC56-B570-4482-8B6E-7CF8D97C9B37}" type="sibTrans" cxnId="{E780875C-BA2A-40E9-9DB2-43D428C67EC2}">
      <dgm:prSet/>
      <dgm:spPr/>
      <dgm:t>
        <a:bodyPr/>
        <a:lstStyle/>
        <a:p>
          <a:endParaRPr lang="en-US"/>
        </a:p>
      </dgm:t>
    </dgm:pt>
    <dgm:pt modelId="{9BFAFED1-211F-4A00-9C2C-1F4C0FEC0F90}" type="pres">
      <dgm:prSet presAssocID="{DDCDF86B-55BE-4F48-94D8-12638F93F1C4}" presName="compositeShape" presStyleCnt="0">
        <dgm:presLayoutVars>
          <dgm:chMax val="7"/>
          <dgm:dir/>
          <dgm:resizeHandles val="exact"/>
        </dgm:presLayoutVars>
      </dgm:prSet>
      <dgm:spPr/>
    </dgm:pt>
    <dgm:pt modelId="{A495887C-9D87-46E7-9885-ECC2A5726AB4}" type="pres">
      <dgm:prSet presAssocID="{01A477E7-781A-4D7C-816F-C3F4EA33597F}" presName="circ1" presStyleLbl="vennNode1" presStyleIdx="0" presStyleCnt="2"/>
      <dgm:spPr/>
    </dgm:pt>
    <dgm:pt modelId="{E0C32A27-6914-4241-A4FC-1BA6222C8587}" type="pres">
      <dgm:prSet presAssocID="{01A477E7-781A-4D7C-816F-C3F4EA33597F}" presName="circ1Tx" presStyleLbl="revTx" presStyleIdx="0" presStyleCnt="0">
        <dgm:presLayoutVars>
          <dgm:chMax val="0"/>
          <dgm:chPref val="0"/>
          <dgm:bulletEnabled val="1"/>
        </dgm:presLayoutVars>
      </dgm:prSet>
      <dgm:spPr/>
    </dgm:pt>
    <dgm:pt modelId="{DFA0226F-E909-4B42-B340-DDF7CCCCC800}" type="pres">
      <dgm:prSet presAssocID="{D869D59E-D9F5-4478-ACE6-27FE7EA00041}" presName="circ2" presStyleLbl="vennNode1" presStyleIdx="1" presStyleCnt="2"/>
      <dgm:spPr/>
    </dgm:pt>
    <dgm:pt modelId="{F4924699-005A-4C16-881D-8E1018B25824}" type="pres">
      <dgm:prSet presAssocID="{D869D59E-D9F5-4478-ACE6-27FE7EA00041}" presName="circ2Tx" presStyleLbl="revTx" presStyleIdx="0" presStyleCnt="0">
        <dgm:presLayoutVars>
          <dgm:chMax val="0"/>
          <dgm:chPref val="0"/>
          <dgm:bulletEnabled val="1"/>
        </dgm:presLayoutVars>
      </dgm:prSet>
      <dgm:spPr/>
    </dgm:pt>
  </dgm:ptLst>
  <dgm:cxnLst>
    <dgm:cxn modelId="{4693D917-E643-46D4-8337-B755DAF27CB5}" type="presOf" srcId="{01A477E7-781A-4D7C-816F-C3F4EA33597F}" destId="{E0C32A27-6914-4241-A4FC-1BA6222C8587}" srcOrd="1" destOrd="0" presId="urn:microsoft.com/office/officeart/2005/8/layout/venn1"/>
    <dgm:cxn modelId="{E780875C-BA2A-40E9-9DB2-43D428C67EC2}" srcId="{DDCDF86B-55BE-4F48-94D8-12638F93F1C4}" destId="{D869D59E-D9F5-4478-ACE6-27FE7EA00041}" srcOrd="1" destOrd="0" parTransId="{958BC35D-CDAE-4CC0-AF6B-AD8F212492C8}" sibTransId="{BFBEEC56-B570-4482-8B6E-7CF8D97C9B37}"/>
    <dgm:cxn modelId="{12CA9A9B-6561-49BD-87B1-4C7B0EFE278A}" type="presOf" srcId="{DDCDF86B-55BE-4F48-94D8-12638F93F1C4}" destId="{9BFAFED1-211F-4A00-9C2C-1F4C0FEC0F90}" srcOrd="0" destOrd="0" presId="urn:microsoft.com/office/officeart/2005/8/layout/venn1"/>
    <dgm:cxn modelId="{02D9C8A7-E761-4703-BDF9-485E8311CACD}" srcId="{DDCDF86B-55BE-4F48-94D8-12638F93F1C4}" destId="{01A477E7-781A-4D7C-816F-C3F4EA33597F}" srcOrd="0" destOrd="0" parTransId="{30BEDCCB-6AA0-4F0D-ADDE-7A8B82DD0A69}" sibTransId="{3E497C65-FA8D-45A9-B2C5-2B69435B4DD9}"/>
    <dgm:cxn modelId="{999A99BF-C5A6-45CA-9BEE-26207AA8CAB5}" type="presOf" srcId="{D869D59E-D9F5-4478-ACE6-27FE7EA00041}" destId="{F4924699-005A-4C16-881D-8E1018B25824}" srcOrd="1" destOrd="0" presId="urn:microsoft.com/office/officeart/2005/8/layout/venn1"/>
    <dgm:cxn modelId="{5E8486C5-F5FC-42BF-8D8D-BBE8533DA3A8}" type="presOf" srcId="{01A477E7-781A-4D7C-816F-C3F4EA33597F}" destId="{A495887C-9D87-46E7-9885-ECC2A5726AB4}" srcOrd="0" destOrd="0" presId="urn:microsoft.com/office/officeart/2005/8/layout/venn1"/>
    <dgm:cxn modelId="{9E2BC2F6-A424-4CE2-9A15-E2A42620F050}" type="presOf" srcId="{D869D59E-D9F5-4478-ACE6-27FE7EA00041}" destId="{DFA0226F-E909-4B42-B340-DDF7CCCCC800}" srcOrd="0" destOrd="0" presId="urn:microsoft.com/office/officeart/2005/8/layout/venn1"/>
    <dgm:cxn modelId="{A578DAE6-7159-4F10-97A5-6444B03865D9}" type="presParOf" srcId="{9BFAFED1-211F-4A00-9C2C-1F4C0FEC0F90}" destId="{A495887C-9D87-46E7-9885-ECC2A5726AB4}" srcOrd="0" destOrd="0" presId="urn:microsoft.com/office/officeart/2005/8/layout/venn1"/>
    <dgm:cxn modelId="{7593CDD3-9419-4494-BB65-A45766562CC0}" type="presParOf" srcId="{9BFAFED1-211F-4A00-9C2C-1F4C0FEC0F90}" destId="{E0C32A27-6914-4241-A4FC-1BA6222C8587}" srcOrd="1" destOrd="0" presId="urn:microsoft.com/office/officeart/2005/8/layout/venn1"/>
    <dgm:cxn modelId="{8E082932-F603-4698-8E1B-6826573CA2B7}" type="presParOf" srcId="{9BFAFED1-211F-4A00-9C2C-1F4C0FEC0F90}" destId="{DFA0226F-E909-4B42-B340-DDF7CCCCC800}" srcOrd="2" destOrd="0" presId="urn:microsoft.com/office/officeart/2005/8/layout/venn1"/>
    <dgm:cxn modelId="{3E5480BD-459F-454A-B3ED-1AAE3AF35B66}" type="presParOf" srcId="{9BFAFED1-211F-4A00-9C2C-1F4C0FEC0F90}" destId="{F4924699-005A-4C16-881D-8E1018B25824}"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0CDAB3-1733-41EF-A66D-F9B4545CE08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B3438C50-4389-4808-A40D-CFD1F9903EF5}">
      <dgm:prSet phldrT="[Text]"/>
      <dgm:spPr/>
      <dgm:t>
        <a:bodyPr/>
        <a:lstStyle/>
        <a:p>
          <a:r>
            <a:rPr lang="en-US" dirty="0"/>
            <a:t>Market study</a:t>
          </a:r>
        </a:p>
      </dgm:t>
    </dgm:pt>
    <dgm:pt modelId="{4CF33CE5-D039-4BE3-A937-0323DDB8C5D1}" type="parTrans" cxnId="{67337D85-C5F1-474B-BF58-4F88EC507C5F}">
      <dgm:prSet/>
      <dgm:spPr/>
      <dgm:t>
        <a:bodyPr/>
        <a:lstStyle/>
        <a:p>
          <a:endParaRPr lang="en-US"/>
        </a:p>
      </dgm:t>
    </dgm:pt>
    <dgm:pt modelId="{883A1D2E-0328-480E-A431-5635A948F615}" type="sibTrans" cxnId="{67337D85-C5F1-474B-BF58-4F88EC507C5F}">
      <dgm:prSet/>
      <dgm:spPr/>
      <dgm:t>
        <a:bodyPr/>
        <a:lstStyle/>
        <a:p>
          <a:endParaRPr lang="en-US"/>
        </a:p>
      </dgm:t>
    </dgm:pt>
    <dgm:pt modelId="{7F39AF50-F3D8-4762-B18F-9466B13DE1E2}">
      <dgm:prSet phldrT="[Text]"/>
      <dgm:spPr/>
      <dgm:t>
        <a:bodyPr/>
        <a:lstStyle/>
        <a:p>
          <a:r>
            <a:rPr lang="en-US" dirty="0"/>
            <a:t>Analysis of potential competitors</a:t>
          </a:r>
        </a:p>
      </dgm:t>
    </dgm:pt>
    <dgm:pt modelId="{FD8CDD00-12CD-48AD-8996-D7F219066A13}" type="parTrans" cxnId="{4B732081-7932-4C14-9E2C-0E63D14F9BC3}">
      <dgm:prSet/>
      <dgm:spPr/>
      <dgm:t>
        <a:bodyPr/>
        <a:lstStyle/>
        <a:p>
          <a:endParaRPr lang="en-US"/>
        </a:p>
      </dgm:t>
    </dgm:pt>
    <dgm:pt modelId="{2B221A1B-3CD8-4DCC-B5F9-25DB4B775D01}" type="sibTrans" cxnId="{4B732081-7932-4C14-9E2C-0E63D14F9BC3}">
      <dgm:prSet/>
      <dgm:spPr/>
      <dgm:t>
        <a:bodyPr/>
        <a:lstStyle/>
        <a:p>
          <a:endParaRPr lang="en-US"/>
        </a:p>
      </dgm:t>
    </dgm:pt>
    <dgm:pt modelId="{B7E944BB-8A4C-4DF6-95E1-9043E5504334}">
      <dgm:prSet phldrT="[Text]"/>
      <dgm:spPr/>
      <dgm:t>
        <a:bodyPr/>
        <a:lstStyle/>
        <a:p>
          <a:r>
            <a:rPr lang="en-US" dirty="0"/>
            <a:t>Key Features</a:t>
          </a:r>
        </a:p>
      </dgm:t>
    </dgm:pt>
    <dgm:pt modelId="{A06E0438-9C51-42E7-89C0-5227BF169260}" type="parTrans" cxnId="{23AFBAE1-320C-4BD0-9D62-12340EF43025}">
      <dgm:prSet/>
      <dgm:spPr/>
      <dgm:t>
        <a:bodyPr/>
        <a:lstStyle/>
        <a:p>
          <a:endParaRPr lang="en-US"/>
        </a:p>
      </dgm:t>
    </dgm:pt>
    <dgm:pt modelId="{7920C515-2E6B-4D9A-A5BB-646C576B6775}" type="sibTrans" cxnId="{23AFBAE1-320C-4BD0-9D62-12340EF43025}">
      <dgm:prSet/>
      <dgm:spPr/>
      <dgm:t>
        <a:bodyPr/>
        <a:lstStyle/>
        <a:p>
          <a:endParaRPr lang="en-US"/>
        </a:p>
      </dgm:t>
    </dgm:pt>
    <dgm:pt modelId="{A532111A-E5EB-4A8D-A05C-215B6DFE9402}">
      <dgm:prSet phldrT="[Text]"/>
      <dgm:spPr/>
      <dgm:t>
        <a:bodyPr/>
        <a:lstStyle/>
        <a:p>
          <a:r>
            <a:rPr lang="en-US" dirty="0"/>
            <a:t>Defining and prioritizing features</a:t>
          </a:r>
        </a:p>
      </dgm:t>
    </dgm:pt>
    <dgm:pt modelId="{16660318-82EC-4FE6-B269-785AA2BF9B8D}" type="parTrans" cxnId="{7C1C13BF-D7C7-4DBA-A729-263E6349EBEE}">
      <dgm:prSet/>
      <dgm:spPr/>
      <dgm:t>
        <a:bodyPr/>
        <a:lstStyle/>
        <a:p>
          <a:endParaRPr lang="en-US"/>
        </a:p>
      </dgm:t>
    </dgm:pt>
    <dgm:pt modelId="{B45C56AB-EE2E-4E9C-8AF2-C8022B57C1F8}" type="sibTrans" cxnId="{7C1C13BF-D7C7-4DBA-A729-263E6349EBEE}">
      <dgm:prSet/>
      <dgm:spPr/>
      <dgm:t>
        <a:bodyPr/>
        <a:lstStyle/>
        <a:p>
          <a:endParaRPr lang="en-US"/>
        </a:p>
      </dgm:t>
    </dgm:pt>
    <dgm:pt modelId="{9BF4519F-271C-48A8-924B-F824992AE1E5}">
      <dgm:prSet phldrT="[Text]"/>
      <dgm:spPr/>
      <dgm:t>
        <a:bodyPr/>
        <a:lstStyle/>
        <a:p>
          <a:r>
            <a:rPr lang="en-US" dirty="0"/>
            <a:t>Uniqueness</a:t>
          </a:r>
        </a:p>
      </dgm:t>
    </dgm:pt>
    <dgm:pt modelId="{6204C04D-9EBB-4E04-BA04-231CE10A42A7}" type="parTrans" cxnId="{A28AA595-1C83-418C-91BF-0845DF5A36A7}">
      <dgm:prSet/>
      <dgm:spPr/>
      <dgm:t>
        <a:bodyPr/>
        <a:lstStyle/>
        <a:p>
          <a:endParaRPr lang="en-US"/>
        </a:p>
      </dgm:t>
    </dgm:pt>
    <dgm:pt modelId="{ED6987BF-0926-48A3-9AA1-86FE0658AE09}" type="sibTrans" cxnId="{A28AA595-1C83-418C-91BF-0845DF5A36A7}">
      <dgm:prSet/>
      <dgm:spPr/>
      <dgm:t>
        <a:bodyPr/>
        <a:lstStyle/>
        <a:p>
          <a:endParaRPr lang="en-US"/>
        </a:p>
      </dgm:t>
    </dgm:pt>
    <dgm:pt modelId="{4D3E23E4-AB4A-4A24-9B37-043DB23818D0}">
      <dgm:prSet phldrT="[Text]"/>
      <dgm:spPr/>
      <dgm:t>
        <a:bodyPr/>
        <a:lstStyle/>
        <a:p>
          <a:r>
            <a:rPr lang="en-US" dirty="0"/>
            <a:t>How different is your solution from the rest</a:t>
          </a:r>
        </a:p>
      </dgm:t>
    </dgm:pt>
    <dgm:pt modelId="{11615B8F-6740-4B2C-8C8F-D2DB2934E4CF}" type="parTrans" cxnId="{58D83B1D-BFF5-492B-B6C1-B69ABFCB3EBC}">
      <dgm:prSet/>
      <dgm:spPr/>
      <dgm:t>
        <a:bodyPr/>
        <a:lstStyle/>
        <a:p>
          <a:endParaRPr lang="en-US"/>
        </a:p>
      </dgm:t>
    </dgm:pt>
    <dgm:pt modelId="{6A608BB8-DE25-4E14-8430-7ACD1FD13E31}" type="sibTrans" cxnId="{58D83B1D-BFF5-492B-B6C1-B69ABFCB3EBC}">
      <dgm:prSet/>
      <dgm:spPr/>
      <dgm:t>
        <a:bodyPr/>
        <a:lstStyle/>
        <a:p>
          <a:endParaRPr lang="en-US"/>
        </a:p>
      </dgm:t>
    </dgm:pt>
    <dgm:pt modelId="{B535FDE9-0313-4F7F-BBDA-87219127EBB4}">
      <dgm:prSet phldrT="[Text]"/>
      <dgm:spPr/>
      <dgm:t>
        <a:bodyPr/>
        <a:lstStyle/>
        <a:p>
          <a:r>
            <a:rPr lang="en-US" dirty="0"/>
            <a:t>Minimum +Viable</a:t>
          </a:r>
        </a:p>
      </dgm:t>
    </dgm:pt>
    <dgm:pt modelId="{A4523D2A-9E01-4ED6-A8B9-AF9D88A3E05A}" type="parTrans" cxnId="{C1A57A0D-B4B9-4C9B-952F-B771DF6AE3B1}">
      <dgm:prSet/>
      <dgm:spPr/>
      <dgm:t>
        <a:bodyPr/>
        <a:lstStyle/>
        <a:p>
          <a:endParaRPr lang="en-US"/>
        </a:p>
      </dgm:t>
    </dgm:pt>
    <dgm:pt modelId="{3CF51877-3E63-4AF9-8987-4A39DD4FC9E4}" type="sibTrans" cxnId="{C1A57A0D-B4B9-4C9B-952F-B771DF6AE3B1}">
      <dgm:prSet/>
      <dgm:spPr/>
      <dgm:t>
        <a:bodyPr/>
        <a:lstStyle/>
        <a:p>
          <a:endParaRPr lang="en-US"/>
        </a:p>
      </dgm:t>
    </dgm:pt>
    <dgm:pt modelId="{08317C8E-4B26-42D7-ABC7-2F99040956F8}">
      <dgm:prSet phldrT="[Text]"/>
      <dgm:spPr/>
      <dgm:t>
        <a:bodyPr/>
        <a:lstStyle/>
        <a:p>
          <a:r>
            <a:rPr lang="en-US" dirty="0"/>
            <a:t>Define the scope</a:t>
          </a:r>
        </a:p>
      </dgm:t>
    </dgm:pt>
    <dgm:pt modelId="{ECB427BE-A344-4342-B85D-A01DB6B0C6E1}" type="parTrans" cxnId="{43958DA0-3542-418E-8289-6D09571C06F1}">
      <dgm:prSet/>
      <dgm:spPr/>
      <dgm:t>
        <a:bodyPr/>
        <a:lstStyle/>
        <a:p>
          <a:endParaRPr lang="en-US"/>
        </a:p>
      </dgm:t>
    </dgm:pt>
    <dgm:pt modelId="{EFE5422B-ABD1-425A-9F9C-1806A319F774}" type="sibTrans" cxnId="{43958DA0-3542-418E-8289-6D09571C06F1}">
      <dgm:prSet/>
      <dgm:spPr/>
      <dgm:t>
        <a:bodyPr/>
        <a:lstStyle/>
        <a:p>
          <a:endParaRPr lang="en-US"/>
        </a:p>
      </dgm:t>
    </dgm:pt>
    <dgm:pt modelId="{93820E04-0BCD-4297-8BC2-CEAA9C21D2D2}">
      <dgm:prSet phldrT="[Text]"/>
      <dgm:spPr/>
      <dgm:t>
        <a:bodyPr/>
        <a:lstStyle/>
        <a:p>
          <a:r>
            <a:rPr lang="en-US" dirty="0"/>
            <a:t>Stakeholders</a:t>
          </a:r>
        </a:p>
      </dgm:t>
    </dgm:pt>
    <dgm:pt modelId="{EA1A2E83-FD1D-485A-9AC6-57573B50E4AF}" type="parTrans" cxnId="{A7DF6983-06AA-4283-BE20-DAB3BF3095E1}">
      <dgm:prSet/>
      <dgm:spPr/>
      <dgm:t>
        <a:bodyPr/>
        <a:lstStyle/>
        <a:p>
          <a:endParaRPr lang="en-US"/>
        </a:p>
      </dgm:t>
    </dgm:pt>
    <dgm:pt modelId="{C94675BC-B0F8-4B74-955F-1D98AF94D6AF}" type="sibTrans" cxnId="{A7DF6983-06AA-4283-BE20-DAB3BF3095E1}">
      <dgm:prSet/>
      <dgm:spPr/>
      <dgm:t>
        <a:bodyPr/>
        <a:lstStyle/>
        <a:p>
          <a:endParaRPr lang="en-US"/>
        </a:p>
      </dgm:t>
    </dgm:pt>
    <dgm:pt modelId="{52B3DFDE-4FD6-4257-9B37-A600B682B3A1}">
      <dgm:prSet phldrT="[Text]"/>
      <dgm:spPr/>
      <dgm:t>
        <a:bodyPr/>
        <a:lstStyle/>
        <a:p>
          <a:r>
            <a:rPr lang="en-US" dirty="0"/>
            <a:t>Review</a:t>
          </a:r>
        </a:p>
      </dgm:t>
    </dgm:pt>
    <dgm:pt modelId="{87FA224E-CADE-48AA-ABD1-6BD9E4203500}" type="parTrans" cxnId="{2D530553-347C-43F2-B3AC-619DC9D0F2B4}">
      <dgm:prSet/>
      <dgm:spPr/>
      <dgm:t>
        <a:bodyPr/>
        <a:lstStyle/>
        <a:p>
          <a:endParaRPr lang="en-US"/>
        </a:p>
      </dgm:t>
    </dgm:pt>
    <dgm:pt modelId="{7C40AD52-FB13-408E-8C35-BEAAD1C5B13D}" type="sibTrans" cxnId="{2D530553-347C-43F2-B3AC-619DC9D0F2B4}">
      <dgm:prSet/>
      <dgm:spPr/>
      <dgm:t>
        <a:bodyPr/>
        <a:lstStyle/>
        <a:p>
          <a:endParaRPr lang="en-US"/>
        </a:p>
      </dgm:t>
    </dgm:pt>
    <dgm:pt modelId="{245567B0-E50C-45C2-B413-D86D297E8F62}">
      <dgm:prSet phldrT="[Text]"/>
      <dgm:spPr/>
      <dgm:t>
        <a:bodyPr/>
        <a:lstStyle/>
        <a:p>
          <a:endParaRPr lang="en-US" dirty="0"/>
        </a:p>
      </dgm:t>
    </dgm:pt>
    <dgm:pt modelId="{05BF3868-3E90-439B-BF8C-99E88EBEBC85}" type="parTrans" cxnId="{80FCF78A-4939-4323-B891-F6625381C210}">
      <dgm:prSet/>
      <dgm:spPr/>
      <dgm:t>
        <a:bodyPr/>
        <a:lstStyle/>
        <a:p>
          <a:endParaRPr lang="en-US"/>
        </a:p>
      </dgm:t>
    </dgm:pt>
    <dgm:pt modelId="{B14D595C-42D3-4056-B033-FB3407075A6A}" type="sibTrans" cxnId="{80FCF78A-4939-4323-B891-F6625381C210}">
      <dgm:prSet/>
      <dgm:spPr/>
      <dgm:t>
        <a:bodyPr/>
        <a:lstStyle/>
        <a:p>
          <a:endParaRPr lang="en-US"/>
        </a:p>
      </dgm:t>
    </dgm:pt>
    <dgm:pt modelId="{18F87A6B-5904-4D0F-9C38-5F242EA41531}">
      <dgm:prSet phldrT="[Text]"/>
      <dgm:spPr/>
      <dgm:t>
        <a:bodyPr/>
        <a:lstStyle/>
        <a:p>
          <a:r>
            <a:rPr lang="en-US" dirty="0"/>
            <a:t>Product vision</a:t>
          </a:r>
        </a:p>
      </dgm:t>
    </dgm:pt>
    <dgm:pt modelId="{733955B6-51DF-4203-B8DB-888B6B2DAB6A}" type="parTrans" cxnId="{74307DDE-E5E5-4ABE-964A-BC04919405CC}">
      <dgm:prSet/>
      <dgm:spPr/>
      <dgm:t>
        <a:bodyPr/>
        <a:lstStyle/>
        <a:p>
          <a:endParaRPr lang="en-US"/>
        </a:p>
      </dgm:t>
    </dgm:pt>
    <dgm:pt modelId="{06517A04-D987-4357-8C49-B4C3DAC35387}" type="sibTrans" cxnId="{74307DDE-E5E5-4ABE-964A-BC04919405CC}">
      <dgm:prSet/>
      <dgm:spPr/>
      <dgm:t>
        <a:bodyPr/>
        <a:lstStyle/>
        <a:p>
          <a:endParaRPr lang="en-US"/>
        </a:p>
      </dgm:t>
    </dgm:pt>
    <dgm:pt modelId="{325287F3-6F53-4DC9-B944-1900F8DE19CA}">
      <dgm:prSet/>
      <dgm:spPr/>
      <dgm:t>
        <a:bodyPr/>
        <a:lstStyle/>
        <a:p>
          <a:r>
            <a:rPr lang="en-US" dirty="0"/>
            <a:t>Identify the people involved</a:t>
          </a:r>
        </a:p>
      </dgm:t>
    </dgm:pt>
    <dgm:pt modelId="{B2381363-5D0A-42E0-BDA5-EBE7627175AF}" type="parTrans" cxnId="{21ABC538-D73B-4EEE-8659-2ED347C5D173}">
      <dgm:prSet/>
      <dgm:spPr/>
      <dgm:t>
        <a:bodyPr/>
        <a:lstStyle/>
        <a:p>
          <a:endParaRPr lang="en-US"/>
        </a:p>
      </dgm:t>
    </dgm:pt>
    <dgm:pt modelId="{00B783B3-76B1-4077-B845-CC2D779837C8}" type="sibTrans" cxnId="{21ABC538-D73B-4EEE-8659-2ED347C5D173}">
      <dgm:prSet/>
      <dgm:spPr/>
      <dgm:t>
        <a:bodyPr/>
        <a:lstStyle/>
        <a:p>
          <a:endParaRPr lang="en-US"/>
        </a:p>
      </dgm:t>
    </dgm:pt>
    <dgm:pt modelId="{1F80054F-D10F-466A-97D7-7CEA9D3E6484}">
      <dgm:prSet/>
      <dgm:spPr/>
      <dgm:t>
        <a:bodyPr/>
        <a:lstStyle/>
        <a:p>
          <a:r>
            <a:rPr lang="en-US" dirty="0"/>
            <a:t>Get constant feedback</a:t>
          </a:r>
        </a:p>
      </dgm:t>
    </dgm:pt>
    <dgm:pt modelId="{AB941E8F-D20B-4AB2-B8A7-AB61A17834C7}" type="parTrans" cxnId="{51ECB47C-E97E-4E4E-BBFB-201C2FA49F46}">
      <dgm:prSet/>
      <dgm:spPr/>
      <dgm:t>
        <a:bodyPr/>
        <a:lstStyle/>
        <a:p>
          <a:endParaRPr lang="en-US"/>
        </a:p>
      </dgm:t>
    </dgm:pt>
    <dgm:pt modelId="{5B13B1B2-2052-45EE-9FE1-F0B1DFE3F22C}" type="sibTrans" cxnId="{51ECB47C-E97E-4E4E-BBFB-201C2FA49F46}">
      <dgm:prSet/>
      <dgm:spPr/>
      <dgm:t>
        <a:bodyPr/>
        <a:lstStyle/>
        <a:p>
          <a:endParaRPr lang="en-US"/>
        </a:p>
      </dgm:t>
    </dgm:pt>
    <dgm:pt modelId="{E063A324-4077-44A0-9B48-F6CD56082E63}" type="pres">
      <dgm:prSet presAssocID="{290CDAB3-1733-41EF-A66D-F9B4545CE086}" presName="Name0" presStyleCnt="0">
        <dgm:presLayoutVars>
          <dgm:dir/>
          <dgm:animLvl val="lvl"/>
          <dgm:resizeHandles val="exact"/>
        </dgm:presLayoutVars>
      </dgm:prSet>
      <dgm:spPr/>
    </dgm:pt>
    <dgm:pt modelId="{F9359BB1-C92D-436A-AFA8-BAD680F84F68}" type="pres">
      <dgm:prSet presAssocID="{290CDAB3-1733-41EF-A66D-F9B4545CE086}" presName="tSp" presStyleCnt="0"/>
      <dgm:spPr/>
    </dgm:pt>
    <dgm:pt modelId="{827586C9-326B-4941-B6B4-66CFD0EB5FDB}" type="pres">
      <dgm:prSet presAssocID="{290CDAB3-1733-41EF-A66D-F9B4545CE086}" presName="bSp" presStyleCnt="0"/>
      <dgm:spPr/>
    </dgm:pt>
    <dgm:pt modelId="{E01D0DA9-7D92-4998-9958-5F9261125D83}" type="pres">
      <dgm:prSet presAssocID="{290CDAB3-1733-41EF-A66D-F9B4545CE086}" presName="process" presStyleCnt="0"/>
      <dgm:spPr/>
    </dgm:pt>
    <dgm:pt modelId="{6AF61A2A-874B-46BF-8DAF-F29191C64ABF}" type="pres">
      <dgm:prSet presAssocID="{B3438C50-4389-4808-A40D-CFD1F9903EF5}" presName="composite1" presStyleCnt="0"/>
      <dgm:spPr/>
    </dgm:pt>
    <dgm:pt modelId="{32F1B2F0-FF6E-4833-BA94-F22899135A8A}" type="pres">
      <dgm:prSet presAssocID="{B3438C50-4389-4808-A40D-CFD1F9903EF5}" presName="dummyNode1" presStyleLbl="node1" presStyleIdx="0" presStyleCnt="6"/>
      <dgm:spPr/>
    </dgm:pt>
    <dgm:pt modelId="{A4646890-D43F-42CA-8DC0-A76E2CD98B84}" type="pres">
      <dgm:prSet presAssocID="{B3438C50-4389-4808-A40D-CFD1F9903EF5}" presName="childNode1" presStyleLbl="bgAcc1" presStyleIdx="0" presStyleCnt="6">
        <dgm:presLayoutVars>
          <dgm:bulletEnabled val="1"/>
        </dgm:presLayoutVars>
      </dgm:prSet>
      <dgm:spPr/>
    </dgm:pt>
    <dgm:pt modelId="{76EFD260-62CB-487C-8BB8-64D668292E8E}" type="pres">
      <dgm:prSet presAssocID="{B3438C50-4389-4808-A40D-CFD1F9903EF5}" presName="childNode1tx" presStyleLbl="bgAcc1" presStyleIdx="0" presStyleCnt="6">
        <dgm:presLayoutVars>
          <dgm:bulletEnabled val="1"/>
        </dgm:presLayoutVars>
      </dgm:prSet>
      <dgm:spPr/>
    </dgm:pt>
    <dgm:pt modelId="{18CBA812-E22D-4DE5-AE4A-FA4F5E23FCD3}" type="pres">
      <dgm:prSet presAssocID="{B3438C50-4389-4808-A40D-CFD1F9903EF5}" presName="parentNode1" presStyleLbl="node1" presStyleIdx="0" presStyleCnt="6">
        <dgm:presLayoutVars>
          <dgm:chMax val="1"/>
          <dgm:bulletEnabled val="1"/>
        </dgm:presLayoutVars>
      </dgm:prSet>
      <dgm:spPr/>
    </dgm:pt>
    <dgm:pt modelId="{CD08A83F-6371-4B5E-BD45-EE5D1F48277C}" type="pres">
      <dgm:prSet presAssocID="{B3438C50-4389-4808-A40D-CFD1F9903EF5}" presName="connSite1" presStyleCnt="0"/>
      <dgm:spPr/>
    </dgm:pt>
    <dgm:pt modelId="{5D83B710-955E-4B8A-AE31-51D1597821E5}" type="pres">
      <dgm:prSet presAssocID="{883A1D2E-0328-480E-A431-5635A948F615}" presName="Name9" presStyleLbl="sibTrans2D1" presStyleIdx="0" presStyleCnt="5"/>
      <dgm:spPr/>
    </dgm:pt>
    <dgm:pt modelId="{C7277AB5-FDA3-48D4-A036-F1D5BB0C1161}" type="pres">
      <dgm:prSet presAssocID="{B7E944BB-8A4C-4DF6-95E1-9043E5504334}" presName="composite2" presStyleCnt="0"/>
      <dgm:spPr/>
    </dgm:pt>
    <dgm:pt modelId="{77D2392F-08E5-413D-842C-2B5968C89D96}" type="pres">
      <dgm:prSet presAssocID="{B7E944BB-8A4C-4DF6-95E1-9043E5504334}" presName="dummyNode2" presStyleLbl="node1" presStyleIdx="0" presStyleCnt="6"/>
      <dgm:spPr/>
    </dgm:pt>
    <dgm:pt modelId="{925DCF88-2B64-491D-9E6E-0B7F4E5C5C49}" type="pres">
      <dgm:prSet presAssocID="{B7E944BB-8A4C-4DF6-95E1-9043E5504334}" presName="childNode2" presStyleLbl="bgAcc1" presStyleIdx="1" presStyleCnt="6">
        <dgm:presLayoutVars>
          <dgm:bulletEnabled val="1"/>
        </dgm:presLayoutVars>
      </dgm:prSet>
      <dgm:spPr/>
    </dgm:pt>
    <dgm:pt modelId="{66BA9D1A-857B-43D9-873D-CBB553F504BE}" type="pres">
      <dgm:prSet presAssocID="{B7E944BB-8A4C-4DF6-95E1-9043E5504334}" presName="childNode2tx" presStyleLbl="bgAcc1" presStyleIdx="1" presStyleCnt="6">
        <dgm:presLayoutVars>
          <dgm:bulletEnabled val="1"/>
        </dgm:presLayoutVars>
      </dgm:prSet>
      <dgm:spPr/>
    </dgm:pt>
    <dgm:pt modelId="{F4048ABF-3D93-40D5-9738-548F9E2B2B23}" type="pres">
      <dgm:prSet presAssocID="{B7E944BB-8A4C-4DF6-95E1-9043E5504334}" presName="parentNode2" presStyleLbl="node1" presStyleIdx="1" presStyleCnt="6">
        <dgm:presLayoutVars>
          <dgm:chMax val="0"/>
          <dgm:bulletEnabled val="1"/>
        </dgm:presLayoutVars>
      </dgm:prSet>
      <dgm:spPr/>
    </dgm:pt>
    <dgm:pt modelId="{D23A01B3-7029-4BFF-84D5-F07EB96C42E9}" type="pres">
      <dgm:prSet presAssocID="{B7E944BB-8A4C-4DF6-95E1-9043E5504334}" presName="connSite2" presStyleCnt="0"/>
      <dgm:spPr/>
    </dgm:pt>
    <dgm:pt modelId="{6912BBE6-069B-4F6E-AD1D-0F0E882D87B9}" type="pres">
      <dgm:prSet presAssocID="{7920C515-2E6B-4D9A-A5BB-646C576B6775}" presName="Name18" presStyleLbl="sibTrans2D1" presStyleIdx="1" presStyleCnt="5"/>
      <dgm:spPr/>
    </dgm:pt>
    <dgm:pt modelId="{CB97AB6D-4299-48EB-BA53-BCD491873301}" type="pres">
      <dgm:prSet presAssocID="{9BF4519F-271C-48A8-924B-F824992AE1E5}" presName="composite1" presStyleCnt="0"/>
      <dgm:spPr/>
    </dgm:pt>
    <dgm:pt modelId="{DA9EC92B-8FD8-4634-A0B2-1AD5CC762624}" type="pres">
      <dgm:prSet presAssocID="{9BF4519F-271C-48A8-924B-F824992AE1E5}" presName="dummyNode1" presStyleLbl="node1" presStyleIdx="1" presStyleCnt="6"/>
      <dgm:spPr/>
    </dgm:pt>
    <dgm:pt modelId="{299CCA3F-E883-4C41-87F8-32BB02D3BC5D}" type="pres">
      <dgm:prSet presAssocID="{9BF4519F-271C-48A8-924B-F824992AE1E5}" presName="childNode1" presStyleLbl="bgAcc1" presStyleIdx="2" presStyleCnt="6">
        <dgm:presLayoutVars>
          <dgm:bulletEnabled val="1"/>
        </dgm:presLayoutVars>
      </dgm:prSet>
      <dgm:spPr/>
    </dgm:pt>
    <dgm:pt modelId="{43962084-F9D4-4E77-9367-25F42FE57A81}" type="pres">
      <dgm:prSet presAssocID="{9BF4519F-271C-48A8-924B-F824992AE1E5}" presName="childNode1tx" presStyleLbl="bgAcc1" presStyleIdx="2" presStyleCnt="6">
        <dgm:presLayoutVars>
          <dgm:bulletEnabled val="1"/>
        </dgm:presLayoutVars>
      </dgm:prSet>
      <dgm:spPr/>
    </dgm:pt>
    <dgm:pt modelId="{899E0BB2-4F01-4109-9188-2F511C198F6A}" type="pres">
      <dgm:prSet presAssocID="{9BF4519F-271C-48A8-924B-F824992AE1E5}" presName="parentNode1" presStyleLbl="node1" presStyleIdx="2" presStyleCnt="6">
        <dgm:presLayoutVars>
          <dgm:chMax val="1"/>
          <dgm:bulletEnabled val="1"/>
        </dgm:presLayoutVars>
      </dgm:prSet>
      <dgm:spPr/>
    </dgm:pt>
    <dgm:pt modelId="{0A3401BE-9A52-4225-A608-1186F42495CC}" type="pres">
      <dgm:prSet presAssocID="{9BF4519F-271C-48A8-924B-F824992AE1E5}" presName="connSite1" presStyleCnt="0"/>
      <dgm:spPr/>
    </dgm:pt>
    <dgm:pt modelId="{D3F65E83-78D3-43FE-A374-889A88165F56}" type="pres">
      <dgm:prSet presAssocID="{ED6987BF-0926-48A3-9AA1-86FE0658AE09}" presName="Name9" presStyleLbl="sibTrans2D1" presStyleIdx="2" presStyleCnt="5"/>
      <dgm:spPr/>
    </dgm:pt>
    <dgm:pt modelId="{576EB1F5-A607-47F6-A085-089B0BDB5325}" type="pres">
      <dgm:prSet presAssocID="{B535FDE9-0313-4F7F-BBDA-87219127EBB4}" presName="composite2" presStyleCnt="0"/>
      <dgm:spPr/>
    </dgm:pt>
    <dgm:pt modelId="{9396FE0E-0A80-4236-9172-FE9CCD6F8F53}" type="pres">
      <dgm:prSet presAssocID="{B535FDE9-0313-4F7F-BBDA-87219127EBB4}" presName="dummyNode2" presStyleLbl="node1" presStyleIdx="2" presStyleCnt="6"/>
      <dgm:spPr/>
    </dgm:pt>
    <dgm:pt modelId="{503EE8D5-91EE-41BC-B2CB-AA22F28C595D}" type="pres">
      <dgm:prSet presAssocID="{B535FDE9-0313-4F7F-BBDA-87219127EBB4}" presName="childNode2" presStyleLbl="bgAcc1" presStyleIdx="3" presStyleCnt="6">
        <dgm:presLayoutVars>
          <dgm:bulletEnabled val="1"/>
        </dgm:presLayoutVars>
      </dgm:prSet>
      <dgm:spPr/>
    </dgm:pt>
    <dgm:pt modelId="{34EAB221-59C1-48E2-94EE-952284F40D89}" type="pres">
      <dgm:prSet presAssocID="{B535FDE9-0313-4F7F-BBDA-87219127EBB4}" presName="childNode2tx" presStyleLbl="bgAcc1" presStyleIdx="3" presStyleCnt="6">
        <dgm:presLayoutVars>
          <dgm:bulletEnabled val="1"/>
        </dgm:presLayoutVars>
      </dgm:prSet>
      <dgm:spPr/>
    </dgm:pt>
    <dgm:pt modelId="{A9F1F88F-736E-411F-BA85-BC93B8E180A8}" type="pres">
      <dgm:prSet presAssocID="{B535FDE9-0313-4F7F-BBDA-87219127EBB4}" presName="parentNode2" presStyleLbl="node1" presStyleIdx="3" presStyleCnt="6">
        <dgm:presLayoutVars>
          <dgm:chMax val="0"/>
          <dgm:bulletEnabled val="1"/>
        </dgm:presLayoutVars>
      </dgm:prSet>
      <dgm:spPr/>
    </dgm:pt>
    <dgm:pt modelId="{F3ED443C-74C5-4A61-93F2-A26253AC9E57}" type="pres">
      <dgm:prSet presAssocID="{B535FDE9-0313-4F7F-BBDA-87219127EBB4}" presName="connSite2" presStyleCnt="0"/>
      <dgm:spPr/>
    </dgm:pt>
    <dgm:pt modelId="{EAE15279-6834-4B7C-B276-94F06602E0BC}" type="pres">
      <dgm:prSet presAssocID="{3CF51877-3E63-4AF9-8987-4A39DD4FC9E4}" presName="Name18" presStyleLbl="sibTrans2D1" presStyleIdx="3" presStyleCnt="5"/>
      <dgm:spPr/>
    </dgm:pt>
    <dgm:pt modelId="{65DA551C-F8B9-48CD-A0A1-7FB92E25F229}" type="pres">
      <dgm:prSet presAssocID="{93820E04-0BCD-4297-8BC2-CEAA9C21D2D2}" presName="composite1" presStyleCnt="0"/>
      <dgm:spPr/>
    </dgm:pt>
    <dgm:pt modelId="{624510A1-E0B1-44C4-A26C-76F87BB2021B}" type="pres">
      <dgm:prSet presAssocID="{93820E04-0BCD-4297-8BC2-CEAA9C21D2D2}" presName="dummyNode1" presStyleLbl="node1" presStyleIdx="3" presStyleCnt="6"/>
      <dgm:spPr/>
    </dgm:pt>
    <dgm:pt modelId="{ECD24893-2A99-482D-8A9B-AD66625ACC59}" type="pres">
      <dgm:prSet presAssocID="{93820E04-0BCD-4297-8BC2-CEAA9C21D2D2}" presName="childNode1" presStyleLbl="bgAcc1" presStyleIdx="4" presStyleCnt="6">
        <dgm:presLayoutVars>
          <dgm:bulletEnabled val="1"/>
        </dgm:presLayoutVars>
      </dgm:prSet>
      <dgm:spPr/>
    </dgm:pt>
    <dgm:pt modelId="{B3DBE60F-80DE-4D61-A472-F678B55796B1}" type="pres">
      <dgm:prSet presAssocID="{93820E04-0BCD-4297-8BC2-CEAA9C21D2D2}" presName="childNode1tx" presStyleLbl="bgAcc1" presStyleIdx="4" presStyleCnt="6">
        <dgm:presLayoutVars>
          <dgm:bulletEnabled val="1"/>
        </dgm:presLayoutVars>
      </dgm:prSet>
      <dgm:spPr/>
    </dgm:pt>
    <dgm:pt modelId="{EA429109-EC02-4DA2-88E0-C5155D8ACB77}" type="pres">
      <dgm:prSet presAssocID="{93820E04-0BCD-4297-8BC2-CEAA9C21D2D2}" presName="parentNode1" presStyleLbl="node1" presStyleIdx="4" presStyleCnt="6">
        <dgm:presLayoutVars>
          <dgm:chMax val="1"/>
          <dgm:bulletEnabled val="1"/>
        </dgm:presLayoutVars>
      </dgm:prSet>
      <dgm:spPr/>
    </dgm:pt>
    <dgm:pt modelId="{51BE69ED-EF49-4D11-9609-47A9FC4ECF40}" type="pres">
      <dgm:prSet presAssocID="{93820E04-0BCD-4297-8BC2-CEAA9C21D2D2}" presName="connSite1" presStyleCnt="0"/>
      <dgm:spPr/>
    </dgm:pt>
    <dgm:pt modelId="{56C489AA-BE49-467A-A078-DFB7ABDD0C7E}" type="pres">
      <dgm:prSet presAssocID="{C94675BC-B0F8-4B74-955F-1D98AF94D6AF}" presName="Name9" presStyleLbl="sibTrans2D1" presStyleIdx="4" presStyleCnt="5"/>
      <dgm:spPr/>
    </dgm:pt>
    <dgm:pt modelId="{0477F73A-6698-4312-9119-9A0AD0DFB194}" type="pres">
      <dgm:prSet presAssocID="{52B3DFDE-4FD6-4257-9B37-A600B682B3A1}" presName="composite2" presStyleCnt="0"/>
      <dgm:spPr/>
    </dgm:pt>
    <dgm:pt modelId="{C51EDCE0-A155-4C7D-A1D0-E7B3C569D322}" type="pres">
      <dgm:prSet presAssocID="{52B3DFDE-4FD6-4257-9B37-A600B682B3A1}" presName="dummyNode2" presStyleLbl="node1" presStyleIdx="4" presStyleCnt="6"/>
      <dgm:spPr/>
    </dgm:pt>
    <dgm:pt modelId="{8BA27C37-DE74-4171-BF52-CD0F8274F52C}" type="pres">
      <dgm:prSet presAssocID="{52B3DFDE-4FD6-4257-9B37-A600B682B3A1}" presName="childNode2" presStyleLbl="bgAcc1" presStyleIdx="5" presStyleCnt="6">
        <dgm:presLayoutVars>
          <dgm:bulletEnabled val="1"/>
        </dgm:presLayoutVars>
      </dgm:prSet>
      <dgm:spPr/>
    </dgm:pt>
    <dgm:pt modelId="{AAD44748-5FDA-432A-B7AC-781588C815F8}" type="pres">
      <dgm:prSet presAssocID="{52B3DFDE-4FD6-4257-9B37-A600B682B3A1}" presName="childNode2tx" presStyleLbl="bgAcc1" presStyleIdx="5" presStyleCnt="6">
        <dgm:presLayoutVars>
          <dgm:bulletEnabled val="1"/>
        </dgm:presLayoutVars>
      </dgm:prSet>
      <dgm:spPr/>
    </dgm:pt>
    <dgm:pt modelId="{245F344D-0EC4-4D51-922D-3D0BB55D3035}" type="pres">
      <dgm:prSet presAssocID="{52B3DFDE-4FD6-4257-9B37-A600B682B3A1}" presName="parentNode2" presStyleLbl="node1" presStyleIdx="5" presStyleCnt="6">
        <dgm:presLayoutVars>
          <dgm:chMax val="0"/>
          <dgm:bulletEnabled val="1"/>
        </dgm:presLayoutVars>
      </dgm:prSet>
      <dgm:spPr/>
    </dgm:pt>
    <dgm:pt modelId="{10F22516-1655-4F87-89F0-E41D885162C9}" type="pres">
      <dgm:prSet presAssocID="{52B3DFDE-4FD6-4257-9B37-A600B682B3A1}" presName="connSite2" presStyleCnt="0"/>
      <dgm:spPr/>
    </dgm:pt>
  </dgm:ptLst>
  <dgm:cxnLst>
    <dgm:cxn modelId="{7618DB00-A7CE-4003-A168-3FAE1D6B8421}" type="presOf" srcId="{7F39AF50-F3D8-4762-B18F-9466B13DE1E2}" destId="{76EFD260-62CB-487C-8BB8-64D668292E8E}" srcOrd="1" destOrd="0" presId="urn:microsoft.com/office/officeart/2005/8/layout/hProcess4"/>
    <dgm:cxn modelId="{02514906-EBF3-4852-AFD4-E5588D54DEF2}" type="presOf" srcId="{7F39AF50-F3D8-4762-B18F-9466B13DE1E2}" destId="{A4646890-D43F-42CA-8DC0-A76E2CD98B84}" srcOrd="0" destOrd="0" presId="urn:microsoft.com/office/officeart/2005/8/layout/hProcess4"/>
    <dgm:cxn modelId="{C1A57A0D-B4B9-4C9B-952F-B771DF6AE3B1}" srcId="{290CDAB3-1733-41EF-A66D-F9B4545CE086}" destId="{B535FDE9-0313-4F7F-BBDA-87219127EBB4}" srcOrd="3" destOrd="0" parTransId="{A4523D2A-9E01-4ED6-A8B9-AF9D88A3E05A}" sibTransId="{3CF51877-3E63-4AF9-8987-4A39DD4FC9E4}"/>
    <dgm:cxn modelId="{87B4F40D-F2EC-44A3-B52D-FA49FDA0A8E7}" type="presOf" srcId="{08317C8E-4B26-42D7-ABC7-2F99040956F8}" destId="{503EE8D5-91EE-41BC-B2CB-AA22F28C595D}" srcOrd="0" destOrd="0" presId="urn:microsoft.com/office/officeart/2005/8/layout/hProcess4"/>
    <dgm:cxn modelId="{58D83B1D-BFF5-492B-B6C1-B69ABFCB3EBC}" srcId="{9BF4519F-271C-48A8-924B-F824992AE1E5}" destId="{4D3E23E4-AB4A-4A24-9B37-043DB23818D0}" srcOrd="0" destOrd="0" parTransId="{11615B8F-6740-4B2C-8C8F-D2DB2934E4CF}" sibTransId="{6A608BB8-DE25-4E14-8430-7ACD1FD13E31}"/>
    <dgm:cxn modelId="{D0AE801E-B8C9-4B44-8D64-52A2EE1CD470}" type="presOf" srcId="{B7E944BB-8A4C-4DF6-95E1-9043E5504334}" destId="{F4048ABF-3D93-40D5-9738-548F9E2B2B23}" srcOrd="0" destOrd="0" presId="urn:microsoft.com/office/officeart/2005/8/layout/hProcess4"/>
    <dgm:cxn modelId="{6027D723-909F-4706-A0D7-7E126CEE923E}" type="presOf" srcId="{9BF4519F-271C-48A8-924B-F824992AE1E5}" destId="{899E0BB2-4F01-4109-9188-2F511C198F6A}" srcOrd="0" destOrd="0" presId="urn:microsoft.com/office/officeart/2005/8/layout/hProcess4"/>
    <dgm:cxn modelId="{178A3734-0331-4067-BFA9-B60AD723A493}" type="presOf" srcId="{325287F3-6F53-4DC9-B944-1900F8DE19CA}" destId="{ECD24893-2A99-482D-8A9B-AD66625ACC59}" srcOrd="0" destOrd="1" presId="urn:microsoft.com/office/officeart/2005/8/layout/hProcess4"/>
    <dgm:cxn modelId="{21ABC538-D73B-4EEE-8659-2ED347C5D173}" srcId="{93820E04-0BCD-4297-8BC2-CEAA9C21D2D2}" destId="{325287F3-6F53-4DC9-B944-1900F8DE19CA}" srcOrd="1" destOrd="0" parTransId="{B2381363-5D0A-42E0-BDA5-EBE7627175AF}" sibTransId="{00B783B3-76B1-4077-B845-CC2D779837C8}"/>
    <dgm:cxn modelId="{DC68675B-FFF1-4607-B57B-E67E67F9A4B6}" type="presOf" srcId="{1F80054F-D10F-466A-97D7-7CEA9D3E6484}" destId="{8BA27C37-DE74-4171-BF52-CD0F8274F52C}" srcOrd="0" destOrd="0" presId="urn:microsoft.com/office/officeart/2005/8/layout/hProcess4"/>
    <dgm:cxn modelId="{DAB60460-29ED-43AE-9938-793CFED4A35E}" type="presOf" srcId="{245567B0-E50C-45C2-B413-D86D297E8F62}" destId="{ECD24893-2A99-482D-8A9B-AD66625ACC59}" srcOrd="0" destOrd="0" presId="urn:microsoft.com/office/officeart/2005/8/layout/hProcess4"/>
    <dgm:cxn modelId="{383FCB65-8AC6-496F-B0EC-24E61B0A9661}" type="presOf" srcId="{290CDAB3-1733-41EF-A66D-F9B4545CE086}" destId="{E063A324-4077-44A0-9B48-F6CD56082E63}" srcOrd="0" destOrd="0" presId="urn:microsoft.com/office/officeart/2005/8/layout/hProcess4"/>
    <dgm:cxn modelId="{99D5B94C-7F99-4E06-B590-61934D11E649}" type="presOf" srcId="{93820E04-0BCD-4297-8BC2-CEAA9C21D2D2}" destId="{EA429109-EC02-4DA2-88E0-C5155D8ACB77}" srcOrd="0" destOrd="0" presId="urn:microsoft.com/office/officeart/2005/8/layout/hProcess4"/>
    <dgm:cxn modelId="{D463666D-7889-4D1A-9F4C-7E5954797A7D}" type="presOf" srcId="{245567B0-E50C-45C2-B413-D86D297E8F62}" destId="{B3DBE60F-80DE-4D61-A472-F678B55796B1}" srcOrd="1" destOrd="0" presId="urn:microsoft.com/office/officeart/2005/8/layout/hProcess4"/>
    <dgm:cxn modelId="{28EA3A4F-3D58-4C6C-A7F0-30BCCDE07C9D}" type="presOf" srcId="{C94675BC-B0F8-4B74-955F-1D98AF94D6AF}" destId="{56C489AA-BE49-467A-A078-DFB7ABDD0C7E}" srcOrd="0" destOrd="0" presId="urn:microsoft.com/office/officeart/2005/8/layout/hProcess4"/>
    <dgm:cxn modelId="{2D530553-347C-43F2-B3AC-619DC9D0F2B4}" srcId="{290CDAB3-1733-41EF-A66D-F9B4545CE086}" destId="{52B3DFDE-4FD6-4257-9B37-A600B682B3A1}" srcOrd="5" destOrd="0" parTransId="{87FA224E-CADE-48AA-ABD1-6BD9E4203500}" sibTransId="{7C40AD52-FB13-408E-8C35-BEAAD1C5B13D}"/>
    <dgm:cxn modelId="{51ECB47C-E97E-4E4E-BBFB-201C2FA49F46}" srcId="{52B3DFDE-4FD6-4257-9B37-A600B682B3A1}" destId="{1F80054F-D10F-466A-97D7-7CEA9D3E6484}" srcOrd="0" destOrd="0" parTransId="{AB941E8F-D20B-4AB2-B8A7-AB61A17834C7}" sibTransId="{5B13B1B2-2052-45EE-9FE1-F0B1DFE3F22C}"/>
    <dgm:cxn modelId="{4B732081-7932-4C14-9E2C-0E63D14F9BC3}" srcId="{B3438C50-4389-4808-A40D-CFD1F9903EF5}" destId="{7F39AF50-F3D8-4762-B18F-9466B13DE1E2}" srcOrd="0" destOrd="0" parTransId="{FD8CDD00-12CD-48AD-8996-D7F219066A13}" sibTransId="{2B221A1B-3CD8-4DCC-B5F9-25DB4B775D01}"/>
    <dgm:cxn modelId="{F4D83C83-538E-473E-A4B4-9F0F7CE08192}" type="presOf" srcId="{4D3E23E4-AB4A-4A24-9B37-043DB23818D0}" destId="{43962084-F9D4-4E77-9367-25F42FE57A81}" srcOrd="1" destOrd="0" presId="urn:microsoft.com/office/officeart/2005/8/layout/hProcess4"/>
    <dgm:cxn modelId="{A7DF6983-06AA-4283-BE20-DAB3BF3095E1}" srcId="{290CDAB3-1733-41EF-A66D-F9B4545CE086}" destId="{93820E04-0BCD-4297-8BC2-CEAA9C21D2D2}" srcOrd="4" destOrd="0" parTransId="{EA1A2E83-FD1D-485A-9AC6-57573B50E4AF}" sibTransId="{C94675BC-B0F8-4B74-955F-1D98AF94D6AF}"/>
    <dgm:cxn modelId="{67337D85-C5F1-474B-BF58-4F88EC507C5F}" srcId="{290CDAB3-1733-41EF-A66D-F9B4545CE086}" destId="{B3438C50-4389-4808-A40D-CFD1F9903EF5}" srcOrd="0" destOrd="0" parTransId="{4CF33CE5-D039-4BE3-A937-0323DDB8C5D1}" sibTransId="{883A1D2E-0328-480E-A431-5635A948F615}"/>
    <dgm:cxn modelId="{80FCF78A-4939-4323-B891-F6625381C210}" srcId="{93820E04-0BCD-4297-8BC2-CEAA9C21D2D2}" destId="{245567B0-E50C-45C2-B413-D86D297E8F62}" srcOrd="0" destOrd="0" parTransId="{05BF3868-3E90-439B-BF8C-99E88EBEBC85}" sibTransId="{B14D595C-42D3-4056-B033-FB3407075A6A}"/>
    <dgm:cxn modelId="{8ACF5A8F-F1F1-420B-88AF-FAAD3F6EC08D}" type="presOf" srcId="{7920C515-2E6B-4D9A-A5BB-646C576B6775}" destId="{6912BBE6-069B-4F6E-AD1D-0F0E882D87B9}" srcOrd="0" destOrd="0" presId="urn:microsoft.com/office/officeart/2005/8/layout/hProcess4"/>
    <dgm:cxn modelId="{A28AA595-1C83-418C-91BF-0845DF5A36A7}" srcId="{290CDAB3-1733-41EF-A66D-F9B4545CE086}" destId="{9BF4519F-271C-48A8-924B-F824992AE1E5}" srcOrd="2" destOrd="0" parTransId="{6204C04D-9EBB-4E04-BA04-231CE10A42A7}" sibTransId="{ED6987BF-0926-48A3-9AA1-86FE0658AE09}"/>
    <dgm:cxn modelId="{D4447A96-2DDF-4FE3-8961-F7E3F7F4522B}" type="presOf" srcId="{18F87A6B-5904-4D0F-9C38-5F242EA41531}" destId="{A4646890-D43F-42CA-8DC0-A76E2CD98B84}" srcOrd="0" destOrd="1" presId="urn:microsoft.com/office/officeart/2005/8/layout/hProcess4"/>
    <dgm:cxn modelId="{43958DA0-3542-418E-8289-6D09571C06F1}" srcId="{B535FDE9-0313-4F7F-BBDA-87219127EBB4}" destId="{08317C8E-4B26-42D7-ABC7-2F99040956F8}" srcOrd="0" destOrd="0" parTransId="{ECB427BE-A344-4342-B85D-A01DB6B0C6E1}" sibTransId="{EFE5422B-ABD1-425A-9F9C-1806A319F774}"/>
    <dgm:cxn modelId="{86075DA2-F419-4BE8-8DF9-277A298327AF}" type="presOf" srcId="{08317C8E-4B26-42D7-ABC7-2F99040956F8}" destId="{34EAB221-59C1-48E2-94EE-952284F40D89}" srcOrd="1" destOrd="0" presId="urn:microsoft.com/office/officeart/2005/8/layout/hProcess4"/>
    <dgm:cxn modelId="{322A5EA4-539B-45E6-AAC7-852B1826C6EC}" type="presOf" srcId="{883A1D2E-0328-480E-A431-5635A948F615}" destId="{5D83B710-955E-4B8A-AE31-51D1597821E5}" srcOrd="0" destOrd="0" presId="urn:microsoft.com/office/officeart/2005/8/layout/hProcess4"/>
    <dgm:cxn modelId="{482EF6A7-84AA-4D0F-9BE9-4B7E9A0DB461}" type="presOf" srcId="{325287F3-6F53-4DC9-B944-1900F8DE19CA}" destId="{B3DBE60F-80DE-4D61-A472-F678B55796B1}" srcOrd="1" destOrd="1" presId="urn:microsoft.com/office/officeart/2005/8/layout/hProcess4"/>
    <dgm:cxn modelId="{B41CD0B6-B15F-4641-B5EF-6D1F1C123DB2}" type="presOf" srcId="{B3438C50-4389-4808-A40D-CFD1F9903EF5}" destId="{18CBA812-E22D-4DE5-AE4A-FA4F5E23FCD3}" srcOrd="0" destOrd="0" presId="urn:microsoft.com/office/officeart/2005/8/layout/hProcess4"/>
    <dgm:cxn modelId="{E136A1BB-7ECC-49C4-A8A3-89BCBADF3676}" type="presOf" srcId="{18F87A6B-5904-4D0F-9C38-5F242EA41531}" destId="{76EFD260-62CB-487C-8BB8-64D668292E8E}" srcOrd="1" destOrd="1" presId="urn:microsoft.com/office/officeart/2005/8/layout/hProcess4"/>
    <dgm:cxn modelId="{7C1C13BF-D7C7-4DBA-A729-263E6349EBEE}" srcId="{B7E944BB-8A4C-4DF6-95E1-9043E5504334}" destId="{A532111A-E5EB-4A8D-A05C-215B6DFE9402}" srcOrd="0" destOrd="0" parTransId="{16660318-82EC-4FE6-B269-785AA2BF9B8D}" sibTransId="{B45C56AB-EE2E-4E9C-8AF2-C8022B57C1F8}"/>
    <dgm:cxn modelId="{049D44C0-77D6-4AB4-9767-54F9EB6AF650}" type="presOf" srcId="{ED6987BF-0926-48A3-9AA1-86FE0658AE09}" destId="{D3F65E83-78D3-43FE-A374-889A88165F56}" srcOrd="0" destOrd="0" presId="urn:microsoft.com/office/officeart/2005/8/layout/hProcess4"/>
    <dgm:cxn modelId="{8F6EAACE-4892-408D-B10B-3856F5AE2964}" type="presOf" srcId="{4D3E23E4-AB4A-4A24-9B37-043DB23818D0}" destId="{299CCA3F-E883-4C41-87F8-32BB02D3BC5D}" srcOrd="0" destOrd="0" presId="urn:microsoft.com/office/officeart/2005/8/layout/hProcess4"/>
    <dgm:cxn modelId="{7952BDD0-AFD3-494C-8D5B-38CE2468286C}" type="presOf" srcId="{3CF51877-3E63-4AF9-8987-4A39DD4FC9E4}" destId="{EAE15279-6834-4B7C-B276-94F06602E0BC}" srcOrd="0" destOrd="0" presId="urn:microsoft.com/office/officeart/2005/8/layout/hProcess4"/>
    <dgm:cxn modelId="{74307DDE-E5E5-4ABE-964A-BC04919405CC}" srcId="{B3438C50-4389-4808-A40D-CFD1F9903EF5}" destId="{18F87A6B-5904-4D0F-9C38-5F242EA41531}" srcOrd="1" destOrd="0" parTransId="{733955B6-51DF-4203-B8DB-888B6B2DAB6A}" sibTransId="{06517A04-D987-4357-8C49-B4C3DAC35387}"/>
    <dgm:cxn modelId="{23AFBAE1-320C-4BD0-9D62-12340EF43025}" srcId="{290CDAB3-1733-41EF-A66D-F9B4545CE086}" destId="{B7E944BB-8A4C-4DF6-95E1-9043E5504334}" srcOrd="1" destOrd="0" parTransId="{A06E0438-9C51-42E7-89C0-5227BF169260}" sibTransId="{7920C515-2E6B-4D9A-A5BB-646C576B6775}"/>
    <dgm:cxn modelId="{B4D5DAE2-AA0D-49B9-ADE8-A4D954D6F40D}" type="presOf" srcId="{A532111A-E5EB-4A8D-A05C-215B6DFE9402}" destId="{925DCF88-2B64-491D-9E6E-0B7F4E5C5C49}" srcOrd="0" destOrd="0" presId="urn:microsoft.com/office/officeart/2005/8/layout/hProcess4"/>
    <dgm:cxn modelId="{5383F1E8-72B3-491E-B316-8BAB259E1EEA}" type="presOf" srcId="{A532111A-E5EB-4A8D-A05C-215B6DFE9402}" destId="{66BA9D1A-857B-43D9-873D-CBB553F504BE}" srcOrd="1" destOrd="0" presId="urn:microsoft.com/office/officeart/2005/8/layout/hProcess4"/>
    <dgm:cxn modelId="{4DE9F6E8-4D0F-4953-A2BC-D7AACEAFA0DA}" type="presOf" srcId="{52B3DFDE-4FD6-4257-9B37-A600B682B3A1}" destId="{245F344D-0EC4-4D51-922D-3D0BB55D3035}" srcOrd="0" destOrd="0" presId="urn:microsoft.com/office/officeart/2005/8/layout/hProcess4"/>
    <dgm:cxn modelId="{9E13C9F1-CA21-40B8-BF0E-07BA61CDFA41}" type="presOf" srcId="{B535FDE9-0313-4F7F-BBDA-87219127EBB4}" destId="{A9F1F88F-736E-411F-BA85-BC93B8E180A8}" srcOrd="0" destOrd="0" presId="urn:microsoft.com/office/officeart/2005/8/layout/hProcess4"/>
    <dgm:cxn modelId="{4EF09CF7-7EAC-4BEE-A0FD-58FFDB72084C}" type="presOf" srcId="{1F80054F-D10F-466A-97D7-7CEA9D3E6484}" destId="{AAD44748-5FDA-432A-B7AC-781588C815F8}" srcOrd="1" destOrd="0" presId="urn:microsoft.com/office/officeart/2005/8/layout/hProcess4"/>
    <dgm:cxn modelId="{AE298128-134B-4C6B-9BAE-8DA32054857C}" type="presParOf" srcId="{E063A324-4077-44A0-9B48-F6CD56082E63}" destId="{F9359BB1-C92D-436A-AFA8-BAD680F84F68}" srcOrd="0" destOrd="0" presId="urn:microsoft.com/office/officeart/2005/8/layout/hProcess4"/>
    <dgm:cxn modelId="{533CE80D-A520-454D-937E-C8D045B8E9F1}" type="presParOf" srcId="{E063A324-4077-44A0-9B48-F6CD56082E63}" destId="{827586C9-326B-4941-B6B4-66CFD0EB5FDB}" srcOrd="1" destOrd="0" presId="urn:microsoft.com/office/officeart/2005/8/layout/hProcess4"/>
    <dgm:cxn modelId="{08B5B1C7-2DD6-4F50-A4EB-C2331AB2C259}" type="presParOf" srcId="{E063A324-4077-44A0-9B48-F6CD56082E63}" destId="{E01D0DA9-7D92-4998-9958-5F9261125D83}" srcOrd="2" destOrd="0" presId="urn:microsoft.com/office/officeart/2005/8/layout/hProcess4"/>
    <dgm:cxn modelId="{163B8CC4-EFC2-4A19-BD4F-53F1877D23F5}" type="presParOf" srcId="{E01D0DA9-7D92-4998-9958-5F9261125D83}" destId="{6AF61A2A-874B-46BF-8DAF-F29191C64ABF}" srcOrd="0" destOrd="0" presId="urn:microsoft.com/office/officeart/2005/8/layout/hProcess4"/>
    <dgm:cxn modelId="{CD11817A-F988-4664-AD96-D14130F2C1E8}" type="presParOf" srcId="{6AF61A2A-874B-46BF-8DAF-F29191C64ABF}" destId="{32F1B2F0-FF6E-4833-BA94-F22899135A8A}" srcOrd="0" destOrd="0" presId="urn:microsoft.com/office/officeart/2005/8/layout/hProcess4"/>
    <dgm:cxn modelId="{BBDC7997-75AC-425B-8B8F-3E5DD850C49C}" type="presParOf" srcId="{6AF61A2A-874B-46BF-8DAF-F29191C64ABF}" destId="{A4646890-D43F-42CA-8DC0-A76E2CD98B84}" srcOrd="1" destOrd="0" presId="urn:microsoft.com/office/officeart/2005/8/layout/hProcess4"/>
    <dgm:cxn modelId="{9FD8AB46-AD02-4EC2-8367-B876A9235E82}" type="presParOf" srcId="{6AF61A2A-874B-46BF-8DAF-F29191C64ABF}" destId="{76EFD260-62CB-487C-8BB8-64D668292E8E}" srcOrd="2" destOrd="0" presId="urn:microsoft.com/office/officeart/2005/8/layout/hProcess4"/>
    <dgm:cxn modelId="{91936BD2-2D29-440C-BB23-0C25C00B7EB8}" type="presParOf" srcId="{6AF61A2A-874B-46BF-8DAF-F29191C64ABF}" destId="{18CBA812-E22D-4DE5-AE4A-FA4F5E23FCD3}" srcOrd="3" destOrd="0" presId="urn:microsoft.com/office/officeart/2005/8/layout/hProcess4"/>
    <dgm:cxn modelId="{2F621F05-B712-40DC-A587-C9DB746760B2}" type="presParOf" srcId="{6AF61A2A-874B-46BF-8DAF-F29191C64ABF}" destId="{CD08A83F-6371-4B5E-BD45-EE5D1F48277C}" srcOrd="4" destOrd="0" presId="urn:microsoft.com/office/officeart/2005/8/layout/hProcess4"/>
    <dgm:cxn modelId="{DD6BAD5C-E5CC-4210-ABD3-868FA2FC0921}" type="presParOf" srcId="{E01D0DA9-7D92-4998-9958-5F9261125D83}" destId="{5D83B710-955E-4B8A-AE31-51D1597821E5}" srcOrd="1" destOrd="0" presId="urn:microsoft.com/office/officeart/2005/8/layout/hProcess4"/>
    <dgm:cxn modelId="{312DA02C-C0DF-4660-812D-AFEEF20A2CC7}" type="presParOf" srcId="{E01D0DA9-7D92-4998-9958-5F9261125D83}" destId="{C7277AB5-FDA3-48D4-A036-F1D5BB0C1161}" srcOrd="2" destOrd="0" presId="urn:microsoft.com/office/officeart/2005/8/layout/hProcess4"/>
    <dgm:cxn modelId="{8B38C383-1D41-4623-B5FB-01B25CC5E0A5}" type="presParOf" srcId="{C7277AB5-FDA3-48D4-A036-F1D5BB0C1161}" destId="{77D2392F-08E5-413D-842C-2B5968C89D96}" srcOrd="0" destOrd="0" presId="urn:microsoft.com/office/officeart/2005/8/layout/hProcess4"/>
    <dgm:cxn modelId="{2B7C661A-E2E4-483F-82D8-DC59E0FAD87E}" type="presParOf" srcId="{C7277AB5-FDA3-48D4-A036-F1D5BB0C1161}" destId="{925DCF88-2B64-491D-9E6E-0B7F4E5C5C49}" srcOrd="1" destOrd="0" presId="urn:microsoft.com/office/officeart/2005/8/layout/hProcess4"/>
    <dgm:cxn modelId="{34C4EF2B-DD73-456A-8FED-FBF833466ADC}" type="presParOf" srcId="{C7277AB5-FDA3-48D4-A036-F1D5BB0C1161}" destId="{66BA9D1A-857B-43D9-873D-CBB553F504BE}" srcOrd="2" destOrd="0" presId="urn:microsoft.com/office/officeart/2005/8/layout/hProcess4"/>
    <dgm:cxn modelId="{14CBD147-160B-4775-939E-9E37297B80BC}" type="presParOf" srcId="{C7277AB5-FDA3-48D4-A036-F1D5BB0C1161}" destId="{F4048ABF-3D93-40D5-9738-548F9E2B2B23}" srcOrd="3" destOrd="0" presId="urn:microsoft.com/office/officeart/2005/8/layout/hProcess4"/>
    <dgm:cxn modelId="{FF525B8D-16C3-4585-88C1-9E8C8775312D}" type="presParOf" srcId="{C7277AB5-FDA3-48D4-A036-F1D5BB0C1161}" destId="{D23A01B3-7029-4BFF-84D5-F07EB96C42E9}" srcOrd="4" destOrd="0" presId="urn:microsoft.com/office/officeart/2005/8/layout/hProcess4"/>
    <dgm:cxn modelId="{F9112942-CEE3-4F08-9D5B-5E7C874FFD18}" type="presParOf" srcId="{E01D0DA9-7D92-4998-9958-5F9261125D83}" destId="{6912BBE6-069B-4F6E-AD1D-0F0E882D87B9}" srcOrd="3" destOrd="0" presId="urn:microsoft.com/office/officeart/2005/8/layout/hProcess4"/>
    <dgm:cxn modelId="{DB84A42E-6B63-4205-91CF-E83ED671EDF5}" type="presParOf" srcId="{E01D0DA9-7D92-4998-9958-5F9261125D83}" destId="{CB97AB6D-4299-48EB-BA53-BCD491873301}" srcOrd="4" destOrd="0" presId="urn:microsoft.com/office/officeart/2005/8/layout/hProcess4"/>
    <dgm:cxn modelId="{4AD56C58-4E86-410A-A16D-C75A00092A68}" type="presParOf" srcId="{CB97AB6D-4299-48EB-BA53-BCD491873301}" destId="{DA9EC92B-8FD8-4634-A0B2-1AD5CC762624}" srcOrd="0" destOrd="0" presId="urn:microsoft.com/office/officeart/2005/8/layout/hProcess4"/>
    <dgm:cxn modelId="{059FF7C3-9DA5-45C1-9294-2E2565B49472}" type="presParOf" srcId="{CB97AB6D-4299-48EB-BA53-BCD491873301}" destId="{299CCA3F-E883-4C41-87F8-32BB02D3BC5D}" srcOrd="1" destOrd="0" presId="urn:microsoft.com/office/officeart/2005/8/layout/hProcess4"/>
    <dgm:cxn modelId="{56AE3C2A-40D7-4946-BE78-5A7A402298B7}" type="presParOf" srcId="{CB97AB6D-4299-48EB-BA53-BCD491873301}" destId="{43962084-F9D4-4E77-9367-25F42FE57A81}" srcOrd="2" destOrd="0" presId="urn:microsoft.com/office/officeart/2005/8/layout/hProcess4"/>
    <dgm:cxn modelId="{D69B44B7-2601-4C49-B7E6-50B5FB01CE6D}" type="presParOf" srcId="{CB97AB6D-4299-48EB-BA53-BCD491873301}" destId="{899E0BB2-4F01-4109-9188-2F511C198F6A}" srcOrd="3" destOrd="0" presId="urn:microsoft.com/office/officeart/2005/8/layout/hProcess4"/>
    <dgm:cxn modelId="{332E791F-7272-44CD-8470-4F4731B236A3}" type="presParOf" srcId="{CB97AB6D-4299-48EB-BA53-BCD491873301}" destId="{0A3401BE-9A52-4225-A608-1186F42495CC}" srcOrd="4" destOrd="0" presId="urn:microsoft.com/office/officeart/2005/8/layout/hProcess4"/>
    <dgm:cxn modelId="{EEB792E6-191B-447D-BBA8-D28765F048CA}" type="presParOf" srcId="{E01D0DA9-7D92-4998-9958-5F9261125D83}" destId="{D3F65E83-78D3-43FE-A374-889A88165F56}" srcOrd="5" destOrd="0" presId="urn:microsoft.com/office/officeart/2005/8/layout/hProcess4"/>
    <dgm:cxn modelId="{25076A75-1179-415B-A881-C16BFE9C770D}" type="presParOf" srcId="{E01D0DA9-7D92-4998-9958-5F9261125D83}" destId="{576EB1F5-A607-47F6-A085-089B0BDB5325}" srcOrd="6" destOrd="0" presId="urn:microsoft.com/office/officeart/2005/8/layout/hProcess4"/>
    <dgm:cxn modelId="{F03C4706-275C-4EAB-8CCB-0B8399A9D279}" type="presParOf" srcId="{576EB1F5-A607-47F6-A085-089B0BDB5325}" destId="{9396FE0E-0A80-4236-9172-FE9CCD6F8F53}" srcOrd="0" destOrd="0" presId="urn:microsoft.com/office/officeart/2005/8/layout/hProcess4"/>
    <dgm:cxn modelId="{430E62F4-A298-4C96-867A-7CBB1F9C044B}" type="presParOf" srcId="{576EB1F5-A607-47F6-A085-089B0BDB5325}" destId="{503EE8D5-91EE-41BC-B2CB-AA22F28C595D}" srcOrd="1" destOrd="0" presId="urn:microsoft.com/office/officeart/2005/8/layout/hProcess4"/>
    <dgm:cxn modelId="{43342C86-D488-47EA-A771-4F938CC7BA5F}" type="presParOf" srcId="{576EB1F5-A607-47F6-A085-089B0BDB5325}" destId="{34EAB221-59C1-48E2-94EE-952284F40D89}" srcOrd="2" destOrd="0" presId="urn:microsoft.com/office/officeart/2005/8/layout/hProcess4"/>
    <dgm:cxn modelId="{92DD9445-71E4-49AB-980D-E470AF273631}" type="presParOf" srcId="{576EB1F5-A607-47F6-A085-089B0BDB5325}" destId="{A9F1F88F-736E-411F-BA85-BC93B8E180A8}" srcOrd="3" destOrd="0" presId="urn:microsoft.com/office/officeart/2005/8/layout/hProcess4"/>
    <dgm:cxn modelId="{C5AC898E-5F68-43B4-9AB1-498B2D710B55}" type="presParOf" srcId="{576EB1F5-A607-47F6-A085-089B0BDB5325}" destId="{F3ED443C-74C5-4A61-93F2-A26253AC9E57}" srcOrd="4" destOrd="0" presId="urn:microsoft.com/office/officeart/2005/8/layout/hProcess4"/>
    <dgm:cxn modelId="{98E2CE27-01EB-4B20-82CB-3B92242A0669}" type="presParOf" srcId="{E01D0DA9-7D92-4998-9958-5F9261125D83}" destId="{EAE15279-6834-4B7C-B276-94F06602E0BC}" srcOrd="7" destOrd="0" presId="urn:microsoft.com/office/officeart/2005/8/layout/hProcess4"/>
    <dgm:cxn modelId="{A654D940-59EA-415A-9DBD-7842DFE183F6}" type="presParOf" srcId="{E01D0DA9-7D92-4998-9958-5F9261125D83}" destId="{65DA551C-F8B9-48CD-A0A1-7FB92E25F229}" srcOrd="8" destOrd="0" presId="urn:microsoft.com/office/officeart/2005/8/layout/hProcess4"/>
    <dgm:cxn modelId="{2A0D05F6-7180-47B0-A992-0769B273CBED}" type="presParOf" srcId="{65DA551C-F8B9-48CD-A0A1-7FB92E25F229}" destId="{624510A1-E0B1-44C4-A26C-76F87BB2021B}" srcOrd="0" destOrd="0" presId="urn:microsoft.com/office/officeart/2005/8/layout/hProcess4"/>
    <dgm:cxn modelId="{DDDD20EB-CA79-493C-8F8C-F6739A65BA30}" type="presParOf" srcId="{65DA551C-F8B9-48CD-A0A1-7FB92E25F229}" destId="{ECD24893-2A99-482D-8A9B-AD66625ACC59}" srcOrd="1" destOrd="0" presId="urn:microsoft.com/office/officeart/2005/8/layout/hProcess4"/>
    <dgm:cxn modelId="{CE74C398-CAFE-4291-A74C-6ED9F063FE54}" type="presParOf" srcId="{65DA551C-F8B9-48CD-A0A1-7FB92E25F229}" destId="{B3DBE60F-80DE-4D61-A472-F678B55796B1}" srcOrd="2" destOrd="0" presId="urn:microsoft.com/office/officeart/2005/8/layout/hProcess4"/>
    <dgm:cxn modelId="{C197B723-53C0-4C2A-B344-B6CE38D46FC8}" type="presParOf" srcId="{65DA551C-F8B9-48CD-A0A1-7FB92E25F229}" destId="{EA429109-EC02-4DA2-88E0-C5155D8ACB77}" srcOrd="3" destOrd="0" presId="urn:microsoft.com/office/officeart/2005/8/layout/hProcess4"/>
    <dgm:cxn modelId="{0A5B2EFD-FA72-4F07-81C6-1F4F70959962}" type="presParOf" srcId="{65DA551C-F8B9-48CD-A0A1-7FB92E25F229}" destId="{51BE69ED-EF49-4D11-9609-47A9FC4ECF40}" srcOrd="4" destOrd="0" presId="urn:microsoft.com/office/officeart/2005/8/layout/hProcess4"/>
    <dgm:cxn modelId="{BF6C198A-C53A-4CFE-AEA3-0EED578CB66A}" type="presParOf" srcId="{E01D0DA9-7D92-4998-9958-5F9261125D83}" destId="{56C489AA-BE49-467A-A078-DFB7ABDD0C7E}" srcOrd="9" destOrd="0" presId="urn:microsoft.com/office/officeart/2005/8/layout/hProcess4"/>
    <dgm:cxn modelId="{515F3AF9-6A3B-4F83-B2D7-82E6ACF69DEB}" type="presParOf" srcId="{E01D0DA9-7D92-4998-9958-5F9261125D83}" destId="{0477F73A-6698-4312-9119-9A0AD0DFB194}" srcOrd="10" destOrd="0" presId="urn:microsoft.com/office/officeart/2005/8/layout/hProcess4"/>
    <dgm:cxn modelId="{9661B758-9709-43DE-8729-E68BCD0DB32D}" type="presParOf" srcId="{0477F73A-6698-4312-9119-9A0AD0DFB194}" destId="{C51EDCE0-A155-4C7D-A1D0-E7B3C569D322}" srcOrd="0" destOrd="0" presId="urn:microsoft.com/office/officeart/2005/8/layout/hProcess4"/>
    <dgm:cxn modelId="{0118BF9A-4354-4603-870A-BFF42F27B79B}" type="presParOf" srcId="{0477F73A-6698-4312-9119-9A0AD0DFB194}" destId="{8BA27C37-DE74-4171-BF52-CD0F8274F52C}" srcOrd="1" destOrd="0" presId="urn:microsoft.com/office/officeart/2005/8/layout/hProcess4"/>
    <dgm:cxn modelId="{2B316BF6-3408-44D2-BCCF-70CA55F0380C}" type="presParOf" srcId="{0477F73A-6698-4312-9119-9A0AD0DFB194}" destId="{AAD44748-5FDA-432A-B7AC-781588C815F8}" srcOrd="2" destOrd="0" presId="urn:microsoft.com/office/officeart/2005/8/layout/hProcess4"/>
    <dgm:cxn modelId="{6CFA0AFA-24A1-492A-90F8-42C35F4D86E4}" type="presParOf" srcId="{0477F73A-6698-4312-9119-9A0AD0DFB194}" destId="{245F344D-0EC4-4D51-922D-3D0BB55D3035}" srcOrd="3" destOrd="0" presId="urn:microsoft.com/office/officeart/2005/8/layout/hProcess4"/>
    <dgm:cxn modelId="{A087296B-945B-424D-90C7-7912715314C4}" type="presParOf" srcId="{0477F73A-6698-4312-9119-9A0AD0DFB194}" destId="{10F22516-1655-4F87-89F0-E41D885162C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1D243-C1C8-4DDF-8C05-A5C0C7B2B1DB}" type="doc">
      <dgm:prSet loTypeId="urn:microsoft.com/office/officeart/2005/8/layout/cycle8" loCatId="cycle" qsTypeId="urn:microsoft.com/office/officeart/2005/8/quickstyle/3d3" qsCatId="3D" csTypeId="urn:microsoft.com/office/officeart/2005/8/colors/accent1_2" csCatId="accent1" phldr="1"/>
      <dgm:spPr/>
    </dgm:pt>
    <dgm:pt modelId="{08C89FA6-6DAE-41C2-B66F-76AC6ABB3017}">
      <dgm:prSet phldrT="[Text]"/>
      <dgm:spPr/>
      <dgm:t>
        <a:bodyPr/>
        <a:lstStyle/>
        <a:p>
          <a:r>
            <a:rPr lang="en-US" dirty="0"/>
            <a:t>Measure</a:t>
          </a:r>
        </a:p>
      </dgm:t>
    </dgm:pt>
    <dgm:pt modelId="{CDDBE5A8-92F7-4876-866D-C858EC363917}" type="parTrans" cxnId="{D00351B6-0EFD-4A5C-906F-B350540CA731}">
      <dgm:prSet/>
      <dgm:spPr/>
      <dgm:t>
        <a:bodyPr/>
        <a:lstStyle/>
        <a:p>
          <a:endParaRPr lang="en-US"/>
        </a:p>
      </dgm:t>
    </dgm:pt>
    <dgm:pt modelId="{01068DB7-57C0-4FBE-A9A7-9AF37CAC8401}" type="sibTrans" cxnId="{D00351B6-0EFD-4A5C-906F-B350540CA731}">
      <dgm:prSet/>
      <dgm:spPr/>
      <dgm:t>
        <a:bodyPr/>
        <a:lstStyle/>
        <a:p>
          <a:endParaRPr lang="en-US"/>
        </a:p>
      </dgm:t>
    </dgm:pt>
    <dgm:pt modelId="{4E75D1A4-4ADB-4833-B7D4-200BCB4A5F98}">
      <dgm:prSet phldrT="[Text]"/>
      <dgm:spPr/>
      <dgm:t>
        <a:bodyPr/>
        <a:lstStyle/>
        <a:p>
          <a:r>
            <a:rPr lang="en-US" dirty="0"/>
            <a:t>Learn</a:t>
          </a:r>
        </a:p>
      </dgm:t>
    </dgm:pt>
    <dgm:pt modelId="{8426C931-687C-406F-B222-8BB75E28A36F}" type="parTrans" cxnId="{572844CA-507D-42F3-9952-C49CC0F760F6}">
      <dgm:prSet/>
      <dgm:spPr/>
      <dgm:t>
        <a:bodyPr/>
        <a:lstStyle/>
        <a:p>
          <a:endParaRPr lang="en-US"/>
        </a:p>
      </dgm:t>
    </dgm:pt>
    <dgm:pt modelId="{090AF250-1C41-4974-9A90-25F490ECB699}" type="sibTrans" cxnId="{572844CA-507D-42F3-9952-C49CC0F760F6}">
      <dgm:prSet/>
      <dgm:spPr/>
      <dgm:t>
        <a:bodyPr/>
        <a:lstStyle/>
        <a:p>
          <a:endParaRPr lang="en-US"/>
        </a:p>
      </dgm:t>
    </dgm:pt>
    <dgm:pt modelId="{51546ADE-048E-4758-8421-9732032DC07A}">
      <dgm:prSet phldrT="[Text]"/>
      <dgm:spPr/>
      <dgm:t>
        <a:bodyPr/>
        <a:lstStyle/>
        <a:p>
          <a:r>
            <a:rPr lang="en-US" dirty="0"/>
            <a:t>Build</a:t>
          </a:r>
        </a:p>
      </dgm:t>
    </dgm:pt>
    <dgm:pt modelId="{552B769D-46DB-4897-AA77-3BC4F508EDCD}" type="parTrans" cxnId="{B84EF911-B7A8-4F5D-90A7-56748B756049}">
      <dgm:prSet/>
      <dgm:spPr/>
      <dgm:t>
        <a:bodyPr/>
        <a:lstStyle/>
        <a:p>
          <a:endParaRPr lang="en-US"/>
        </a:p>
      </dgm:t>
    </dgm:pt>
    <dgm:pt modelId="{0C3DCC4B-D9F9-4EB7-9E3A-BC4F6CC6A562}" type="sibTrans" cxnId="{B84EF911-B7A8-4F5D-90A7-56748B756049}">
      <dgm:prSet/>
      <dgm:spPr/>
      <dgm:t>
        <a:bodyPr/>
        <a:lstStyle/>
        <a:p>
          <a:endParaRPr lang="en-US"/>
        </a:p>
      </dgm:t>
    </dgm:pt>
    <dgm:pt modelId="{F3D5BD73-71B6-4BF5-B975-0E25366531E5}" type="pres">
      <dgm:prSet presAssocID="{51F1D243-C1C8-4DDF-8C05-A5C0C7B2B1DB}" presName="compositeShape" presStyleCnt="0">
        <dgm:presLayoutVars>
          <dgm:chMax val="7"/>
          <dgm:dir/>
          <dgm:resizeHandles val="exact"/>
        </dgm:presLayoutVars>
      </dgm:prSet>
      <dgm:spPr/>
    </dgm:pt>
    <dgm:pt modelId="{18FAFA6E-54EC-4BF0-B02D-1B8A44E7473B}" type="pres">
      <dgm:prSet presAssocID="{51F1D243-C1C8-4DDF-8C05-A5C0C7B2B1DB}" presName="wedge1" presStyleLbl="node1" presStyleIdx="0" presStyleCnt="3"/>
      <dgm:spPr/>
    </dgm:pt>
    <dgm:pt modelId="{48AE66F3-6302-4D3C-9F4D-B0BC8D05E0C7}" type="pres">
      <dgm:prSet presAssocID="{51F1D243-C1C8-4DDF-8C05-A5C0C7B2B1DB}" presName="dummy1a" presStyleCnt="0"/>
      <dgm:spPr/>
    </dgm:pt>
    <dgm:pt modelId="{F5914AC9-CE8B-4C1A-9C96-A9D2162B14CC}" type="pres">
      <dgm:prSet presAssocID="{51F1D243-C1C8-4DDF-8C05-A5C0C7B2B1DB}" presName="dummy1b" presStyleCnt="0"/>
      <dgm:spPr/>
    </dgm:pt>
    <dgm:pt modelId="{48A8F91D-7BC0-43A9-86DC-D31D6E67C039}" type="pres">
      <dgm:prSet presAssocID="{51F1D243-C1C8-4DDF-8C05-A5C0C7B2B1DB}" presName="wedge1Tx" presStyleLbl="node1" presStyleIdx="0" presStyleCnt="3">
        <dgm:presLayoutVars>
          <dgm:chMax val="0"/>
          <dgm:chPref val="0"/>
          <dgm:bulletEnabled val="1"/>
        </dgm:presLayoutVars>
      </dgm:prSet>
      <dgm:spPr/>
    </dgm:pt>
    <dgm:pt modelId="{48C8288B-D61B-4F4C-ACF3-BEB8273181F9}" type="pres">
      <dgm:prSet presAssocID="{51F1D243-C1C8-4DDF-8C05-A5C0C7B2B1DB}" presName="wedge2" presStyleLbl="node1" presStyleIdx="1" presStyleCnt="3"/>
      <dgm:spPr/>
    </dgm:pt>
    <dgm:pt modelId="{89953DAF-30EA-4A09-9473-7A84EC1A6CA5}" type="pres">
      <dgm:prSet presAssocID="{51F1D243-C1C8-4DDF-8C05-A5C0C7B2B1DB}" presName="dummy2a" presStyleCnt="0"/>
      <dgm:spPr/>
    </dgm:pt>
    <dgm:pt modelId="{D51A7ED6-FF60-4BF4-B5EE-6255A5603886}" type="pres">
      <dgm:prSet presAssocID="{51F1D243-C1C8-4DDF-8C05-A5C0C7B2B1DB}" presName="dummy2b" presStyleCnt="0"/>
      <dgm:spPr/>
    </dgm:pt>
    <dgm:pt modelId="{413D765E-B261-44F0-A6B8-8AF5DC1E6A7D}" type="pres">
      <dgm:prSet presAssocID="{51F1D243-C1C8-4DDF-8C05-A5C0C7B2B1DB}" presName="wedge2Tx" presStyleLbl="node1" presStyleIdx="1" presStyleCnt="3">
        <dgm:presLayoutVars>
          <dgm:chMax val="0"/>
          <dgm:chPref val="0"/>
          <dgm:bulletEnabled val="1"/>
        </dgm:presLayoutVars>
      </dgm:prSet>
      <dgm:spPr/>
    </dgm:pt>
    <dgm:pt modelId="{36CD4E4F-F4E2-4E6D-AEC4-C70D525210A7}" type="pres">
      <dgm:prSet presAssocID="{51F1D243-C1C8-4DDF-8C05-A5C0C7B2B1DB}" presName="wedge3" presStyleLbl="node1" presStyleIdx="2" presStyleCnt="3"/>
      <dgm:spPr/>
    </dgm:pt>
    <dgm:pt modelId="{138B7D4C-9637-4B70-A137-8320AE23B1B7}" type="pres">
      <dgm:prSet presAssocID="{51F1D243-C1C8-4DDF-8C05-A5C0C7B2B1DB}" presName="dummy3a" presStyleCnt="0"/>
      <dgm:spPr/>
    </dgm:pt>
    <dgm:pt modelId="{AB4879A1-5A47-4F2B-9692-77FA83CCF59A}" type="pres">
      <dgm:prSet presAssocID="{51F1D243-C1C8-4DDF-8C05-A5C0C7B2B1DB}" presName="dummy3b" presStyleCnt="0"/>
      <dgm:spPr/>
    </dgm:pt>
    <dgm:pt modelId="{92F07D9F-2E17-46D6-AA13-2BBF9336D8B6}" type="pres">
      <dgm:prSet presAssocID="{51F1D243-C1C8-4DDF-8C05-A5C0C7B2B1DB}" presName="wedge3Tx" presStyleLbl="node1" presStyleIdx="2" presStyleCnt="3">
        <dgm:presLayoutVars>
          <dgm:chMax val="0"/>
          <dgm:chPref val="0"/>
          <dgm:bulletEnabled val="1"/>
        </dgm:presLayoutVars>
      </dgm:prSet>
      <dgm:spPr/>
    </dgm:pt>
    <dgm:pt modelId="{818B39F7-7859-464E-A384-BE8CD89EC3F2}" type="pres">
      <dgm:prSet presAssocID="{01068DB7-57C0-4FBE-A9A7-9AF37CAC8401}" presName="arrowWedge1" presStyleLbl="fgSibTrans2D1" presStyleIdx="0" presStyleCnt="3"/>
      <dgm:spPr/>
    </dgm:pt>
    <dgm:pt modelId="{06194D6B-1708-435F-A9B0-15C43A34232A}" type="pres">
      <dgm:prSet presAssocID="{090AF250-1C41-4974-9A90-25F490ECB699}" presName="arrowWedge2" presStyleLbl="fgSibTrans2D1" presStyleIdx="1" presStyleCnt="3"/>
      <dgm:spPr/>
    </dgm:pt>
    <dgm:pt modelId="{A8BAA2D7-6BC6-434A-800B-D3508E64B196}" type="pres">
      <dgm:prSet presAssocID="{0C3DCC4B-D9F9-4EB7-9E3A-BC4F6CC6A562}" presName="arrowWedge3" presStyleLbl="fgSibTrans2D1" presStyleIdx="2" presStyleCnt="3"/>
      <dgm:spPr/>
    </dgm:pt>
  </dgm:ptLst>
  <dgm:cxnLst>
    <dgm:cxn modelId="{3E4F6803-0939-4DCB-97BD-EFD4AB6F497C}" type="presOf" srcId="{51546ADE-048E-4758-8421-9732032DC07A}" destId="{36CD4E4F-F4E2-4E6D-AEC4-C70D525210A7}" srcOrd="0" destOrd="0" presId="urn:microsoft.com/office/officeart/2005/8/layout/cycle8"/>
    <dgm:cxn modelId="{B84EF911-B7A8-4F5D-90A7-56748B756049}" srcId="{51F1D243-C1C8-4DDF-8C05-A5C0C7B2B1DB}" destId="{51546ADE-048E-4758-8421-9732032DC07A}" srcOrd="2" destOrd="0" parTransId="{552B769D-46DB-4897-AA77-3BC4F508EDCD}" sibTransId="{0C3DCC4B-D9F9-4EB7-9E3A-BC4F6CC6A562}"/>
    <dgm:cxn modelId="{D95EDC1A-7C24-48BE-9AAD-930540A5FE2E}" type="presOf" srcId="{51F1D243-C1C8-4DDF-8C05-A5C0C7B2B1DB}" destId="{F3D5BD73-71B6-4BF5-B975-0E25366531E5}" srcOrd="0" destOrd="0" presId="urn:microsoft.com/office/officeart/2005/8/layout/cycle8"/>
    <dgm:cxn modelId="{7080E667-E22E-493C-8093-D2179C35F38A}" type="presOf" srcId="{08C89FA6-6DAE-41C2-B66F-76AC6ABB3017}" destId="{18FAFA6E-54EC-4BF0-B02D-1B8A44E7473B}" srcOrd="0" destOrd="0" presId="urn:microsoft.com/office/officeart/2005/8/layout/cycle8"/>
    <dgm:cxn modelId="{AC14EB89-C30E-453E-89BA-2C06BA41BA59}" type="presOf" srcId="{08C89FA6-6DAE-41C2-B66F-76AC6ABB3017}" destId="{48A8F91D-7BC0-43A9-86DC-D31D6E67C039}" srcOrd="1" destOrd="0" presId="urn:microsoft.com/office/officeart/2005/8/layout/cycle8"/>
    <dgm:cxn modelId="{1B5DB2B1-89E2-45C8-B057-82F3B1DDD886}" type="presOf" srcId="{4E75D1A4-4ADB-4833-B7D4-200BCB4A5F98}" destId="{48C8288B-D61B-4F4C-ACF3-BEB8273181F9}" srcOrd="0" destOrd="0" presId="urn:microsoft.com/office/officeart/2005/8/layout/cycle8"/>
    <dgm:cxn modelId="{D00351B6-0EFD-4A5C-906F-B350540CA731}" srcId="{51F1D243-C1C8-4DDF-8C05-A5C0C7B2B1DB}" destId="{08C89FA6-6DAE-41C2-B66F-76AC6ABB3017}" srcOrd="0" destOrd="0" parTransId="{CDDBE5A8-92F7-4876-866D-C858EC363917}" sibTransId="{01068DB7-57C0-4FBE-A9A7-9AF37CAC8401}"/>
    <dgm:cxn modelId="{274D6BC3-6C6F-43E5-94B4-F2E7D766CEA1}" type="presOf" srcId="{4E75D1A4-4ADB-4833-B7D4-200BCB4A5F98}" destId="{413D765E-B261-44F0-A6B8-8AF5DC1E6A7D}" srcOrd="1" destOrd="0" presId="urn:microsoft.com/office/officeart/2005/8/layout/cycle8"/>
    <dgm:cxn modelId="{572844CA-507D-42F3-9952-C49CC0F760F6}" srcId="{51F1D243-C1C8-4DDF-8C05-A5C0C7B2B1DB}" destId="{4E75D1A4-4ADB-4833-B7D4-200BCB4A5F98}" srcOrd="1" destOrd="0" parTransId="{8426C931-687C-406F-B222-8BB75E28A36F}" sibTransId="{090AF250-1C41-4974-9A90-25F490ECB699}"/>
    <dgm:cxn modelId="{28AA6DED-C9DD-4847-A680-3DFC1A19E6DE}" type="presOf" srcId="{51546ADE-048E-4758-8421-9732032DC07A}" destId="{92F07D9F-2E17-46D6-AA13-2BBF9336D8B6}" srcOrd="1" destOrd="0" presId="urn:microsoft.com/office/officeart/2005/8/layout/cycle8"/>
    <dgm:cxn modelId="{CA01EFCA-0261-4D30-8C18-B746E72331AB}" type="presParOf" srcId="{F3D5BD73-71B6-4BF5-B975-0E25366531E5}" destId="{18FAFA6E-54EC-4BF0-B02D-1B8A44E7473B}" srcOrd="0" destOrd="0" presId="urn:microsoft.com/office/officeart/2005/8/layout/cycle8"/>
    <dgm:cxn modelId="{3072952A-BC77-4FE9-B084-E7A4187F1650}" type="presParOf" srcId="{F3D5BD73-71B6-4BF5-B975-0E25366531E5}" destId="{48AE66F3-6302-4D3C-9F4D-B0BC8D05E0C7}" srcOrd="1" destOrd="0" presId="urn:microsoft.com/office/officeart/2005/8/layout/cycle8"/>
    <dgm:cxn modelId="{F65611F3-189E-421B-978F-DF4F499A9A70}" type="presParOf" srcId="{F3D5BD73-71B6-4BF5-B975-0E25366531E5}" destId="{F5914AC9-CE8B-4C1A-9C96-A9D2162B14CC}" srcOrd="2" destOrd="0" presId="urn:microsoft.com/office/officeart/2005/8/layout/cycle8"/>
    <dgm:cxn modelId="{6DB36F72-BE1B-42AB-AF18-30EDF9527A62}" type="presParOf" srcId="{F3D5BD73-71B6-4BF5-B975-0E25366531E5}" destId="{48A8F91D-7BC0-43A9-86DC-D31D6E67C039}" srcOrd="3" destOrd="0" presId="urn:microsoft.com/office/officeart/2005/8/layout/cycle8"/>
    <dgm:cxn modelId="{85ED6026-4BBC-41C5-9F3B-0A33BACC5611}" type="presParOf" srcId="{F3D5BD73-71B6-4BF5-B975-0E25366531E5}" destId="{48C8288B-D61B-4F4C-ACF3-BEB8273181F9}" srcOrd="4" destOrd="0" presId="urn:microsoft.com/office/officeart/2005/8/layout/cycle8"/>
    <dgm:cxn modelId="{63E42E7F-9EAC-4F11-ADF0-2FD5984D0187}" type="presParOf" srcId="{F3D5BD73-71B6-4BF5-B975-0E25366531E5}" destId="{89953DAF-30EA-4A09-9473-7A84EC1A6CA5}" srcOrd="5" destOrd="0" presId="urn:microsoft.com/office/officeart/2005/8/layout/cycle8"/>
    <dgm:cxn modelId="{BEB5DF79-910D-45BF-8EB3-A174AF9DDCB0}" type="presParOf" srcId="{F3D5BD73-71B6-4BF5-B975-0E25366531E5}" destId="{D51A7ED6-FF60-4BF4-B5EE-6255A5603886}" srcOrd="6" destOrd="0" presId="urn:microsoft.com/office/officeart/2005/8/layout/cycle8"/>
    <dgm:cxn modelId="{3DFE44CA-21AC-4BBA-85FC-0C9CD5DAC421}" type="presParOf" srcId="{F3D5BD73-71B6-4BF5-B975-0E25366531E5}" destId="{413D765E-B261-44F0-A6B8-8AF5DC1E6A7D}" srcOrd="7" destOrd="0" presId="urn:microsoft.com/office/officeart/2005/8/layout/cycle8"/>
    <dgm:cxn modelId="{F8ED3D60-372E-4117-89F4-6D52CEAED7F6}" type="presParOf" srcId="{F3D5BD73-71B6-4BF5-B975-0E25366531E5}" destId="{36CD4E4F-F4E2-4E6D-AEC4-C70D525210A7}" srcOrd="8" destOrd="0" presId="urn:microsoft.com/office/officeart/2005/8/layout/cycle8"/>
    <dgm:cxn modelId="{E444C2A7-8F29-4C18-B671-3D340BACF6F2}" type="presParOf" srcId="{F3D5BD73-71B6-4BF5-B975-0E25366531E5}" destId="{138B7D4C-9637-4B70-A137-8320AE23B1B7}" srcOrd="9" destOrd="0" presId="urn:microsoft.com/office/officeart/2005/8/layout/cycle8"/>
    <dgm:cxn modelId="{C502FD5B-53F1-4DB4-AB64-2EECB3FD54D8}" type="presParOf" srcId="{F3D5BD73-71B6-4BF5-B975-0E25366531E5}" destId="{AB4879A1-5A47-4F2B-9692-77FA83CCF59A}" srcOrd="10" destOrd="0" presId="urn:microsoft.com/office/officeart/2005/8/layout/cycle8"/>
    <dgm:cxn modelId="{80B77F81-2BFC-4F0A-A991-AE5C54ED8D5E}" type="presParOf" srcId="{F3D5BD73-71B6-4BF5-B975-0E25366531E5}" destId="{92F07D9F-2E17-46D6-AA13-2BBF9336D8B6}" srcOrd="11" destOrd="0" presId="urn:microsoft.com/office/officeart/2005/8/layout/cycle8"/>
    <dgm:cxn modelId="{52B7F2E9-94A8-4309-B78A-08B86600D9AC}" type="presParOf" srcId="{F3D5BD73-71B6-4BF5-B975-0E25366531E5}" destId="{818B39F7-7859-464E-A384-BE8CD89EC3F2}" srcOrd="12" destOrd="0" presId="urn:microsoft.com/office/officeart/2005/8/layout/cycle8"/>
    <dgm:cxn modelId="{44F9EAA5-1662-42DB-9888-65C20D5FB683}" type="presParOf" srcId="{F3D5BD73-71B6-4BF5-B975-0E25366531E5}" destId="{06194D6B-1708-435F-A9B0-15C43A34232A}" srcOrd="13" destOrd="0" presId="urn:microsoft.com/office/officeart/2005/8/layout/cycle8"/>
    <dgm:cxn modelId="{71F80E04-6540-433D-9C02-800197759BDC}" type="presParOf" srcId="{F3D5BD73-71B6-4BF5-B975-0E25366531E5}" destId="{A8BAA2D7-6BC6-434A-800B-D3508E64B196}"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F2E5C0-6CA2-4EF8-A521-A360B34CE50E}"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en-US"/>
        </a:p>
      </dgm:t>
    </dgm:pt>
    <dgm:pt modelId="{229A41DB-439D-46AE-A824-23CE302A033B}">
      <dgm:prSet phldrT="[Text]"/>
      <dgm:spPr/>
      <dgm:t>
        <a:bodyPr/>
        <a:lstStyle/>
        <a:p>
          <a:pPr>
            <a:buFont typeface="Arial" panose="020B0604020202020204" pitchFamily="34" charset="0"/>
            <a:buChar char="•"/>
          </a:pPr>
          <a:r>
            <a:rPr lang="en-US" dirty="0"/>
            <a:t>Possibility to attract investors early</a:t>
          </a:r>
        </a:p>
      </dgm:t>
    </dgm:pt>
    <dgm:pt modelId="{18177FCA-410E-4E62-98BC-3B7BBF0B333C}" type="parTrans" cxnId="{0A2D735C-BA71-451B-8750-F68EBF0B53AF}">
      <dgm:prSet/>
      <dgm:spPr/>
      <dgm:t>
        <a:bodyPr/>
        <a:lstStyle/>
        <a:p>
          <a:endParaRPr lang="en-US"/>
        </a:p>
      </dgm:t>
    </dgm:pt>
    <dgm:pt modelId="{6B34AF52-1C2D-4ED8-BE32-FD7005292085}" type="sibTrans" cxnId="{0A2D735C-BA71-451B-8750-F68EBF0B53AF}">
      <dgm:prSet/>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8000" b="-8000"/>
          </a:stretch>
        </a:blipFill>
      </dgm:spPr>
      <dgm:t>
        <a:bodyPr/>
        <a:lstStyle/>
        <a:p>
          <a:endParaRPr lang="en-US"/>
        </a:p>
      </dgm:t>
    </dgm:pt>
    <dgm:pt modelId="{CB0ADED6-85A7-417D-8C7D-DBD3B68CED32}">
      <dgm:prSet phldrT="[Text]"/>
      <dgm:spPr/>
      <dgm:t>
        <a:bodyPr/>
        <a:lstStyle/>
        <a:p>
          <a:pPr>
            <a:buFont typeface="Arial" panose="020B0604020202020204" pitchFamily="34" charset="0"/>
            <a:buChar char="•"/>
          </a:pPr>
          <a:r>
            <a:rPr lang="en-US" dirty="0"/>
            <a:t>Reduction of potentially wasted engineering hours</a:t>
          </a:r>
        </a:p>
      </dgm:t>
    </dgm:pt>
    <dgm:pt modelId="{3FFFB03D-8A3F-4904-9432-5C23F7F96227}" type="parTrans" cxnId="{A91A6FE1-D483-4CD7-83DF-3AF3636BEB02}">
      <dgm:prSet/>
      <dgm:spPr/>
      <dgm:t>
        <a:bodyPr/>
        <a:lstStyle/>
        <a:p>
          <a:endParaRPr lang="en-US"/>
        </a:p>
      </dgm:t>
    </dgm:pt>
    <dgm:pt modelId="{663B0CEB-8D67-4928-8E98-88A1811E464A}" type="sibTrans" cxnId="{A91A6FE1-D483-4CD7-83DF-3AF3636BEB02}">
      <dgm:prSet/>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8000" b="-8000"/>
          </a:stretch>
        </a:blipFill>
      </dgm:spPr>
      <dgm:t>
        <a:bodyPr/>
        <a:lstStyle/>
        <a:p>
          <a:endParaRPr lang="en-US"/>
        </a:p>
      </dgm:t>
    </dgm:pt>
    <dgm:pt modelId="{E3EE7926-BB58-40B7-9D79-F8A3F865C0C8}">
      <dgm:prSet phldrT="[Text]"/>
      <dgm:spPr/>
      <dgm:t>
        <a:bodyPr/>
        <a:lstStyle/>
        <a:p>
          <a:pPr>
            <a:buFont typeface="Arial" panose="020B0604020202020204" pitchFamily="34" charset="0"/>
            <a:buChar char="•"/>
          </a:pPr>
          <a:r>
            <a:rPr lang="en-US" dirty="0"/>
            <a:t>Gaining and expanding the user base</a:t>
          </a:r>
        </a:p>
      </dgm:t>
    </dgm:pt>
    <dgm:pt modelId="{716A69AF-9AD4-43E6-90E7-A7EC7D2274A1}" type="parTrans" cxnId="{1C815831-00FB-4797-812A-088DBEE4A0A3}">
      <dgm:prSet/>
      <dgm:spPr/>
      <dgm:t>
        <a:bodyPr/>
        <a:lstStyle/>
        <a:p>
          <a:endParaRPr lang="en-US"/>
        </a:p>
      </dgm:t>
    </dgm:pt>
    <dgm:pt modelId="{2A4EF96C-D67D-4557-BDF9-E64DBBC6579A}" type="sibTrans" cxnId="{1C815831-00FB-4797-812A-088DBEE4A0A3}">
      <dgm:prSet/>
      <dgm:spPr>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8000" b="-8000"/>
          </a:stretch>
        </a:blipFill>
      </dgm:spPr>
      <dgm:t>
        <a:bodyPr/>
        <a:lstStyle/>
        <a:p>
          <a:endParaRPr lang="en-US"/>
        </a:p>
      </dgm:t>
    </dgm:pt>
    <dgm:pt modelId="{4BD5C994-E0ED-411F-81A2-03E1878FFFA2}">
      <dgm:prSet phldrT="[Text]"/>
      <dgm:spPr/>
      <dgm:t>
        <a:bodyPr/>
        <a:lstStyle/>
        <a:p>
          <a:pPr>
            <a:buFont typeface="Arial" panose="020B0604020202020204" pitchFamily="34" charset="0"/>
            <a:buChar char="•"/>
          </a:pPr>
          <a:r>
            <a:rPr lang="en-US" dirty="0"/>
            <a:t>Learning and Education</a:t>
          </a:r>
        </a:p>
      </dgm:t>
    </dgm:pt>
    <dgm:pt modelId="{DAB0A50A-BDA0-4ECD-A82F-7209BE476956}" type="parTrans" cxnId="{9329B162-1D62-4745-B558-1A8FC3118D07}">
      <dgm:prSet/>
      <dgm:spPr/>
      <dgm:t>
        <a:bodyPr/>
        <a:lstStyle/>
        <a:p>
          <a:endParaRPr lang="en-US"/>
        </a:p>
      </dgm:t>
    </dgm:pt>
    <dgm:pt modelId="{20AAAD56-EA31-473E-BF32-75E0BD3758E6}" type="sibTrans" cxnId="{9329B162-1D62-4745-B558-1A8FC3118D07}">
      <dgm:prSet/>
      <dgm:spPr>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t="-8000" b="-8000"/>
          </a:stretch>
        </a:blipFill>
      </dgm:spPr>
      <dgm:t>
        <a:bodyPr/>
        <a:lstStyle/>
        <a:p>
          <a:endParaRPr lang="en-US"/>
        </a:p>
      </dgm:t>
    </dgm:pt>
    <dgm:pt modelId="{74E1EBD1-7A34-400B-B95A-9D94DAF9F68E}">
      <dgm:prSet phldrT="[Text]"/>
      <dgm:spPr/>
      <dgm:t>
        <a:bodyPr/>
        <a:lstStyle/>
        <a:p>
          <a:pPr>
            <a:buFont typeface="Arial" panose="020B0604020202020204" pitchFamily="34" charset="0"/>
            <a:buChar char="•"/>
          </a:pPr>
          <a:r>
            <a:rPr lang="en-US" dirty="0"/>
            <a:t>Checking real-life market tendencies</a:t>
          </a:r>
        </a:p>
      </dgm:t>
    </dgm:pt>
    <dgm:pt modelId="{F8231D45-B51A-4925-87FE-8EBC07976ACD}" type="parTrans" cxnId="{1289B45D-4321-40C5-A84A-D3147DFB5B77}">
      <dgm:prSet/>
      <dgm:spPr/>
      <dgm:t>
        <a:bodyPr/>
        <a:lstStyle/>
        <a:p>
          <a:endParaRPr lang="en-US"/>
        </a:p>
      </dgm:t>
    </dgm:pt>
    <dgm:pt modelId="{E1047B3B-DBBC-4C94-AFD9-111C2F71E82B}" type="sibTrans" cxnId="{1289B45D-4321-40C5-A84A-D3147DFB5B77}">
      <dgm:prSet/>
      <dgm:spPr>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l="-4000" r="-4000"/>
          </a:stretch>
        </a:blipFill>
      </dgm:spPr>
      <dgm:t>
        <a:bodyPr/>
        <a:lstStyle/>
        <a:p>
          <a:endParaRPr lang="en-US"/>
        </a:p>
      </dgm:t>
    </dgm:pt>
    <dgm:pt modelId="{E6232AAA-3D36-4F0B-A543-7570E4F9F8AC}">
      <dgm:prSet phldrT="[Text]"/>
      <dgm:spPr/>
      <dgm:t>
        <a:bodyPr/>
        <a:lstStyle/>
        <a:p>
          <a:pPr>
            <a:buFont typeface="Arial" panose="020B0604020202020204" pitchFamily="34" charset="0"/>
            <a:buChar char="•"/>
          </a:pPr>
          <a:r>
            <a:rPr lang="en-US" dirty="0"/>
            <a:t>Avoidance of the bigger failures and fund expense</a:t>
          </a:r>
        </a:p>
      </dgm:t>
    </dgm:pt>
    <dgm:pt modelId="{000FD2D3-2232-4576-9584-BC54DB548415}" type="parTrans" cxnId="{6CB96F49-F4D5-4402-A8D8-8A1E51AC1F57}">
      <dgm:prSet/>
      <dgm:spPr/>
      <dgm:t>
        <a:bodyPr/>
        <a:lstStyle/>
        <a:p>
          <a:endParaRPr lang="en-US"/>
        </a:p>
      </dgm:t>
    </dgm:pt>
    <dgm:pt modelId="{B4195860-E8E8-4A4F-B6E7-FD4D11AB7BCB}" type="sibTrans" cxnId="{6CB96F49-F4D5-4402-A8D8-8A1E51AC1F57}">
      <dgm:prSet/>
      <dgm:spPr>
        <a:blipFill>
          <a:blip xmlns:r="http://schemas.openxmlformats.org/officeDocument/2006/relationships"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a:stretch>
            <a:fillRect t="-3000" b="-3000"/>
          </a:stretch>
        </a:blipFill>
      </dgm:spPr>
      <dgm:t>
        <a:bodyPr/>
        <a:lstStyle/>
        <a:p>
          <a:endParaRPr lang="en-US"/>
        </a:p>
      </dgm:t>
    </dgm:pt>
    <dgm:pt modelId="{68858A6B-8083-4F62-A3F5-F8FED91F4700}" type="pres">
      <dgm:prSet presAssocID="{E1F2E5C0-6CA2-4EF8-A521-A360B34CE50E}" presName="Name0" presStyleCnt="0">
        <dgm:presLayoutVars>
          <dgm:chMax val="21"/>
          <dgm:chPref val="21"/>
        </dgm:presLayoutVars>
      </dgm:prSet>
      <dgm:spPr/>
    </dgm:pt>
    <dgm:pt modelId="{CA52F51E-6EE2-4FEE-BE32-F8C30CB62363}" type="pres">
      <dgm:prSet presAssocID="{229A41DB-439D-46AE-A824-23CE302A033B}" presName="text1" presStyleCnt="0"/>
      <dgm:spPr/>
    </dgm:pt>
    <dgm:pt modelId="{691DEC43-7114-49C9-9356-FE4D276CD19E}" type="pres">
      <dgm:prSet presAssocID="{229A41DB-439D-46AE-A824-23CE302A033B}" presName="textRepeatNode" presStyleLbl="alignNode1" presStyleIdx="0" presStyleCnt="6">
        <dgm:presLayoutVars>
          <dgm:chMax val="0"/>
          <dgm:chPref val="0"/>
          <dgm:bulletEnabled val="1"/>
        </dgm:presLayoutVars>
      </dgm:prSet>
      <dgm:spPr/>
    </dgm:pt>
    <dgm:pt modelId="{D5FAA5E8-3F6A-433E-86FE-1794958927F1}" type="pres">
      <dgm:prSet presAssocID="{229A41DB-439D-46AE-A824-23CE302A033B}" presName="textaccent1" presStyleCnt="0"/>
      <dgm:spPr/>
    </dgm:pt>
    <dgm:pt modelId="{5C4A5EB9-610D-4A46-A019-F0952C69FA39}" type="pres">
      <dgm:prSet presAssocID="{229A41DB-439D-46AE-A824-23CE302A033B}" presName="accentRepeatNode" presStyleLbl="solidAlignAcc1" presStyleIdx="0" presStyleCnt="12"/>
      <dgm:spPr/>
    </dgm:pt>
    <dgm:pt modelId="{5CDFFAB1-B68A-4E13-B212-168D42D17D46}" type="pres">
      <dgm:prSet presAssocID="{6B34AF52-1C2D-4ED8-BE32-FD7005292085}" presName="image1" presStyleCnt="0"/>
      <dgm:spPr/>
    </dgm:pt>
    <dgm:pt modelId="{B3EED6DA-5ACB-4C1C-BDF2-EF4F9924298C}" type="pres">
      <dgm:prSet presAssocID="{6B34AF52-1C2D-4ED8-BE32-FD7005292085}" presName="imageRepeatNode" presStyleLbl="alignAcc1" presStyleIdx="0" presStyleCnt="6"/>
      <dgm:spPr/>
    </dgm:pt>
    <dgm:pt modelId="{FED39A53-FF0C-45B7-8CA0-A916DE99E5CC}" type="pres">
      <dgm:prSet presAssocID="{6B34AF52-1C2D-4ED8-BE32-FD7005292085}" presName="imageaccent1" presStyleCnt="0"/>
      <dgm:spPr/>
    </dgm:pt>
    <dgm:pt modelId="{8A9AC7AD-BDBE-48AA-8559-D3EEA1F346E5}" type="pres">
      <dgm:prSet presAssocID="{6B34AF52-1C2D-4ED8-BE32-FD7005292085}" presName="accentRepeatNode" presStyleLbl="solidAlignAcc1" presStyleIdx="1" presStyleCnt="12"/>
      <dgm:spPr/>
    </dgm:pt>
    <dgm:pt modelId="{586D8781-4824-4A72-9ADE-ED3FB359251C}" type="pres">
      <dgm:prSet presAssocID="{CB0ADED6-85A7-417D-8C7D-DBD3B68CED32}" presName="text2" presStyleCnt="0"/>
      <dgm:spPr/>
    </dgm:pt>
    <dgm:pt modelId="{1999A9F8-D1BD-4307-BFC4-A0A6CE49C788}" type="pres">
      <dgm:prSet presAssocID="{CB0ADED6-85A7-417D-8C7D-DBD3B68CED32}" presName="textRepeatNode" presStyleLbl="alignNode1" presStyleIdx="1" presStyleCnt="6">
        <dgm:presLayoutVars>
          <dgm:chMax val="0"/>
          <dgm:chPref val="0"/>
          <dgm:bulletEnabled val="1"/>
        </dgm:presLayoutVars>
      </dgm:prSet>
      <dgm:spPr/>
    </dgm:pt>
    <dgm:pt modelId="{D9EBE1CF-8AA5-41B9-B229-9C8527CB7BB7}" type="pres">
      <dgm:prSet presAssocID="{CB0ADED6-85A7-417D-8C7D-DBD3B68CED32}" presName="textaccent2" presStyleCnt="0"/>
      <dgm:spPr/>
    </dgm:pt>
    <dgm:pt modelId="{C50CFD05-36FF-4CA7-918D-CFC7BE94EF9F}" type="pres">
      <dgm:prSet presAssocID="{CB0ADED6-85A7-417D-8C7D-DBD3B68CED32}" presName="accentRepeatNode" presStyleLbl="solidAlignAcc1" presStyleIdx="2" presStyleCnt="12"/>
      <dgm:spPr/>
    </dgm:pt>
    <dgm:pt modelId="{553F6317-CDFA-4C91-BBBF-49348ADB50ED}" type="pres">
      <dgm:prSet presAssocID="{663B0CEB-8D67-4928-8E98-88A1811E464A}" presName="image2" presStyleCnt="0"/>
      <dgm:spPr/>
    </dgm:pt>
    <dgm:pt modelId="{8C04C5D9-779A-4C9E-871A-DBB0406002AB}" type="pres">
      <dgm:prSet presAssocID="{663B0CEB-8D67-4928-8E98-88A1811E464A}" presName="imageRepeatNode" presStyleLbl="alignAcc1" presStyleIdx="1" presStyleCnt="6"/>
      <dgm:spPr/>
    </dgm:pt>
    <dgm:pt modelId="{C82F752E-27EF-400A-916F-04865F64338B}" type="pres">
      <dgm:prSet presAssocID="{663B0CEB-8D67-4928-8E98-88A1811E464A}" presName="imageaccent2" presStyleCnt="0"/>
      <dgm:spPr/>
    </dgm:pt>
    <dgm:pt modelId="{7498CC3D-4ADC-4AA4-9420-021B504E384E}" type="pres">
      <dgm:prSet presAssocID="{663B0CEB-8D67-4928-8E98-88A1811E464A}" presName="accentRepeatNode" presStyleLbl="solidAlignAcc1" presStyleIdx="3" presStyleCnt="12"/>
      <dgm:spPr/>
    </dgm:pt>
    <dgm:pt modelId="{C9A5F803-924F-4C0A-90C1-979A88527E61}" type="pres">
      <dgm:prSet presAssocID="{E3EE7926-BB58-40B7-9D79-F8A3F865C0C8}" presName="text3" presStyleCnt="0"/>
      <dgm:spPr/>
    </dgm:pt>
    <dgm:pt modelId="{2F1C8C0D-8761-42A2-B406-9E1621C069D1}" type="pres">
      <dgm:prSet presAssocID="{E3EE7926-BB58-40B7-9D79-F8A3F865C0C8}" presName="textRepeatNode" presStyleLbl="alignNode1" presStyleIdx="2" presStyleCnt="6">
        <dgm:presLayoutVars>
          <dgm:chMax val="0"/>
          <dgm:chPref val="0"/>
          <dgm:bulletEnabled val="1"/>
        </dgm:presLayoutVars>
      </dgm:prSet>
      <dgm:spPr/>
    </dgm:pt>
    <dgm:pt modelId="{7D7D7377-9DF3-456B-BC54-B5E3FD14A2A8}" type="pres">
      <dgm:prSet presAssocID="{E3EE7926-BB58-40B7-9D79-F8A3F865C0C8}" presName="textaccent3" presStyleCnt="0"/>
      <dgm:spPr/>
    </dgm:pt>
    <dgm:pt modelId="{D968DA0A-1889-4EE6-B9BB-77A4B03E006A}" type="pres">
      <dgm:prSet presAssocID="{E3EE7926-BB58-40B7-9D79-F8A3F865C0C8}" presName="accentRepeatNode" presStyleLbl="solidAlignAcc1" presStyleIdx="4" presStyleCnt="12"/>
      <dgm:spPr/>
    </dgm:pt>
    <dgm:pt modelId="{772EC39C-D077-4E33-A220-71967454149C}" type="pres">
      <dgm:prSet presAssocID="{2A4EF96C-D67D-4557-BDF9-E64DBBC6579A}" presName="image3" presStyleCnt="0"/>
      <dgm:spPr/>
    </dgm:pt>
    <dgm:pt modelId="{8D99DB56-2A84-40C2-9476-25BA680C7B5B}" type="pres">
      <dgm:prSet presAssocID="{2A4EF96C-D67D-4557-BDF9-E64DBBC6579A}" presName="imageRepeatNode" presStyleLbl="alignAcc1" presStyleIdx="2" presStyleCnt="6"/>
      <dgm:spPr/>
    </dgm:pt>
    <dgm:pt modelId="{2693CF8F-D097-44B7-AD6B-10B615EC9E39}" type="pres">
      <dgm:prSet presAssocID="{2A4EF96C-D67D-4557-BDF9-E64DBBC6579A}" presName="imageaccent3" presStyleCnt="0"/>
      <dgm:spPr/>
    </dgm:pt>
    <dgm:pt modelId="{C672A837-E1B9-4389-868C-16F63D0B5FE0}" type="pres">
      <dgm:prSet presAssocID="{2A4EF96C-D67D-4557-BDF9-E64DBBC6579A}" presName="accentRepeatNode" presStyleLbl="solidAlignAcc1" presStyleIdx="5" presStyleCnt="12"/>
      <dgm:spPr/>
    </dgm:pt>
    <dgm:pt modelId="{5E196522-435B-43F4-99CD-8C92E6409412}" type="pres">
      <dgm:prSet presAssocID="{4BD5C994-E0ED-411F-81A2-03E1878FFFA2}" presName="text4" presStyleCnt="0"/>
      <dgm:spPr/>
    </dgm:pt>
    <dgm:pt modelId="{23B4DECC-5BD8-48BB-98AF-75221841CCF3}" type="pres">
      <dgm:prSet presAssocID="{4BD5C994-E0ED-411F-81A2-03E1878FFFA2}" presName="textRepeatNode" presStyleLbl="alignNode1" presStyleIdx="3" presStyleCnt="6">
        <dgm:presLayoutVars>
          <dgm:chMax val="0"/>
          <dgm:chPref val="0"/>
          <dgm:bulletEnabled val="1"/>
        </dgm:presLayoutVars>
      </dgm:prSet>
      <dgm:spPr/>
    </dgm:pt>
    <dgm:pt modelId="{5B0490F8-0B01-46D5-AA54-9F0D641A1427}" type="pres">
      <dgm:prSet presAssocID="{4BD5C994-E0ED-411F-81A2-03E1878FFFA2}" presName="textaccent4" presStyleCnt="0"/>
      <dgm:spPr/>
    </dgm:pt>
    <dgm:pt modelId="{694A700D-AB6B-4870-90FD-02030FAB0DA3}" type="pres">
      <dgm:prSet presAssocID="{4BD5C994-E0ED-411F-81A2-03E1878FFFA2}" presName="accentRepeatNode" presStyleLbl="solidAlignAcc1" presStyleIdx="6" presStyleCnt="12"/>
      <dgm:spPr/>
    </dgm:pt>
    <dgm:pt modelId="{296FA1D0-377D-456D-9078-FE10786EB2B9}" type="pres">
      <dgm:prSet presAssocID="{20AAAD56-EA31-473E-BF32-75E0BD3758E6}" presName="image4" presStyleCnt="0"/>
      <dgm:spPr/>
    </dgm:pt>
    <dgm:pt modelId="{71470121-AEEA-4F57-998D-CCFDB0CF198A}" type="pres">
      <dgm:prSet presAssocID="{20AAAD56-EA31-473E-BF32-75E0BD3758E6}" presName="imageRepeatNode" presStyleLbl="alignAcc1" presStyleIdx="3" presStyleCnt="6"/>
      <dgm:spPr/>
    </dgm:pt>
    <dgm:pt modelId="{C39AD0AB-8F9D-4839-8E3A-D8E729FCF0BB}" type="pres">
      <dgm:prSet presAssocID="{20AAAD56-EA31-473E-BF32-75E0BD3758E6}" presName="imageaccent4" presStyleCnt="0"/>
      <dgm:spPr/>
    </dgm:pt>
    <dgm:pt modelId="{096085AC-6A7C-43CC-B112-71C59A561C52}" type="pres">
      <dgm:prSet presAssocID="{20AAAD56-EA31-473E-BF32-75E0BD3758E6}" presName="accentRepeatNode" presStyleLbl="solidAlignAcc1" presStyleIdx="7" presStyleCnt="12"/>
      <dgm:spPr/>
    </dgm:pt>
    <dgm:pt modelId="{A13D2C32-E93A-40C7-8F95-A92B7E33E212}" type="pres">
      <dgm:prSet presAssocID="{74E1EBD1-7A34-400B-B95A-9D94DAF9F68E}" presName="text5" presStyleCnt="0"/>
      <dgm:spPr/>
    </dgm:pt>
    <dgm:pt modelId="{F3B735D8-9718-47BD-B009-651311219003}" type="pres">
      <dgm:prSet presAssocID="{74E1EBD1-7A34-400B-B95A-9D94DAF9F68E}" presName="textRepeatNode" presStyleLbl="alignNode1" presStyleIdx="4" presStyleCnt="6">
        <dgm:presLayoutVars>
          <dgm:chMax val="0"/>
          <dgm:chPref val="0"/>
          <dgm:bulletEnabled val="1"/>
        </dgm:presLayoutVars>
      </dgm:prSet>
      <dgm:spPr/>
    </dgm:pt>
    <dgm:pt modelId="{12623DFE-636D-48DD-B258-B168C5C6540D}" type="pres">
      <dgm:prSet presAssocID="{74E1EBD1-7A34-400B-B95A-9D94DAF9F68E}" presName="textaccent5" presStyleCnt="0"/>
      <dgm:spPr/>
    </dgm:pt>
    <dgm:pt modelId="{D1ED63AD-B953-48F9-B242-23CB6194DA3E}" type="pres">
      <dgm:prSet presAssocID="{74E1EBD1-7A34-400B-B95A-9D94DAF9F68E}" presName="accentRepeatNode" presStyleLbl="solidAlignAcc1" presStyleIdx="8" presStyleCnt="12"/>
      <dgm:spPr/>
    </dgm:pt>
    <dgm:pt modelId="{F767D070-81F6-4681-8F39-DADD2DC38DFA}" type="pres">
      <dgm:prSet presAssocID="{E1047B3B-DBBC-4C94-AFD9-111C2F71E82B}" presName="image5" presStyleCnt="0"/>
      <dgm:spPr/>
    </dgm:pt>
    <dgm:pt modelId="{33680F27-CED7-434A-93DE-0934099A32CE}" type="pres">
      <dgm:prSet presAssocID="{E1047B3B-DBBC-4C94-AFD9-111C2F71E82B}" presName="imageRepeatNode" presStyleLbl="alignAcc1" presStyleIdx="4" presStyleCnt="6"/>
      <dgm:spPr/>
    </dgm:pt>
    <dgm:pt modelId="{A281ADAF-76C4-450C-A517-141067DCF521}" type="pres">
      <dgm:prSet presAssocID="{E1047B3B-DBBC-4C94-AFD9-111C2F71E82B}" presName="imageaccent5" presStyleCnt="0"/>
      <dgm:spPr/>
    </dgm:pt>
    <dgm:pt modelId="{803B0B77-5F29-48D3-BCB8-FB084639E5D6}" type="pres">
      <dgm:prSet presAssocID="{E1047B3B-DBBC-4C94-AFD9-111C2F71E82B}" presName="accentRepeatNode" presStyleLbl="solidAlignAcc1" presStyleIdx="9" presStyleCnt="12"/>
      <dgm:spPr/>
    </dgm:pt>
    <dgm:pt modelId="{0503B6C2-1998-47D8-942F-605A403EFD83}" type="pres">
      <dgm:prSet presAssocID="{E6232AAA-3D36-4F0B-A543-7570E4F9F8AC}" presName="text6" presStyleCnt="0"/>
      <dgm:spPr/>
    </dgm:pt>
    <dgm:pt modelId="{33B1BB98-9F96-4A0E-A391-BE5569805A9C}" type="pres">
      <dgm:prSet presAssocID="{E6232AAA-3D36-4F0B-A543-7570E4F9F8AC}" presName="textRepeatNode" presStyleLbl="alignNode1" presStyleIdx="5" presStyleCnt="6">
        <dgm:presLayoutVars>
          <dgm:chMax val="0"/>
          <dgm:chPref val="0"/>
          <dgm:bulletEnabled val="1"/>
        </dgm:presLayoutVars>
      </dgm:prSet>
      <dgm:spPr/>
    </dgm:pt>
    <dgm:pt modelId="{62093BE9-3F51-45AA-AD71-A801E9A36C07}" type="pres">
      <dgm:prSet presAssocID="{E6232AAA-3D36-4F0B-A543-7570E4F9F8AC}" presName="textaccent6" presStyleCnt="0"/>
      <dgm:spPr/>
    </dgm:pt>
    <dgm:pt modelId="{B3D46A5D-4D43-4B02-82EF-94B926C5B046}" type="pres">
      <dgm:prSet presAssocID="{E6232AAA-3D36-4F0B-A543-7570E4F9F8AC}" presName="accentRepeatNode" presStyleLbl="solidAlignAcc1" presStyleIdx="10" presStyleCnt="12"/>
      <dgm:spPr/>
    </dgm:pt>
    <dgm:pt modelId="{11B58243-1F8D-4ED7-B0DC-2D74035A9AD9}" type="pres">
      <dgm:prSet presAssocID="{B4195860-E8E8-4A4F-B6E7-FD4D11AB7BCB}" presName="image6" presStyleCnt="0"/>
      <dgm:spPr/>
    </dgm:pt>
    <dgm:pt modelId="{094DF09B-9657-43F5-95D7-3F03A338854D}" type="pres">
      <dgm:prSet presAssocID="{B4195860-E8E8-4A4F-B6E7-FD4D11AB7BCB}" presName="imageRepeatNode" presStyleLbl="alignAcc1" presStyleIdx="5" presStyleCnt="6"/>
      <dgm:spPr/>
    </dgm:pt>
    <dgm:pt modelId="{AB609273-B120-4BA2-931E-87EAF6D2BDEE}" type="pres">
      <dgm:prSet presAssocID="{B4195860-E8E8-4A4F-B6E7-FD4D11AB7BCB}" presName="imageaccent6" presStyleCnt="0"/>
      <dgm:spPr/>
    </dgm:pt>
    <dgm:pt modelId="{02CF73DB-E5D6-436F-9CB7-A64082D783A4}" type="pres">
      <dgm:prSet presAssocID="{B4195860-E8E8-4A4F-B6E7-FD4D11AB7BCB}" presName="accentRepeatNode" presStyleLbl="solidAlignAcc1" presStyleIdx="11" presStyleCnt="12"/>
      <dgm:spPr/>
    </dgm:pt>
  </dgm:ptLst>
  <dgm:cxnLst>
    <dgm:cxn modelId="{5D144902-6A28-487E-83D3-2D2E0DC16EDD}" type="presOf" srcId="{E6232AAA-3D36-4F0B-A543-7570E4F9F8AC}" destId="{33B1BB98-9F96-4A0E-A391-BE5569805A9C}" srcOrd="0" destOrd="0" presId="urn:microsoft.com/office/officeart/2008/layout/HexagonCluster"/>
    <dgm:cxn modelId="{6B020D0F-2516-4A12-A604-857A9A38FF1A}" type="presOf" srcId="{663B0CEB-8D67-4928-8E98-88A1811E464A}" destId="{8C04C5D9-779A-4C9E-871A-DBB0406002AB}" srcOrd="0" destOrd="0" presId="urn:microsoft.com/office/officeart/2008/layout/HexagonCluster"/>
    <dgm:cxn modelId="{EF6B831C-30FE-4527-B698-EA65678FD74B}" type="presOf" srcId="{6B34AF52-1C2D-4ED8-BE32-FD7005292085}" destId="{B3EED6DA-5ACB-4C1C-BDF2-EF4F9924298C}" srcOrd="0" destOrd="0" presId="urn:microsoft.com/office/officeart/2008/layout/HexagonCluster"/>
    <dgm:cxn modelId="{AEA2ED26-4592-4185-95D1-09A66F24EF85}" type="presOf" srcId="{4BD5C994-E0ED-411F-81A2-03E1878FFFA2}" destId="{23B4DECC-5BD8-48BB-98AF-75221841CCF3}" srcOrd="0" destOrd="0" presId="urn:microsoft.com/office/officeart/2008/layout/HexagonCluster"/>
    <dgm:cxn modelId="{1C815831-00FB-4797-812A-088DBEE4A0A3}" srcId="{E1F2E5C0-6CA2-4EF8-A521-A360B34CE50E}" destId="{E3EE7926-BB58-40B7-9D79-F8A3F865C0C8}" srcOrd="2" destOrd="0" parTransId="{716A69AF-9AD4-43E6-90E7-A7EC7D2274A1}" sibTransId="{2A4EF96C-D67D-4557-BDF9-E64DBBC6579A}"/>
    <dgm:cxn modelId="{8560683F-4189-4913-A6CC-827C8D8A91D8}" type="presOf" srcId="{E3EE7926-BB58-40B7-9D79-F8A3F865C0C8}" destId="{2F1C8C0D-8761-42A2-B406-9E1621C069D1}" srcOrd="0" destOrd="0" presId="urn:microsoft.com/office/officeart/2008/layout/HexagonCluster"/>
    <dgm:cxn modelId="{0A2D735C-BA71-451B-8750-F68EBF0B53AF}" srcId="{E1F2E5C0-6CA2-4EF8-A521-A360B34CE50E}" destId="{229A41DB-439D-46AE-A824-23CE302A033B}" srcOrd="0" destOrd="0" parTransId="{18177FCA-410E-4E62-98BC-3B7BBF0B333C}" sibTransId="{6B34AF52-1C2D-4ED8-BE32-FD7005292085}"/>
    <dgm:cxn modelId="{1289B45D-4321-40C5-A84A-D3147DFB5B77}" srcId="{E1F2E5C0-6CA2-4EF8-A521-A360B34CE50E}" destId="{74E1EBD1-7A34-400B-B95A-9D94DAF9F68E}" srcOrd="4" destOrd="0" parTransId="{F8231D45-B51A-4925-87FE-8EBC07976ACD}" sibTransId="{E1047B3B-DBBC-4C94-AFD9-111C2F71E82B}"/>
    <dgm:cxn modelId="{D56E6A60-3CCF-4812-9101-B3111CFA45B8}" type="presOf" srcId="{20AAAD56-EA31-473E-BF32-75E0BD3758E6}" destId="{71470121-AEEA-4F57-998D-CCFDB0CF198A}" srcOrd="0" destOrd="0" presId="urn:microsoft.com/office/officeart/2008/layout/HexagonCluster"/>
    <dgm:cxn modelId="{9329B162-1D62-4745-B558-1A8FC3118D07}" srcId="{E1F2E5C0-6CA2-4EF8-A521-A360B34CE50E}" destId="{4BD5C994-E0ED-411F-81A2-03E1878FFFA2}" srcOrd="3" destOrd="0" parTransId="{DAB0A50A-BDA0-4ECD-A82F-7209BE476956}" sibTransId="{20AAAD56-EA31-473E-BF32-75E0BD3758E6}"/>
    <dgm:cxn modelId="{6CB96F49-F4D5-4402-A8D8-8A1E51AC1F57}" srcId="{E1F2E5C0-6CA2-4EF8-A521-A360B34CE50E}" destId="{E6232AAA-3D36-4F0B-A543-7570E4F9F8AC}" srcOrd="5" destOrd="0" parTransId="{000FD2D3-2232-4576-9584-BC54DB548415}" sibTransId="{B4195860-E8E8-4A4F-B6E7-FD4D11AB7BCB}"/>
    <dgm:cxn modelId="{CEDB1774-7533-42BC-9F71-A6E7F9F02324}" type="presOf" srcId="{229A41DB-439D-46AE-A824-23CE302A033B}" destId="{691DEC43-7114-49C9-9356-FE4D276CD19E}" srcOrd="0" destOrd="0" presId="urn:microsoft.com/office/officeart/2008/layout/HexagonCluster"/>
    <dgm:cxn modelId="{9B146155-7227-4817-A878-F54448AFC214}" type="presOf" srcId="{CB0ADED6-85A7-417D-8C7D-DBD3B68CED32}" destId="{1999A9F8-D1BD-4307-BFC4-A0A6CE49C788}" srcOrd="0" destOrd="0" presId="urn:microsoft.com/office/officeart/2008/layout/HexagonCluster"/>
    <dgm:cxn modelId="{2AF85E57-1181-4182-9122-3A877E158BC5}" type="presOf" srcId="{74E1EBD1-7A34-400B-B95A-9D94DAF9F68E}" destId="{F3B735D8-9718-47BD-B009-651311219003}" srcOrd="0" destOrd="0" presId="urn:microsoft.com/office/officeart/2008/layout/HexagonCluster"/>
    <dgm:cxn modelId="{BE97FE86-3AAE-4FCF-9677-974CFFD9F4E1}" type="presOf" srcId="{B4195860-E8E8-4A4F-B6E7-FD4D11AB7BCB}" destId="{094DF09B-9657-43F5-95D7-3F03A338854D}" srcOrd="0" destOrd="0" presId="urn:microsoft.com/office/officeart/2008/layout/HexagonCluster"/>
    <dgm:cxn modelId="{96C44587-0A11-4D28-8A62-519B6718A9C8}" type="presOf" srcId="{2A4EF96C-D67D-4557-BDF9-E64DBBC6579A}" destId="{8D99DB56-2A84-40C2-9476-25BA680C7B5B}" srcOrd="0" destOrd="0" presId="urn:microsoft.com/office/officeart/2008/layout/HexagonCluster"/>
    <dgm:cxn modelId="{A91A6FE1-D483-4CD7-83DF-3AF3636BEB02}" srcId="{E1F2E5C0-6CA2-4EF8-A521-A360B34CE50E}" destId="{CB0ADED6-85A7-417D-8C7D-DBD3B68CED32}" srcOrd="1" destOrd="0" parTransId="{3FFFB03D-8A3F-4904-9432-5C23F7F96227}" sibTransId="{663B0CEB-8D67-4928-8E98-88A1811E464A}"/>
    <dgm:cxn modelId="{ABD2FCE8-20AF-4140-BEE2-E51F358EDF9F}" type="presOf" srcId="{E1F2E5C0-6CA2-4EF8-A521-A360B34CE50E}" destId="{68858A6B-8083-4F62-A3F5-F8FED91F4700}" srcOrd="0" destOrd="0" presId="urn:microsoft.com/office/officeart/2008/layout/HexagonCluster"/>
    <dgm:cxn modelId="{2998D4EF-B4F5-44BB-97DA-8E249F5C6F98}" type="presOf" srcId="{E1047B3B-DBBC-4C94-AFD9-111C2F71E82B}" destId="{33680F27-CED7-434A-93DE-0934099A32CE}" srcOrd="0" destOrd="0" presId="urn:microsoft.com/office/officeart/2008/layout/HexagonCluster"/>
    <dgm:cxn modelId="{0D204D81-A124-4317-961D-86EC9902DDC9}" type="presParOf" srcId="{68858A6B-8083-4F62-A3F5-F8FED91F4700}" destId="{CA52F51E-6EE2-4FEE-BE32-F8C30CB62363}" srcOrd="0" destOrd="0" presId="urn:microsoft.com/office/officeart/2008/layout/HexagonCluster"/>
    <dgm:cxn modelId="{7561088B-E45F-4DD8-A3E8-CC6CAFCDCE5E}" type="presParOf" srcId="{CA52F51E-6EE2-4FEE-BE32-F8C30CB62363}" destId="{691DEC43-7114-49C9-9356-FE4D276CD19E}" srcOrd="0" destOrd="0" presId="urn:microsoft.com/office/officeart/2008/layout/HexagonCluster"/>
    <dgm:cxn modelId="{BDD093C6-995F-4639-9491-316CD0916FAB}" type="presParOf" srcId="{68858A6B-8083-4F62-A3F5-F8FED91F4700}" destId="{D5FAA5E8-3F6A-433E-86FE-1794958927F1}" srcOrd="1" destOrd="0" presId="urn:microsoft.com/office/officeart/2008/layout/HexagonCluster"/>
    <dgm:cxn modelId="{989010B2-0B55-4AB1-8C5C-C3A2054114C4}" type="presParOf" srcId="{D5FAA5E8-3F6A-433E-86FE-1794958927F1}" destId="{5C4A5EB9-610D-4A46-A019-F0952C69FA39}" srcOrd="0" destOrd="0" presId="urn:microsoft.com/office/officeart/2008/layout/HexagonCluster"/>
    <dgm:cxn modelId="{40CCE1FB-BF7B-4467-8523-8B78CB10A341}" type="presParOf" srcId="{68858A6B-8083-4F62-A3F5-F8FED91F4700}" destId="{5CDFFAB1-B68A-4E13-B212-168D42D17D46}" srcOrd="2" destOrd="0" presId="urn:microsoft.com/office/officeart/2008/layout/HexagonCluster"/>
    <dgm:cxn modelId="{0EA15AEF-F5B0-440A-BFAF-9C06B80FD8C8}" type="presParOf" srcId="{5CDFFAB1-B68A-4E13-B212-168D42D17D46}" destId="{B3EED6DA-5ACB-4C1C-BDF2-EF4F9924298C}" srcOrd="0" destOrd="0" presId="urn:microsoft.com/office/officeart/2008/layout/HexagonCluster"/>
    <dgm:cxn modelId="{52B3D7BB-5A0A-4869-A5D5-2DB8EDDCA5D6}" type="presParOf" srcId="{68858A6B-8083-4F62-A3F5-F8FED91F4700}" destId="{FED39A53-FF0C-45B7-8CA0-A916DE99E5CC}" srcOrd="3" destOrd="0" presId="urn:microsoft.com/office/officeart/2008/layout/HexagonCluster"/>
    <dgm:cxn modelId="{C35D11CB-50B2-404B-8FE1-E092A6349EBB}" type="presParOf" srcId="{FED39A53-FF0C-45B7-8CA0-A916DE99E5CC}" destId="{8A9AC7AD-BDBE-48AA-8559-D3EEA1F346E5}" srcOrd="0" destOrd="0" presId="urn:microsoft.com/office/officeart/2008/layout/HexagonCluster"/>
    <dgm:cxn modelId="{F5E305A5-3253-4A1B-86F3-D35037869E8F}" type="presParOf" srcId="{68858A6B-8083-4F62-A3F5-F8FED91F4700}" destId="{586D8781-4824-4A72-9ADE-ED3FB359251C}" srcOrd="4" destOrd="0" presId="urn:microsoft.com/office/officeart/2008/layout/HexagonCluster"/>
    <dgm:cxn modelId="{B5B6F065-FD41-4C80-8C50-9634A69FEBB2}" type="presParOf" srcId="{586D8781-4824-4A72-9ADE-ED3FB359251C}" destId="{1999A9F8-D1BD-4307-BFC4-A0A6CE49C788}" srcOrd="0" destOrd="0" presId="urn:microsoft.com/office/officeart/2008/layout/HexagonCluster"/>
    <dgm:cxn modelId="{E8E47C59-74E5-4518-8D8F-FCF910BC6B55}" type="presParOf" srcId="{68858A6B-8083-4F62-A3F5-F8FED91F4700}" destId="{D9EBE1CF-8AA5-41B9-B229-9C8527CB7BB7}" srcOrd="5" destOrd="0" presId="urn:microsoft.com/office/officeart/2008/layout/HexagonCluster"/>
    <dgm:cxn modelId="{E30DD8A5-884F-4FED-A9DB-6B66A92299A8}" type="presParOf" srcId="{D9EBE1CF-8AA5-41B9-B229-9C8527CB7BB7}" destId="{C50CFD05-36FF-4CA7-918D-CFC7BE94EF9F}" srcOrd="0" destOrd="0" presId="urn:microsoft.com/office/officeart/2008/layout/HexagonCluster"/>
    <dgm:cxn modelId="{6B2995AF-4361-4468-BD64-DD2D2CE74BC9}" type="presParOf" srcId="{68858A6B-8083-4F62-A3F5-F8FED91F4700}" destId="{553F6317-CDFA-4C91-BBBF-49348ADB50ED}" srcOrd="6" destOrd="0" presId="urn:microsoft.com/office/officeart/2008/layout/HexagonCluster"/>
    <dgm:cxn modelId="{550E8DDA-5D37-46E0-8683-7B199F20D0E0}" type="presParOf" srcId="{553F6317-CDFA-4C91-BBBF-49348ADB50ED}" destId="{8C04C5D9-779A-4C9E-871A-DBB0406002AB}" srcOrd="0" destOrd="0" presId="urn:microsoft.com/office/officeart/2008/layout/HexagonCluster"/>
    <dgm:cxn modelId="{DF0545A8-A568-4BCF-B039-A75AB1D974CB}" type="presParOf" srcId="{68858A6B-8083-4F62-A3F5-F8FED91F4700}" destId="{C82F752E-27EF-400A-916F-04865F64338B}" srcOrd="7" destOrd="0" presId="urn:microsoft.com/office/officeart/2008/layout/HexagonCluster"/>
    <dgm:cxn modelId="{18EA9E8B-DC99-4A81-9AA2-F537C3AF4574}" type="presParOf" srcId="{C82F752E-27EF-400A-916F-04865F64338B}" destId="{7498CC3D-4ADC-4AA4-9420-021B504E384E}" srcOrd="0" destOrd="0" presId="urn:microsoft.com/office/officeart/2008/layout/HexagonCluster"/>
    <dgm:cxn modelId="{62FF6CA5-7E48-4A74-8B94-71CD68C0BB4D}" type="presParOf" srcId="{68858A6B-8083-4F62-A3F5-F8FED91F4700}" destId="{C9A5F803-924F-4C0A-90C1-979A88527E61}" srcOrd="8" destOrd="0" presId="urn:microsoft.com/office/officeart/2008/layout/HexagonCluster"/>
    <dgm:cxn modelId="{3414898B-1A02-49F2-98B0-EA00892C8CBA}" type="presParOf" srcId="{C9A5F803-924F-4C0A-90C1-979A88527E61}" destId="{2F1C8C0D-8761-42A2-B406-9E1621C069D1}" srcOrd="0" destOrd="0" presId="urn:microsoft.com/office/officeart/2008/layout/HexagonCluster"/>
    <dgm:cxn modelId="{2F7FFF7A-DCB9-45DC-977D-A09305D63363}" type="presParOf" srcId="{68858A6B-8083-4F62-A3F5-F8FED91F4700}" destId="{7D7D7377-9DF3-456B-BC54-B5E3FD14A2A8}" srcOrd="9" destOrd="0" presId="urn:microsoft.com/office/officeart/2008/layout/HexagonCluster"/>
    <dgm:cxn modelId="{4014AED9-CCA1-47FB-B586-003C4E3DF311}" type="presParOf" srcId="{7D7D7377-9DF3-456B-BC54-B5E3FD14A2A8}" destId="{D968DA0A-1889-4EE6-B9BB-77A4B03E006A}" srcOrd="0" destOrd="0" presId="urn:microsoft.com/office/officeart/2008/layout/HexagonCluster"/>
    <dgm:cxn modelId="{6AB0A95A-50C0-4FA4-8E49-CBB961CCCA74}" type="presParOf" srcId="{68858A6B-8083-4F62-A3F5-F8FED91F4700}" destId="{772EC39C-D077-4E33-A220-71967454149C}" srcOrd="10" destOrd="0" presId="urn:microsoft.com/office/officeart/2008/layout/HexagonCluster"/>
    <dgm:cxn modelId="{7C393757-EF37-49DC-845A-B37D3C79832A}" type="presParOf" srcId="{772EC39C-D077-4E33-A220-71967454149C}" destId="{8D99DB56-2A84-40C2-9476-25BA680C7B5B}" srcOrd="0" destOrd="0" presId="urn:microsoft.com/office/officeart/2008/layout/HexagonCluster"/>
    <dgm:cxn modelId="{D6C93DA2-0E5A-4580-B62A-13D6CA5843BD}" type="presParOf" srcId="{68858A6B-8083-4F62-A3F5-F8FED91F4700}" destId="{2693CF8F-D097-44B7-AD6B-10B615EC9E39}" srcOrd="11" destOrd="0" presId="urn:microsoft.com/office/officeart/2008/layout/HexagonCluster"/>
    <dgm:cxn modelId="{0B447578-9E9F-48C9-B1BE-CFD8D17CF854}" type="presParOf" srcId="{2693CF8F-D097-44B7-AD6B-10B615EC9E39}" destId="{C672A837-E1B9-4389-868C-16F63D0B5FE0}" srcOrd="0" destOrd="0" presId="urn:microsoft.com/office/officeart/2008/layout/HexagonCluster"/>
    <dgm:cxn modelId="{97F42C0A-7659-48D1-B519-FAF362BB3078}" type="presParOf" srcId="{68858A6B-8083-4F62-A3F5-F8FED91F4700}" destId="{5E196522-435B-43F4-99CD-8C92E6409412}" srcOrd="12" destOrd="0" presId="urn:microsoft.com/office/officeart/2008/layout/HexagonCluster"/>
    <dgm:cxn modelId="{3CAFE026-103B-4E35-B4D3-EB39F00D84AD}" type="presParOf" srcId="{5E196522-435B-43F4-99CD-8C92E6409412}" destId="{23B4DECC-5BD8-48BB-98AF-75221841CCF3}" srcOrd="0" destOrd="0" presId="urn:microsoft.com/office/officeart/2008/layout/HexagonCluster"/>
    <dgm:cxn modelId="{DAEDE521-5431-463B-B586-8E2902624795}" type="presParOf" srcId="{68858A6B-8083-4F62-A3F5-F8FED91F4700}" destId="{5B0490F8-0B01-46D5-AA54-9F0D641A1427}" srcOrd="13" destOrd="0" presId="urn:microsoft.com/office/officeart/2008/layout/HexagonCluster"/>
    <dgm:cxn modelId="{E319F2BA-3C66-4F25-8A1E-ECBE29CB059E}" type="presParOf" srcId="{5B0490F8-0B01-46D5-AA54-9F0D641A1427}" destId="{694A700D-AB6B-4870-90FD-02030FAB0DA3}" srcOrd="0" destOrd="0" presId="urn:microsoft.com/office/officeart/2008/layout/HexagonCluster"/>
    <dgm:cxn modelId="{AAA33EAF-C50B-4E91-8B4D-DA5B48D61D48}" type="presParOf" srcId="{68858A6B-8083-4F62-A3F5-F8FED91F4700}" destId="{296FA1D0-377D-456D-9078-FE10786EB2B9}" srcOrd="14" destOrd="0" presId="urn:microsoft.com/office/officeart/2008/layout/HexagonCluster"/>
    <dgm:cxn modelId="{56761584-C63E-4F11-8362-1971A4B50427}" type="presParOf" srcId="{296FA1D0-377D-456D-9078-FE10786EB2B9}" destId="{71470121-AEEA-4F57-998D-CCFDB0CF198A}" srcOrd="0" destOrd="0" presId="urn:microsoft.com/office/officeart/2008/layout/HexagonCluster"/>
    <dgm:cxn modelId="{F4881965-4A54-495B-938F-0CF10785FA6C}" type="presParOf" srcId="{68858A6B-8083-4F62-A3F5-F8FED91F4700}" destId="{C39AD0AB-8F9D-4839-8E3A-D8E729FCF0BB}" srcOrd="15" destOrd="0" presId="urn:microsoft.com/office/officeart/2008/layout/HexagonCluster"/>
    <dgm:cxn modelId="{F26CF352-28B7-484C-BA26-B54640B32845}" type="presParOf" srcId="{C39AD0AB-8F9D-4839-8E3A-D8E729FCF0BB}" destId="{096085AC-6A7C-43CC-B112-71C59A561C52}" srcOrd="0" destOrd="0" presId="urn:microsoft.com/office/officeart/2008/layout/HexagonCluster"/>
    <dgm:cxn modelId="{2D7FAA3A-69D5-4A98-A737-64629E6D5304}" type="presParOf" srcId="{68858A6B-8083-4F62-A3F5-F8FED91F4700}" destId="{A13D2C32-E93A-40C7-8F95-A92B7E33E212}" srcOrd="16" destOrd="0" presId="urn:microsoft.com/office/officeart/2008/layout/HexagonCluster"/>
    <dgm:cxn modelId="{AD60C51A-6476-405D-88C0-4BF6EA5D2EEE}" type="presParOf" srcId="{A13D2C32-E93A-40C7-8F95-A92B7E33E212}" destId="{F3B735D8-9718-47BD-B009-651311219003}" srcOrd="0" destOrd="0" presId="urn:microsoft.com/office/officeart/2008/layout/HexagonCluster"/>
    <dgm:cxn modelId="{72C504F5-E83D-4EEA-AD4D-62889EA7B634}" type="presParOf" srcId="{68858A6B-8083-4F62-A3F5-F8FED91F4700}" destId="{12623DFE-636D-48DD-B258-B168C5C6540D}" srcOrd="17" destOrd="0" presId="urn:microsoft.com/office/officeart/2008/layout/HexagonCluster"/>
    <dgm:cxn modelId="{AF0C9BC0-F413-4EE6-BC36-CFFEF4F61285}" type="presParOf" srcId="{12623DFE-636D-48DD-B258-B168C5C6540D}" destId="{D1ED63AD-B953-48F9-B242-23CB6194DA3E}" srcOrd="0" destOrd="0" presId="urn:microsoft.com/office/officeart/2008/layout/HexagonCluster"/>
    <dgm:cxn modelId="{DA6A1CFE-A4BA-42F9-9A0E-6C058F174BE5}" type="presParOf" srcId="{68858A6B-8083-4F62-A3F5-F8FED91F4700}" destId="{F767D070-81F6-4681-8F39-DADD2DC38DFA}" srcOrd="18" destOrd="0" presId="urn:microsoft.com/office/officeart/2008/layout/HexagonCluster"/>
    <dgm:cxn modelId="{EE085B68-E6B7-40DE-BA72-6E2DE502B70C}" type="presParOf" srcId="{F767D070-81F6-4681-8F39-DADD2DC38DFA}" destId="{33680F27-CED7-434A-93DE-0934099A32CE}" srcOrd="0" destOrd="0" presId="urn:microsoft.com/office/officeart/2008/layout/HexagonCluster"/>
    <dgm:cxn modelId="{B1B991D8-19B1-431A-BADB-F5628644292D}" type="presParOf" srcId="{68858A6B-8083-4F62-A3F5-F8FED91F4700}" destId="{A281ADAF-76C4-450C-A517-141067DCF521}" srcOrd="19" destOrd="0" presId="urn:microsoft.com/office/officeart/2008/layout/HexagonCluster"/>
    <dgm:cxn modelId="{38BB5A77-5C15-449B-8391-18A8E3B54FCA}" type="presParOf" srcId="{A281ADAF-76C4-450C-A517-141067DCF521}" destId="{803B0B77-5F29-48D3-BCB8-FB084639E5D6}" srcOrd="0" destOrd="0" presId="urn:microsoft.com/office/officeart/2008/layout/HexagonCluster"/>
    <dgm:cxn modelId="{B3E7C338-D404-4A39-8C7E-882FD6DE4FD5}" type="presParOf" srcId="{68858A6B-8083-4F62-A3F5-F8FED91F4700}" destId="{0503B6C2-1998-47D8-942F-605A403EFD83}" srcOrd="20" destOrd="0" presId="urn:microsoft.com/office/officeart/2008/layout/HexagonCluster"/>
    <dgm:cxn modelId="{C21A5EC6-2E1F-463B-BE3D-FC30B14A7CBD}" type="presParOf" srcId="{0503B6C2-1998-47D8-942F-605A403EFD83}" destId="{33B1BB98-9F96-4A0E-A391-BE5569805A9C}" srcOrd="0" destOrd="0" presId="urn:microsoft.com/office/officeart/2008/layout/HexagonCluster"/>
    <dgm:cxn modelId="{F283D56A-EAE2-46AE-BDCC-A76553C69856}" type="presParOf" srcId="{68858A6B-8083-4F62-A3F5-F8FED91F4700}" destId="{62093BE9-3F51-45AA-AD71-A801E9A36C07}" srcOrd="21" destOrd="0" presId="urn:microsoft.com/office/officeart/2008/layout/HexagonCluster"/>
    <dgm:cxn modelId="{35D0A43C-7D8C-44E0-9C7B-21460A0BBC58}" type="presParOf" srcId="{62093BE9-3F51-45AA-AD71-A801E9A36C07}" destId="{B3D46A5D-4D43-4B02-82EF-94B926C5B046}" srcOrd="0" destOrd="0" presId="urn:microsoft.com/office/officeart/2008/layout/HexagonCluster"/>
    <dgm:cxn modelId="{8795E952-6307-48C8-A7F9-6667BE9C85AF}" type="presParOf" srcId="{68858A6B-8083-4F62-A3F5-F8FED91F4700}" destId="{11B58243-1F8D-4ED7-B0DC-2D74035A9AD9}" srcOrd="22" destOrd="0" presId="urn:microsoft.com/office/officeart/2008/layout/HexagonCluster"/>
    <dgm:cxn modelId="{9CFA971F-42D2-41DF-9CA1-5B79B8505C7C}" type="presParOf" srcId="{11B58243-1F8D-4ED7-B0DC-2D74035A9AD9}" destId="{094DF09B-9657-43F5-95D7-3F03A338854D}" srcOrd="0" destOrd="0" presId="urn:microsoft.com/office/officeart/2008/layout/HexagonCluster"/>
    <dgm:cxn modelId="{AABB5993-D448-4B01-BAA9-1A8A8E1AA366}" type="presParOf" srcId="{68858A6B-8083-4F62-A3F5-F8FED91F4700}" destId="{AB609273-B120-4BA2-931E-87EAF6D2BDEE}" srcOrd="23" destOrd="0" presId="urn:microsoft.com/office/officeart/2008/layout/HexagonCluster"/>
    <dgm:cxn modelId="{581C5610-7006-4F7C-8881-8EC97E75D5D8}" type="presParOf" srcId="{AB609273-B120-4BA2-931E-87EAF6D2BDEE}" destId="{02CF73DB-E5D6-436F-9CB7-A64082D783A4}"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F07F19-1F50-4B42-A7A0-278DF9D25BB1}" type="doc">
      <dgm:prSet loTypeId="urn:microsoft.com/office/officeart/2016/7/layout/BasicLinearProcessNumbered#1" loCatId="process" qsTypeId="urn:microsoft.com/office/officeart/2005/8/quickstyle/simple1" qsCatId="simple" csTypeId="urn:microsoft.com/office/officeart/2005/8/colors/accent1_2" csCatId="accent1" phldr="1"/>
      <dgm:spPr/>
      <dgm:t>
        <a:bodyPr/>
        <a:lstStyle/>
        <a:p>
          <a:endParaRPr lang="en-US"/>
        </a:p>
      </dgm:t>
    </dgm:pt>
    <dgm:pt modelId="{2EE95FC5-CD6B-4A50-9262-DC414E16C3EA}">
      <dgm:prSet custT="1"/>
      <dgm:spPr/>
      <dgm:t>
        <a:bodyPr lIns="288000"/>
        <a:lstStyle/>
        <a:p>
          <a:r>
            <a:rPr lang="en-US" sz="1800" dirty="0"/>
            <a:t>What is a Minimum Viable Product (MVP)?</a:t>
          </a: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phldrT="1" phldr="0"/>
      <dgm:spPr/>
      <dgm:t>
        <a:bodyPr/>
        <a:lstStyle/>
        <a:p>
          <a:r>
            <a:rPr lang="en-US"/>
            <a:t>1</a:t>
          </a:r>
          <a:endParaRPr lang="en-US" dirty="0"/>
        </a:p>
      </dgm:t>
    </dgm:pt>
    <dgm:pt modelId="{F05611F0-8256-4954-B6CB-ED6B4F2DD397}">
      <dgm:prSet custT="1"/>
      <dgm:spPr/>
      <dgm:t>
        <a:bodyPr lIns="288000"/>
        <a:lstStyle/>
        <a:p>
          <a:r>
            <a:rPr lang="en-US" sz="1800" dirty="0"/>
            <a:t>Key attributes and benefits</a:t>
          </a: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phldrT="2" phldr="0"/>
      <dgm:spPr/>
      <dgm:t>
        <a:bodyPr/>
        <a:lstStyle/>
        <a:p>
          <a:r>
            <a:rPr lang="en-US"/>
            <a:t>2</a:t>
          </a:r>
          <a:endParaRPr lang="en-US" dirty="0"/>
        </a:p>
      </dgm:t>
    </dgm:pt>
    <dgm:pt modelId="{22625139-F93A-4F3F-A7AA-4923A01AEDF3}">
      <dgm:prSet custT="1"/>
      <dgm:spPr/>
      <dgm:t>
        <a:bodyPr lIns="288000"/>
        <a:lstStyle/>
        <a:p>
          <a:r>
            <a:rPr lang="en-US" sz="1800" dirty="0"/>
            <a:t>Process steps to consider</a:t>
          </a: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phldrT="3" phldr="0"/>
      <dgm:spPr/>
      <dgm:t>
        <a:bodyPr/>
        <a:lstStyle/>
        <a:p>
          <a:r>
            <a:rPr lang="en-US"/>
            <a:t>3</a:t>
          </a:r>
          <a:endParaRPr lang="en-US" dirty="0"/>
        </a:p>
      </dgm:t>
    </dgm:pt>
    <dgm:pt modelId="{140952D0-0E1D-4F48-9F16-53581487CFA0}">
      <dgm:prSet custT="1"/>
      <dgm:spPr/>
      <dgm:t>
        <a:bodyPr lIns="288000"/>
        <a:lstStyle/>
        <a:p>
          <a:r>
            <a:rPr lang="en-US" sz="1800" dirty="0"/>
            <a:t>What does this mean for technical communicators?</a:t>
          </a: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phldrT="4" phldr="0"/>
      <dgm:spPr/>
      <dgm:t>
        <a:bodyPr/>
        <a:lstStyle/>
        <a:p>
          <a:r>
            <a:rPr lang="en-US"/>
            <a:t>4</a:t>
          </a:r>
          <a:endParaRPr lang="en-US" dirty="0"/>
        </a:p>
      </dgm:t>
    </dgm:pt>
    <dgm:pt modelId="{C2F8C7F7-44C4-414A-BCCD-56E91DD0A777}">
      <dgm:prSet custT="1"/>
      <dgm:spPr/>
      <dgm:t>
        <a:bodyPr lIns="288000"/>
        <a:lstStyle/>
        <a:p>
          <a:r>
            <a:rPr lang="en-US" sz="1800" dirty="0"/>
            <a:t>Some examples of companies that used this methodology</a:t>
          </a: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phldrT="5" phldr="0"/>
      <dgm:spPr/>
      <dgm:t>
        <a:bodyPr/>
        <a:lstStyle/>
        <a:p>
          <a:r>
            <a:rPr lang="en-US"/>
            <a:t>5</a:t>
          </a:r>
          <a:endParaRPr lang="en-US" dirty="0"/>
        </a:p>
      </dgm:t>
    </dgm:pt>
    <dgm:pt modelId="{C09B749D-9CF7-492C-B341-D9553818451B}" type="pres">
      <dgm:prSet presAssocID="{D0F07F19-1F50-4B42-A7A0-278DF9D25BB1}" presName="Name0" presStyleCnt="0">
        <dgm:presLayoutVars>
          <dgm:animLvl val="lvl"/>
          <dgm:resizeHandles val="exact"/>
        </dgm:presLayoutVars>
      </dgm:prSet>
      <dgm:spPr/>
    </dgm:pt>
    <dgm:pt modelId="{8EEF3829-836D-4E60-A9BC-8F0AD18883EE}" type="pres">
      <dgm:prSet presAssocID="{2EE95FC5-CD6B-4A50-9262-DC414E16C3EA}" presName="compositeNode" presStyleCnt="0">
        <dgm:presLayoutVars>
          <dgm:bulletEnabled val="1"/>
        </dgm:presLayoutVars>
      </dgm:prSet>
      <dgm:spPr/>
    </dgm:pt>
    <dgm:pt modelId="{5947A689-FC4A-4FDF-BDDD-890A8474DEF9}" type="pres">
      <dgm:prSet presAssocID="{2EE95FC5-CD6B-4A50-9262-DC414E16C3EA}" presName="bgRect" presStyleLbl="bgAccFollowNode1" presStyleIdx="0" presStyleCnt="5"/>
      <dgm:spPr/>
    </dgm:pt>
    <dgm:pt modelId="{94E9EF1A-1D07-4210-9402-6C559E90358A}" type="pres">
      <dgm:prSet presAssocID="{C99EBBB1-E916-471C-83C9-ABE85B42AC26}" presName="sibTransNodeCircle" presStyleLbl="alignNode1" presStyleIdx="0" presStyleCnt="10">
        <dgm:presLayoutVars>
          <dgm:chMax val="0"/>
          <dgm:bulletEnabled/>
        </dgm:presLayoutVars>
      </dgm:prSet>
      <dgm:spPr>
        <a:prstGeom prst="rect">
          <a:avLst/>
        </a:prstGeom>
      </dgm:spPr>
    </dgm:pt>
    <dgm:pt modelId="{B9E74D06-8974-46A7-BDE8-CAC0846523DB}" type="pres">
      <dgm:prSet presAssocID="{2EE95FC5-CD6B-4A50-9262-DC414E16C3EA}" presName="bottomLine" presStyleLbl="alignNode1" presStyleIdx="1" presStyleCnt="10">
        <dgm:presLayoutVars/>
      </dgm:prSet>
      <dgm:spPr/>
    </dgm:pt>
    <dgm:pt modelId="{815671D8-22AE-4967-8461-EBC1C9F97F94}" type="pres">
      <dgm:prSet presAssocID="{2EE95FC5-CD6B-4A50-9262-DC414E16C3EA}" presName="nodeText" presStyleLbl="bgAccFollowNode1" presStyleIdx="0" presStyleCnt="5">
        <dgm:presLayoutVars>
          <dgm:bulletEnabled val="1"/>
        </dgm:presLayoutVars>
      </dgm:prSet>
      <dgm:spPr/>
    </dgm:pt>
    <dgm:pt modelId="{4345A606-3100-40DC-847D-F26F8DFFB0A4}" type="pres">
      <dgm:prSet presAssocID="{C99EBBB1-E916-471C-83C9-ABE85B42AC26}" presName="sibTrans" presStyleCnt="0"/>
      <dgm:spPr/>
    </dgm:pt>
    <dgm:pt modelId="{9D438F26-CD1B-4D67-AF02-B4D0BD99464E}" type="pres">
      <dgm:prSet presAssocID="{F05611F0-8256-4954-B6CB-ED6B4F2DD397}" presName="compositeNode" presStyleCnt="0">
        <dgm:presLayoutVars>
          <dgm:bulletEnabled val="1"/>
        </dgm:presLayoutVars>
      </dgm:prSet>
      <dgm:spPr/>
    </dgm:pt>
    <dgm:pt modelId="{5C8F9B26-840A-4F96-8D27-2D7E00511C9A}" type="pres">
      <dgm:prSet presAssocID="{F05611F0-8256-4954-B6CB-ED6B4F2DD397}" presName="bgRect" presStyleLbl="bgAccFollowNode1" presStyleIdx="1" presStyleCnt="5"/>
      <dgm:spPr/>
    </dgm:pt>
    <dgm:pt modelId="{DAC041B6-6570-477A-B4C1-5CB7E0EFE0DC}" type="pres">
      <dgm:prSet presAssocID="{6BD5265A-8333-420D-BDB2-65F10B3EBD76}" presName="sibTransNodeCircle" presStyleLbl="alignNode1" presStyleIdx="2" presStyleCnt="10">
        <dgm:presLayoutVars>
          <dgm:chMax val="0"/>
          <dgm:bulletEnabled/>
        </dgm:presLayoutVars>
      </dgm:prSet>
      <dgm:spPr>
        <a:prstGeom prst="rect">
          <a:avLst/>
        </a:prstGeom>
      </dgm:spPr>
    </dgm:pt>
    <dgm:pt modelId="{F8ADDB2A-2689-4ACF-8222-B372EB5C8D35}" type="pres">
      <dgm:prSet presAssocID="{F05611F0-8256-4954-B6CB-ED6B4F2DD397}" presName="bottomLine" presStyleLbl="alignNode1" presStyleIdx="3" presStyleCnt="10">
        <dgm:presLayoutVars/>
      </dgm:prSet>
      <dgm:spPr/>
    </dgm:pt>
    <dgm:pt modelId="{36EB2DDF-B510-4B3C-AF9A-757E14A78E4D}" type="pres">
      <dgm:prSet presAssocID="{F05611F0-8256-4954-B6CB-ED6B4F2DD397}" presName="nodeText" presStyleLbl="bgAccFollowNode1" presStyleIdx="1" presStyleCnt="5">
        <dgm:presLayoutVars>
          <dgm:bulletEnabled val="1"/>
        </dgm:presLayoutVars>
      </dgm:prSet>
      <dgm:spPr/>
    </dgm:pt>
    <dgm:pt modelId="{8BDDBF6E-ECE6-4E6A-B0D3-17197BA824D3}" type="pres">
      <dgm:prSet presAssocID="{6BD5265A-8333-420D-BDB2-65F10B3EBD76}" presName="sibTrans" presStyleCnt="0"/>
      <dgm:spPr/>
    </dgm:pt>
    <dgm:pt modelId="{5419C900-3474-4480-82CB-923AF8027A48}" type="pres">
      <dgm:prSet presAssocID="{22625139-F93A-4F3F-A7AA-4923A01AEDF3}" presName="compositeNode" presStyleCnt="0">
        <dgm:presLayoutVars>
          <dgm:bulletEnabled val="1"/>
        </dgm:presLayoutVars>
      </dgm:prSet>
      <dgm:spPr/>
    </dgm:pt>
    <dgm:pt modelId="{83253AE2-89B5-4ADC-817A-FEF4E0BC4B49}" type="pres">
      <dgm:prSet presAssocID="{22625139-F93A-4F3F-A7AA-4923A01AEDF3}" presName="bgRect" presStyleLbl="bgAccFollowNode1" presStyleIdx="2" presStyleCnt="5"/>
      <dgm:spPr/>
    </dgm:pt>
    <dgm:pt modelId="{82EE2C17-F664-4616-8F76-97637F08E124}" type="pres">
      <dgm:prSet presAssocID="{A8E2FA08-4DD4-4654-A85D-9A99162D6201}" presName="sibTransNodeCircle" presStyleLbl="alignNode1" presStyleIdx="4" presStyleCnt="10">
        <dgm:presLayoutVars>
          <dgm:chMax val="0"/>
          <dgm:bulletEnabled/>
        </dgm:presLayoutVars>
      </dgm:prSet>
      <dgm:spPr>
        <a:prstGeom prst="rect">
          <a:avLst/>
        </a:prstGeom>
      </dgm:spPr>
    </dgm:pt>
    <dgm:pt modelId="{96383FDE-483E-4E6D-B151-4FC41C065094}" type="pres">
      <dgm:prSet presAssocID="{22625139-F93A-4F3F-A7AA-4923A01AEDF3}" presName="bottomLine" presStyleLbl="alignNode1" presStyleIdx="5" presStyleCnt="10">
        <dgm:presLayoutVars/>
      </dgm:prSet>
      <dgm:spPr/>
    </dgm:pt>
    <dgm:pt modelId="{BBF86657-8EAE-46E6-B25A-D2056AE50973}" type="pres">
      <dgm:prSet presAssocID="{22625139-F93A-4F3F-A7AA-4923A01AEDF3}" presName="nodeText" presStyleLbl="bgAccFollowNode1" presStyleIdx="2" presStyleCnt="5">
        <dgm:presLayoutVars>
          <dgm:bulletEnabled val="1"/>
        </dgm:presLayoutVars>
      </dgm:prSet>
      <dgm:spPr/>
    </dgm:pt>
    <dgm:pt modelId="{8DC76FCE-F8A0-43BB-94B0-26867DA9F629}" type="pres">
      <dgm:prSet presAssocID="{A8E2FA08-4DD4-4654-A85D-9A99162D6201}" presName="sibTrans" presStyleCnt="0"/>
      <dgm:spPr/>
    </dgm:pt>
    <dgm:pt modelId="{46746BF8-8C13-403D-B74A-6BA79A7FA811}" type="pres">
      <dgm:prSet presAssocID="{140952D0-0E1D-4F48-9F16-53581487CFA0}" presName="compositeNode" presStyleCnt="0">
        <dgm:presLayoutVars>
          <dgm:bulletEnabled val="1"/>
        </dgm:presLayoutVars>
      </dgm:prSet>
      <dgm:spPr/>
    </dgm:pt>
    <dgm:pt modelId="{7ACBA089-E576-4FF4-865F-C3BBF7659A23}" type="pres">
      <dgm:prSet presAssocID="{140952D0-0E1D-4F48-9F16-53581487CFA0}" presName="bgRect" presStyleLbl="bgAccFollowNode1" presStyleIdx="3" presStyleCnt="5"/>
      <dgm:spPr/>
    </dgm:pt>
    <dgm:pt modelId="{3CBA3CC0-D70A-4B98-9329-64604EDF25F0}" type="pres">
      <dgm:prSet presAssocID="{2804F27C-9BA9-4D07-AB02-74BE7DFA2C0E}" presName="sibTransNodeCircle" presStyleLbl="alignNode1" presStyleIdx="6" presStyleCnt="10">
        <dgm:presLayoutVars>
          <dgm:chMax val="0"/>
          <dgm:bulletEnabled/>
        </dgm:presLayoutVars>
      </dgm:prSet>
      <dgm:spPr>
        <a:prstGeom prst="rect">
          <a:avLst/>
        </a:prstGeom>
      </dgm:spPr>
    </dgm:pt>
    <dgm:pt modelId="{5BE72261-3EB3-4585-8739-2FFBAED12B80}" type="pres">
      <dgm:prSet presAssocID="{140952D0-0E1D-4F48-9F16-53581487CFA0}" presName="bottomLine" presStyleLbl="alignNode1" presStyleIdx="7" presStyleCnt="10">
        <dgm:presLayoutVars/>
      </dgm:prSet>
      <dgm:spPr/>
    </dgm:pt>
    <dgm:pt modelId="{64EF213D-B16C-4AC2-8183-B62F7FC17277}" type="pres">
      <dgm:prSet presAssocID="{140952D0-0E1D-4F48-9F16-53581487CFA0}" presName="nodeText" presStyleLbl="bgAccFollowNode1" presStyleIdx="3" presStyleCnt="5">
        <dgm:presLayoutVars>
          <dgm:bulletEnabled val="1"/>
        </dgm:presLayoutVars>
      </dgm:prSet>
      <dgm:spPr/>
    </dgm:pt>
    <dgm:pt modelId="{5104EC6E-10DA-48BE-A121-0D66CB60A3C3}" type="pres">
      <dgm:prSet presAssocID="{2804F27C-9BA9-4D07-AB02-74BE7DFA2C0E}" presName="sibTrans" presStyleCnt="0"/>
      <dgm:spPr/>
    </dgm:pt>
    <dgm:pt modelId="{A0A34020-1B08-49AD-AD60-D2002D7C7E0A}" type="pres">
      <dgm:prSet presAssocID="{C2F8C7F7-44C4-414A-BCCD-56E91DD0A777}" presName="compositeNode" presStyleCnt="0">
        <dgm:presLayoutVars>
          <dgm:bulletEnabled val="1"/>
        </dgm:presLayoutVars>
      </dgm:prSet>
      <dgm:spPr/>
    </dgm:pt>
    <dgm:pt modelId="{5F8AA2D1-7ADE-4FAB-AB73-E999EB93EDA0}" type="pres">
      <dgm:prSet presAssocID="{C2F8C7F7-44C4-414A-BCCD-56E91DD0A777}" presName="bgRect" presStyleLbl="bgAccFollowNode1" presStyleIdx="4" presStyleCnt="5"/>
      <dgm:spPr/>
    </dgm:pt>
    <dgm:pt modelId="{FEC87D35-FF68-4830-9865-7026502B7734}" type="pres">
      <dgm:prSet presAssocID="{4E39967D-43EF-4F15-814A-2F491D900D43}" presName="sibTransNodeCircle" presStyleLbl="alignNode1" presStyleIdx="8" presStyleCnt="10">
        <dgm:presLayoutVars>
          <dgm:chMax val="0"/>
          <dgm:bulletEnabled/>
        </dgm:presLayoutVars>
      </dgm:prSet>
      <dgm:spPr>
        <a:prstGeom prst="rect">
          <a:avLst/>
        </a:prstGeom>
      </dgm:spPr>
    </dgm:pt>
    <dgm:pt modelId="{F57AF353-CCB4-4030-9EEE-1DC7B4B0CC7D}" type="pres">
      <dgm:prSet presAssocID="{C2F8C7F7-44C4-414A-BCCD-56E91DD0A777}" presName="bottomLine" presStyleLbl="alignNode1" presStyleIdx="9" presStyleCnt="10">
        <dgm:presLayoutVars/>
      </dgm:prSet>
      <dgm:spPr/>
    </dgm:pt>
    <dgm:pt modelId="{9CC4D03B-B44B-4A64-A041-4758701F1C59}" type="pres">
      <dgm:prSet presAssocID="{C2F8C7F7-44C4-414A-BCCD-56E91DD0A777}" presName="nodeText" presStyleLbl="bgAccFollowNode1" presStyleIdx="4" presStyleCnt="5">
        <dgm:presLayoutVars>
          <dgm:bulletEnabled val="1"/>
        </dgm:presLayoutVars>
      </dgm:prSet>
      <dgm:spPr/>
    </dgm:pt>
  </dgm:ptLst>
  <dgm:cxnLst>
    <dgm:cxn modelId="{A4B80D2D-7E35-421F-8BF9-55B39C33B9BE}" type="presOf" srcId="{A8E2FA08-4DD4-4654-A85D-9A99162D6201}" destId="{82EE2C17-F664-4616-8F76-97637F08E124}" srcOrd="0" destOrd="0" presId="urn:microsoft.com/office/officeart/2016/7/layout/BasicLinearProcessNumbered#1"/>
    <dgm:cxn modelId="{C0185933-A2E8-4CA8-BE2D-4651F528D2DE}" type="presOf" srcId="{2EE95FC5-CD6B-4A50-9262-DC414E16C3EA}" destId="{815671D8-22AE-4967-8461-EBC1C9F97F94}" srcOrd="1" destOrd="0" presId="urn:microsoft.com/office/officeart/2016/7/layout/BasicLinearProcessNumbered#1"/>
    <dgm:cxn modelId="{2218E939-6CA8-4442-A4E7-EF92FEA01DDF}" type="presOf" srcId="{140952D0-0E1D-4F48-9F16-53581487CFA0}" destId="{7ACBA089-E576-4FF4-865F-C3BBF7659A23}" srcOrd="0" destOrd="0" presId="urn:microsoft.com/office/officeart/2016/7/layout/BasicLinearProcessNumbered#1"/>
    <dgm:cxn modelId="{23907F3B-DE45-45CF-9707-5E4F6F6973DA}" type="presOf" srcId="{D0F07F19-1F50-4B42-A7A0-278DF9D25BB1}" destId="{C09B749D-9CF7-492C-B341-D9553818451B}" srcOrd="0" destOrd="0" presId="urn:microsoft.com/office/officeart/2016/7/layout/BasicLinearProcessNumbered#1"/>
    <dgm:cxn modelId="{AFE8A667-BFCC-42CE-A7FE-3066C60B154E}" type="presOf" srcId="{F05611F0-8256-4954-B6CB-ED6B4F2DD397}" destId="{5C8F9B26-840A-4F96-8D27-2D7E00511C9A}" srcOrd="0" destOrd="0" presId="urn:microsoft.com/office/officeart/2016/7/layout/BasicLinearProcessNumbered#1"/>
    <dgm:cxn modelId="{6C312549-8F7E-4A80-AB71-9D3156BFBF4C}" type="presOf" srcId="{C2F8C7F7-44C4-414A-BCCD-56E91DD0A777}" destId="{5F8AA2D1-7ADE-4FAB-AB73-E999EB93EDA0}" srcOrd="0" destOrd="0" presId="urn:microsoft.com/office/officeart/2016/7/layout/BasicLinearProcessNumbered#1"/>
    <dgm:cxn modelId="{7043076B-C1A0-4D82-B9C2-7389C21548EF}" type="presOf" srcId="{22625139-F93A-4F3F-A7AA-4923A01AEDF3}" destId="{BBF86657-8EAE-46E6-B25A-D2056AE50973}" srcOrd="1" destOrd="0" presId="urn:microsoft.com/office/officeart/2016/7/layout/BasicLinearProcessNumbered#1"/>
    <dgm:cxn modelId="{40CAD671-AB1B-4EF2-BD4C-E4C43639C27E}" type="presOf" srcId="{2EE95FC5-CD6B-4A50-9262-DC414E16C3EA}" destId="{5947A689-FC4A-4FDF-BDDD-890A8474DEF9}" srcOrd="0" destOrd="0" presId="urn:microsoft.com/office/officeart/2016/7/layout/BasicLinearProcessNumbered#1"/>
    <dgm:cxn modelId="{14D43B81-F92D-4CD8-9D1E-78CBF092C750}" srcId="{D0F07F19-1F50-4B42-A7A0-278DF9D25BB1}" destId="{C2F8C7F7-44C4-414A-BCCD-56E91DD0A777}" srcOrd="4" destOrd="0" parTransId="{E6C6DF88-9436-40D7-BA84-18FE896A6151}" sibTransId="{4E39967D-43EF-4F15-814A-2F491D900D43}"/>
    <dgm:cxn modelId="{9CDE7D88-716E-4C97-9A52-FF7131643C5F}" type="presOf" srcId="{F05611F0-8256-4954-B6CB-ED6B4F2DD397}" destId="{36EB2DDF-B510-4B3C-AF9A-757E14A78E4D}" srcOrd="1" destOrd="0" presId="urn:microsoft.com/office/officeart/2016/7/layout/BasicLinearProcessNumbered#1"/>
    <dgm:cxn modelId="{DD5C168A-90C7-41E2-9576-A79BBC6325CE}" type="presOf" srcId="{C99EBBB1-E916-471C-83C9-ABE85B42AC26}" destId="{94E9EF1A-1D07-4210-9402-6C559E90358A}" srcOrd="0" destOrd="0" presId="urn:microsoft.com/office/officeart/2016/7/layout/BasicLinearProcessNumbered#1"/>
    <dgm:cxn modelId="{CBD31B8E-CB23-4FA8-93FE-5BB4814BBB0B}" type="presOf" srcId="{2804F27C-9BA9-4D07-AB02-74BE7DFA2C0E}" destId="{3CBA3CC0-D70A-4B98-9329-64604EDF25F0}" srcOrd="0" destOrd="0" presId="urn:microsoft.com/office/officeart/2016/7/layout/BasicLinearProcessNumbered#1"/>
    <dgm:cxn modelId="{B3F19EC2-A372-4EC3-BFE0-C62FFDFE3DF6}" srcId="{D0F07F19-1F50-4B42-A7A0-278DF9D25BB1}" destId="{2EE95FC5-CD6B-4A50-9262-DC414E16C3EA}" srcOrd="0" destOrd="0" parTransId="{75374347-884B-4721-8CFF-DF080F5B1C79}" sibTransId="{C99EBBB1-E916-471C-83C9-ABE85B42AC26}"/>
    <dgm:cxn modelId="{40F5D2CB-DECC-41AF-8388-AD6EA6907126}" type="presOf" srcId="{6BD5265A-8333-420D-BDB2-65F10B3EBD76}" destId="{DAC041B6-6570-477A-B4C1-5CB7E0EFE0DC}" srcOrd="0" destOrd="0" presId="urn:microsoft.com/office/officeart/2016/7/layout/BasicLinearProcessNumbered#1"/>
    <dgm:cxn modelId="{914FACD2-336A-4471-9E99-312B3F8EAB04}" srcId="{D0F07F19-1F50-4B42-A7A0-278DF9D25BB1}" destId="{F05611F0-8256-4954-B6CB-ED6B4F2DD397}" srcOrd="1" destOrd="0" parTransId="{CD7328D6-9FAE-4506-9BDB-E06A571EC1D4}" sibTransId="{6BD5265A-8333-420D-BDB2-65F10B3EBD76}"/>
    <dgm:cxn modelId="{40CCC9E3-44E6-462B-900C-44AC8FC352F3}" type="presOf" srcId="{4E39967D-43EF-4F15-814A-2F491D900D43}" destId="{FEC87D35-FF68-4830-9865-7026502B7734}" srcOrd="0" destOrd="0" presId="urn:microsoft.com/office/officeart/2016/7/layout/BasicLinearProcessNumbered#1"/>
    <dgm:cxn modelId="{B07163E8-ADEC-492A-8F07-7E5786AB23AE}" srcId="{D0F07F19-1F50-4B42-A7A0-278DF9D25BB1}" destId="{140952D0-0E1D-4F48-9F16-53581487CFA0}" srcOrd="3" destOrd="0" parTransId="{790C446F-6917-41E7-BE01-7AFE2676D505}" sibTransId="{2804F27C-9BA9-4D07-AB02-74BE7DFA2C0E}"/>
    <dgm:cxn modelId="{D0999FEB-3F13-4B99-8767-7340A2A83933}" type="presOf" srcId="{22625139-F93A-4F3F-A7AA-4923A01AEDF3}" destId="{83253AE2-89B5-4ADC-817A-FEF4E0BC4B49}" srcOrd="0" destOrd="0" presId="urn:microsoft.com/office/officeart/2016/7/layout/BasicLinearProcessNumbered#1"/>
    <dgm:cxn modelId="{E061BDEB-384B-4165-AF47-0D2CE9C70384}" type="presOf" srcId="{C2F8C7F7-44C4-414A-BCCD-56E91DD0A777}" destId="{9CC4D03B-B44B-4A64-A041-4758701F1C59}" srcOrd="1" destOrd="0" presId="urn:microsoft.com/office/officeart/2016/7/layout/BasicLinearProcessNumbered#1"/>
    <dgm:cxn modelId="{FC7721F0-429B-4CE7-BE98-C2F3C41FE9C7}" srcId="{D0F07F19-1F50-4B42-A7A0-278DF9D25BB1}" destId="{22625139-F93A-4F3F-A7AA-4923A01AEDF3}" srcOrd="2" destOrd="0" parTransId="{F549A0EB-6BE9-4749-8336-B02A279AE302}" sibTransId="{A8E2FA08-4DD4-4654-A85D-9A99162D6201}"/>
    <dgm:cxn modelId="{27E5EDFC-7359-48F6-8E3F-270CF15B8D2C}" type="presOf" srcId="{140952D0-0E1D-4F48-9F16-53581487CFA0}" destId="{64EF213D-B16C-4AC2-8183-B62F7FC17277}" srcOrd="1" destOrd="0" presId="urn:microsoft.com/office/officeart/2016/7/layout/BasicLinearProcessNumbered#1"/>
    <dgm:cxn modelId="{B5FABEA6-FE83-4DC3-A3AB-25B621203785}" type="presParOf" srcId="{C09B749D-9CF7-492C-B341-D9553818451B}" destId="{8EEF3829-836D-4E60-A9BC-8F0AD18883EE}" srcOrd="0" destOrd="0" presId="urn:microsoft.com/office/officeart/2016/7/layout/BasicLinearProcessNumbered#1"/>
    <dgm:cxn modelId="{E8C71572-9F0A-4ED2-BA52-A961EB56A76C}" type="presParOf" srcId="{8EEF3829-836D-4E60-A9BC-8F0AD18883EE}" destId="{5947A689-FC4A-4FDF-BDDD-890A8474DEF9}" srcOrd="0" destOrd="0" presId="urn:microsoft.com/office/officeart/2016/7/layout/BasicLinearProcessNumbered#1"/>
    <dgm:cxn modelId="{67C04E6E-4316-4DC8-9615-DBC47E4DDF35}" type="presParOf" srcId="{8EEF3829-836D-4E60-A9BC-8F0AD18883EE}" destId="{94E9EF1A-1D07-4210-9402-6C559E90358A}" srcOrd="1" destOrd="0" presId="urn:microsoft.com/office/officeart/2016/7/layout/BasicLinearProcessNumbered#1"/>
    <dgm:cxn modelId="{003FA2D7-FBDD-45A5-BDB1-BBCD5557649A}" type="presParOf" srcId="{8EEF3829-836D-4E60-A9BC-8F0AD18883EE}" destId="{B9E74D06-8974-46A7-BDE8-CAC0846523DB}" srcOrd="2" destOrd="0" presId="urn:microsoft.com/office/officeart/2016/7/layout/BasicLinearProcessNumbered#1"/>
    <dgm:cxn modelId="{3E9A9986-48DD-4CC7-91FE-1707EBC7E65A}" type="presParOf" srcId="{8EEF3829-836D-4E60-A9BC-8F0AD18883EE}" destId="{815671D8-22AE-4967-8461-EBC1C9F97F94}" srcOrd="3" destOrd="0" presId="urn:microsoft.com/office/officeart/2016/7/layout/BasicLinearProcessNumbered#1"/>
    <dgm:cxn modelId="{2711AD4E-AE27-4FCF-8A6A-77C0EB08E796}" type="presParOf" srcId="{C09B749D-9CF7-492C-B341-D9553818451B}" destId="{4345A606-3100-40DC-847D-F26F8DFFB0A4}" srcOrd="1" destOrd="0" presId="urn:microsoft.com/office/officeart/2016/7/layout/BasicLinearProcessNumbered#1"/>
    <dgm:cxn modelId="{71DE8450-1714-444C-A82B-015776242CCF}" type="presParOf" srcId="{C09B749D-9CF7-492C-B341-D9553818451B}" destId="{9D438F26-CD1B-4D67-AF02-B4D0BD99464E}" srcOrd="2" destOrd="0" presId="urn:microsoft.com/office/officeart/2016/7/layout/BasicLinearProcessNumbered#1"/>
    <dgm:cxn modelId="{5C537732-B693-4D12-B5ED-85D7EFE25956}" type="presParOf" srcId="{9D438F26-CD1B-4D67-AF02-B4D0BD99464E}" destId="{5C8F9B26-840A-4F96-8D27-2D7E00511C9A}" srcOrd="0" destOrd="0" presId="urn:microsoft.com/office/officeart/2016/7/layout/BasicLinearProcessNumbered#1"/>
    <dgm:cxn modelId="{A7EE3BFC-F03A-45E6-B212-83404EE12240}" type="presParOf" srcId="{9D438F26-CD1B-4D67-AF02-B4D0BD99464E}" destId="{DAC041B6-6570-477A-B4C1-5CB7E0EFE0DC}" srcOrd="1" destOrd="0" presId="urn:microsoft.com/office/officeart/2016/7/layout/BasicLinearProcessNumbered#1"/>
    <dgm:cxn modelId="{5F897C40-4F74-425D-8ECE-E06A106892E5}" type="presParOf" srcId="{9D438F26-CD1B-4D67-AF02-B4D0BD99464E}" destId="{F8ADDB2A-2689-4ACF-8222-B372EB5C8D35}" srcOrd="2" destOrd="0" presId="urn:microsoft.com/office/officeart/2016/7/layout/BasicLinearProcessNumbered#1"/>
    <dgm:cxn modelId="{B161A182-985E-47E7-B65C-F6AD87BFA0F7}" type="presParOf" srcId="{9D438F26-CD1B-4D67-AF02-B4D0BD99464E}" destId="{36EB2DDF-B510-4B3C-AF9A-757E14A78E4D}" srcOrd="3" destOrd="0" presId="urn:microsoft.com/office/officeart/2016/7/layout/BasicLinearProcessNumbered#1"/>
    <dgm:cxn modelId="{FDEB4A67-6531-4467-87D6-1AE9F901F051}" type="presParOf" srcId="{C09B749D-9CF7-492C-B341-D9553818451B}" destId="{8BDDBF6E-ECE6-4E6A-B0D3-17197BA824D3}" srcOrd="3" destOrd="0" presId="urn:microsoft.com/office/officeart/2016/7/layout/BasicLinearProcessNumbered#1"/>
    <dgm:cxn modelId="{5792E72B-E132-444A-BAAD-0F2F78F0396C}" type="presParOf" srcId="{C09B749D-9CF7-492C-B341-D9553818451B}" destId="{5419C900-3474-4480-82CB-923AF8027A48}" srcOrd="4" destOrd="0" presId="urn:microsoft.com/office/officeart/2016/7/layout/BasicLinearProcessNumbered#1"/>
    <dgm:cxn modelId="{9985658F-827E-4C3E-901A-BB8B62931A97}" type="presParOf" srcId="{5419C900-3474-4480-82CB-923AF8027A48}" destId="{83253AE2-89B5-4ADC-817A-FEF4E0BC4B49}" srcOrd="0" destOrd="0" presId="urn:microsoft.com/office/officeart/2016/7/layout/BasicLinearProcessNumbered#1"/>
    <dgm:cxn modelId="{48A7D195-BEC4-4325-8BFF-25B8CA13DC53}" type="presParOf" srcId="{5419C900-3474-4480-82CB-923AF8027A48}" destId="{82EE2C17-F664-4616-8F76-97637F08E124}" srcOrd="1" destOrd="0" presId="urn:microsoft.com/office/officeart/2016/7/layout/BasicLinearProcessNumbered#1"/>
    <dgm:cxn modelId="{DFA21DE9-D23E-4AEC-984F-38954304B882}" type="presParOf" srcId="{5419C900-3474-4480-82CB-923AF8027A48}" destId="{96383FDE-483E-4E6D-B151-4FC41C065094}" srcOrd="2" destOrd="0" presId="urn:microsoft.com/office/officeart/2016/7/layout/BasicLinearProcessNumbered#1"/>
    <dgm:cxn modelId="{110189D1-9E6B-4E0C-8667-C0A3012E8A84}" type="presParOf" srcId="{5419C900-3474-4480-82CB-923AF8027A48}" destId="{BBF86657-8EAE-46E6-B25A-D2056AE50973}" srcOrd="3" destOrd="0" presId="urn:microsoft.com/office/officeart/2016/7/layout/BasicLinearProcessNumbered#1"/>
    <dgm:cxn modelId="{6F4652E6-670E-47E1-8BB6-F10FC0002FE5}" type="presParOf" srcId="{C09B749D-9CF7-492C-B341-D9553818451B}" destId="{8DC76FCE-F8A0-43BB-94B0-26867DA9F629}" srcOrd="5" destOrd="0" presId="urn:microsoft.com/office/officeart/2016/7/layout/BasicLinearProcessNumbered#1"/>
    <dgm:cxn modelId="{952C4F1E-455C-44B2-8633-E11FFDA1CF16}" type="presParOf" srcId="{C09B749D-9CF7-492C-B341-D9553818451B}" destId="{46746BF8-8C13-403D-B74A-6BA79A7FA811}" srcOrd="6" destOrd="0" presId="urn:microsoft.com/office/officeart/2016/7/layout/BasicLinearProcessNumbered#1"/>
    <dgm:cxn modelId="{199291F3-CB47-4BB7-8551-CC7D94A62A3D}" type="presParOf" srcId="{46746BF8-8C13-403D-B74A-6BA79A7FA811}" destId="{7ACBA089-E576-4FF4-865F-C3BBF7659A23}" srcOrd="0" destOrd="0" presId="urn:microsoft.com/office/officeart/2016/7/layout/BasicLinearProcessNumbered#1"/>
    <dgm:cxn modelId="{14456339-3232-4F27-8745-6AE7ED279122}" type="presParOf" srcId="{46746BF8-8C13-403D-B74A-6BA79A7FA811}" destId="{3CBA3CC0-D70A-4B98-9329-64604EDF25F0}" srcOrd="1" destOrd="0" presId="urn:microsoft.com/office/officeart/2016/7/layout/BasicLinearProcessNumbered#1"/>
    <dgm:cxn modelId="{A8938D10-3458-4190-A261-C341522970A2}" type="presParOf" srcId="{46746BF8-8C13-403D-B74A-6BA79A7FA811}" destId="{5BE72261-3EB3-4585-8739-2FFBAED12B80}" srcOrd="2" destOrd="0" presId="urn:microsoft.com/office/officeart/2016/7/layout/BasicLinearProcessNumbered#1"/>
    <dgm:cxn modelId="{C1F113A0-9F7B-4396-8E1F-EC384DF862FF}" type="presParOf" srcId="{46746BF8-8C13-403D-B74A-6BA79A7FA811}" destId="{64EF213D-B16C-4AC2-8183-B62F7FC17277}" srcOrd="3" destOrd="0" presId="urn:microsoft.com/office/officeart/2016/7/layout/BasicLinearProcessNumbered#1"/>
    <dgm:cxn modelId="{4131D598-AA25-4B7C-AFA7-9029885EA773}" type="presParOf" srcId="{C09B749D-9CF7-492C-B341-D9553818451B}" destId="{5104EC6E-10DA-48BE-A121-0D66CB60A3C3}" srcOrd="7" destOrd="0" presId="urn:microsoft.com/office/officeart/2016/7/layout/BasicLinearProcessNumbered#1"/>
    <dgm:cxn modelId="{BE67DCDF-2356-4D88-99B3-83434EDCF878}" type="presParOf" srcId="{C09B749D-9CF7-492C-B341-D9553818451B}" destId="{A0A34020-1B08-49AD-AD60-D2002D7C7E0A}" srcOrd="8" destOrd="0" presId="urn:microsoft.com/office/officeart/2016/7/layout/BasicLinearProcessNumbered#1"/>
    <dgm:cxn modelId="{7647E02E-AFDE-4458-BBF1-C11FE2DBD1C6}" type="presParOf" srcId="{A0A34020-1B08-49AD-AD60-D2002D7C7E0A}" destId="{5F8AA2D1-7ADE-4FAB-AB73-E999EB93EDA0}" srcOrd="0" destOrd="0" presId="urn:microsoft.com/office/officeart/2016/7/layout/BasicLinearProcessNumbered#1"/>
    <dgm:cxn modelId="{948C3455-F5CB-4096-AEED-6BBC191AA5B8}" type="presParOf" srcId="{A0A34020-1B08-49AD-AD60-D2002D7C7E0A}" destId="{FEC87D35-FF68-4830-9865-7026502B7734}" srcOrd="1" destOrd="0" presId="urn:microsoft.com/office/officeart/2016/7/layout/BasicLinearProcessNumbered#1"/>
    <dgm:cxn modelId="{012855BB-F5B9-4D56-90E8-9EFFB3D195DD}" type="presParOf" srcId="{A0A34020-1B08-49AD-AD60-D2002D7C7E0A}" destId="{F57AF353-CCB4-4030-9EEE-1DC7B4B0CC7D}" srcOrd="2" destOrd="0" presId="urn:microsoft.com/office/officeart/2016/7/layout/BasicLinearProcessNumbered#1"/>
    <dgm:cxn modelId="{4E5AA3F4-3105-458B-AFF9-4DE384A7EEAB}" type="presParOf" srcId="{A0A34020-1B08-49AD-AD60-D2002D7C7E0A}" destId="{9CC4D03B-B44B-4A64-A041-4758701F1C59}" srcOrd="3" destOrd="0" presId="urn:microsoft.com/office/officeart/2016/7/layout/BasicLinear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5887C-9D87-46E7-9885-ECC2A5726AB4}">
      <dsp:nvSpPr>
        <dsp:cNvPr id="0" name=""/>
        <dsp:cNvSpPr/>
      </dsp:nvSpPr>
      <dsp:spPr>
        <a:xfrm>
          <a:off x="866175" y="5567"/>
          <a:ext cx="2035777" cy="2035777"/>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Minimum</a:t>
          </a:r>
        </a:p>
      </dsp:txBody>
      <dsp:txXfrm>
        <a:off x="1150450" y="245629"/>
        <a:ext cx="1173781" cy="1555653"/>
      </dsp:txXfrm>
    </dsp:sp>
    <dsp:sp modelId="{DFA0226F-E909-4B42-B340-DDF7CCCCC800}">
      <dsp:nvSpPr>
        <dsp:cNvPr id="0" name=""/>
        <dsp:cNvSpPr/>
      </dsp:nvSpPr>
      <dsp:spPr>
        <a:xfrm>
          <a:off x="2333402" y="5567"/>
          <a:ext cx="2035777" cy="2035777"/>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Viable</a:t>
          </a:r>
        </a:p>
      </dsp:txBody>
      <dsp:txXfrm>
        <a:off x="2911123" y="245629"/>
        <a:ext cx="1173781" cy="15556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646890-D43F-42CA-8DC0-A76E2CD98B84}">
      <dsp:nvSpPr>
        <dsp:cNvPr id="0" name=""/>
        <dsp:cNvSpPr/>
      </dsp:nvSpPr>
      <dsp:spPr>
        <a:xfrm>
          <a:off x="3575" y="1889248"/>
          <a:ext cx="1429458" cy="117900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Analysis of potential competitors</a:t>
          </a:r>
        </a:p>
        <a:p>
          <a:pPr marL="114300" lvl="1" indent="-114300" algn="l" defTabSz="622300">
            <a:lnSpc>
              <a:spcPct val="90000"/>
            </a:lnSpc>
            <a:spcBef>
              <a:spcPct val="0"/>
            </a:spcBef>
            <a:spcAft>
              <a:spcPct val="15000"/>
            </a:spcAft>
            <a:buChar char="•"/>
          </a:pPr>
          <a:r>
            <a:rPr lang="en-US" sz="1400" kern="1200" dirty="0"/>
            <a:t>Product vision</a:t>
          </a:r>
        </a:p>
      </dsp:txBody>
      <dsp:txXfrm>
        <a:off x="30707" y="1916380"/>
        <a:ext cx="1375194" cy="872096"/>
      </dsp:txXfrm>
    </dsp:sp>
    <dsp:sp modelId="{5D83B710-955E-4B8A-AE31-51D1597821E5}">
      <dsp:nvSpPr>
        <dsp:cNvPr id="0" name=""/>
        <dsp:cNvSpPr/>
      </dsp:nvSpPr>
      <dsp:spPr>
        <a:xfrm>
          <a:off x="798845" y="2141145"/>
          <a:ext cx="1619129" cy="1619129"/>
        </a:xfrm>
        <a:prstGeom prst="leftCircularArrow">
          <a:avLst>
            <a:gd name="adj1" fmla="val 3416"/>
            <a:gd name="adj2" fmla="val 423032"/>
            <a:gd name="adj3" fmla="val 2198542"/>
            <a:gd name="adj4" fmla="val 9024489"/>
            <a:gd name="adj5" fmla="val 3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CBA812-E22D-4DE5-AE4A-FA4F5E23FCD3}">
      <dsp:nvSpPr>
        <dsp:cNvPr id="0" name=""/>
        <dsp:cNvSpPr/>
      </dsp:nvSpPr>
      <dsp:spPr>
        <a:xfrm>
          <a:off x="321233" y="2815608"/>
          <a:ext cx="1270629" cy="50528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Market study</a:t>
          </a:r>
        </a:p>
      </dsp:txBody>
      <dsp:txXfrm>
        <a:off x="336032" y="2830407"/>
        <a:ext cx="1241031" cy="475689"/>
      </dsp:txXfrm>
    </dsp:sp>
    <dsp:sp modelId="{925DCF88-2B64-491D-9E6E-0B7F4E5C5C49}">
      <dsp:nvSpPr>
        <dsp:cNvPr id="0" name=""/>
        <dsp:cNvSpPr/>
      </dsp:nvSpPr>
      <dsp:spPr>
        <a:xfrm>
          <a:off x="1855259" y="1889248"/>
          <a:ext cx="1429458" cy="117900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Defining and prioritizing features</a:t>
          </a:r>
        </a:p>
      </dsp:txBody>
      <dsp:txXfrm>
        <a:off x="1882391" y="2169024"/>
        <a:ext cx="1375194" cy="872096"/>
      </dsp:txXfrm>
    </dsp:sp>
    <dsp:sp modelId="{6912BBE6-069B-4F6E-AD1D-0F0E882D87B9}">
      <dsp:nvSpPr>
        <dsp:cNvPr id="0" name=""/>
        <dsp:cNvSpPr/>
      </dsp:nvSpPr>
      <dsp:spPr>
        <a:xfrm>
          <a:off x="2638617" y="1150999"/>
          <a:ext cx="1801782" cy="1801782"/>
        </a:xfrm>
        <a:prstGeom prst="circularArrow">
          <a:avLst>
            <a:gd name="adj1" fmla="val 3070"/>
            <a:gd name="adj2" fmla="val 377043"/>
            <a:gd name="adj3" fmla="val 19447447"/>
            <a:gd name="adj4" fmla="val 12575511"/>
            <a:gd name="adj5" fmla="val 358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048ABF-3D93-40D5-9738-548F9E2B2B23}">
      <dsp:nvSpPr>
        <dsp:cNvPr id="0" name=""/>
        <dsp:cNvSpPr/>
      </dsp:nvSpPr>
      <dsp:spPr>
        <a:xfrm>
          <a:off x="2172917" y="1636604"/>
          <a:ext cx="1270629" cy="50528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Key Features</a:t>
          </a:r>
        </a:p>
      </dsp:txBody>
      <dsp:txXfrm>
        <a:off x="2187716" y="1651403"/>
        <a:ext cx="1241031" cy="475689"/>
      </dsp:txXfrm>
    </dsp:sp>
    <dsp:sp modelId="{299CCA3F-E883-4C41-87F8-32BB02D3BC5D}">
      <dsp:nvSpPr>
        <dsp:cNvPr id="0" name=""/>
        <dsp:cNvSpPr/>
      </dsp:nvSpPr>
      <dsp:spPr>
        <a:xfrm>
          <a:off x="3706943" y="1889248"/>
          <a:ext cx="1429458" cy="117900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How different is your solution from the rest</a:t>
          </a:r>
        </a:p>
      </dsp:txBody>
      <dsp:txXfrm>
        <a:off x="3734075" y="1916380"/>
        <a:ext cx="1375194" cy="872096"/>
      </dsp:txXfrm>
    </dsp:sp>
    <dsp:sp modelId="{D3F65E83-78D3-43FE-A374-889A88165F56}">
      <dsp:nvSpPr>
        <dsp:cNvPr id="0" name=""/>
        <dsp:cNvSpPr/>
      </dsp:nvSpPr>
      <dsp:spPr>
        <a:xfrm>
          <a:off x="4502213" y="2141145"/>
          <a:ext cx="1619129" cy="1619129"/>
        </a:xfrm>
        <a:prstGeom prst="leftCircularArrow">
          <a:avLst>
            <a:gd name="adj1" fmla="val 3416"/>
            <a:gd name="adj2" fmla="val 423032"/>
            <a:gd name="adj3" fmla="val 2198542"/>
            <a:gd name="adj4" fmla="val 9024489"/>
            <a:gd name="adj5" fmla="val 3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9E0BB2-4F01-4109-9188-2F511C198F6A}">
      <dsp:nvSpPr>
        <dsp:cNvPr id="0" name=""/>
        <dsp:cNvSpPr/>
      </dsp:nvSpPr>
      <dsp:spPr>
        <a:xfrm>
          <a:off x="4024600" y="2815608"/>
          <a:ext cx="1270629" cy="50528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Uniqueness</a:t>
          </a:r>
        </a:p>
      </dsp:txBody>
      <dsp:txXfrm>
        <a:off x="4039399" y="2830407"/>
        <a:ext cx="1241031" cy="475689"/>
      </dsp:txXfrm>
    </dsp:sp>
    <dsp:sp modelId="{503EE8D5-91EE-41BC-B2CB-AA22F28C595D}">
      <dsp:nvSpPr>
        <dsp:cNvPr id="0" name=""/>
        <dsp:cNvSpPr/>
      </dsp:nvSpPr>
      <dsp:spPr>
        <a:xfrm>
          <a:off x="5558627" y="1889248"/>
          <a:ext cx="1429458" cy="117900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Define the scope</a:t>
          </a:r>
        </a:p>
      </dsp:txBody>
      <dsp:txXfrm>
        <a:off x="5585759" y="2169024"/>
        <a:ext cx="1375194" cy="872096"/>
      </dsp:txXfrm>
    </dsp:sp>
    <dsp:sp modelId="{EAE15279-6834-4B7C-B276-94F06602E0BC}">
      <dsp:nvSpPr>
        <dsp:cNvPr id="0" name=""/>
        <dsp:cNvSpPr/>
      </dsp:nvSpPr>
      <dsp:spPr>
        <a:xfrm>
          <a:off x="6341985" y="1150999"/>
          <a:ext cx="1801782" cy="1801782"/>
        </a:xfrm>
        <a:prstGeom prst="circularArrow">
          <a:avLst>
            <a:gd name="adj1" fmla="val 3070"/>
            <a:gd name="adj2" fmla="val 377043"/>
            <a:gd name="adj3" fmla="val 19447447"/>
            <a:gd name="adj4" fmla="val 12575511"/>
            <a:gd name="adj5" fmla="val 358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F1F88F-736E-411F-BA85-BC93B8E180A8}">
      <dsp:nvSpPr>
        <dsp:cNvPr id="0" name=""/>
        <dsp:cNvSpPr/>
      </dsp:nvSpPr>
      <dsp:spPr>
        <a:xfrm>
          <a:off x="5876284" y="1636604"/>
          <a:ext cx="1270629" cy="50528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Minimum +Viable</a:t>
          </a:r>
        </a:p>
      </dsp:txBody>
      <dsp:txXfrm>
        <a:off x="5891083" y="1651403"/>
        <a:ext cx="1241031" cy="475689"/>
      </dsp:txXfrm>
    </dsp:sp>
    <dsp:sp modelId="{ECD24893-2A99-482D-8A9B-AD66625ACC59}">
      <dsp:nvSpPr>
        <dsp:cNvPr id="0" name=""/>
        <dsp:cNvSpPr/>
      </dsp:nvSpPr>
      <dsp:spPr>
        <a:xfrm>
          <a:off x="7410311" y="1889248"/>
          <a:ext cx="1429458" cy="117900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Identify the people involved</a:t>
          </a:r>
        </a:p>
      </dsp:txBody>
      <dsp:txXfrm>
        <a:off x="7437443" y="1916380"/>
        <a:ext cx="1375194" cy="872096"/>
      </dsp:txXfrm>
    </dsp:sp>
    <dsp:sp modelId="{56C489AA-BE49-467A-A078-DFB7ABDD0C7E}">
      <dsp:nvSpPr>
        <dsp:cNvPr id="0" name=""/>
        <dsp:cNvSpPr/>
      </dsp:nvSpPr>
      <dsp:spPr>
        <a:xfrm>
          <a:off x="8205581" y="2141145"/>
          <a:ext cx="1619129" cy="1619129"/>
        </a:xfrm>
        <a:prstGeom prst="leftCircularArrow">
          <a:avLst>
            <a:gd name="adj1" fmla="val 3416"/>
            <a:gd name="adj2" fmla="val 423032"/>
            <a:gd name="adj3" fmla="val 2198542"/>
            <a:gd name="adj4" fmla="val 9024489"/>
            <a:gd name="adj5" fmla="val 398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429109-EC02-4DA2-88E0-C5155D8ACB77}">
      <dsp:nvSpPr>
        <dsp:cNvPr id="0" name=""/>
        <dsp:cNvSpPr/>
      </dsp:nvSpPr>
      <dsp:spPr>
        <a:xfrm>
          <a:off x="7727968" y="2815608"/>
          <a:ext cx="1270629" cy="50528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Stakeholders</a:t>
          </a:r>
        </a:p>
      </dsp:txBody>
      <dsp:txXfrm>
        <a:off x="7742767" y="2830407"/>
        <a:ext cx="1241031" cy="475689"/>
      </dsp:txXfrm>
    </dsp:sp>
    <dsp:sp modelId="{8BA27C37-DE74-4171-BF52-CD0F8274F52C}">
      <dsp:nvSpPr>
        <dsp:cNvPr id="0" name=""/>
        <dsp:cNvSpPr/>
      </dsp:nvSpPr>
      <dsp:spPr>
        <a:xfrm>
          <a:off x="9261995" y="1889248"/>
          <a:ext cx="1429458" cy="1179004"/>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Char char="•"/>
          </a:pPr>
          <a:r>
            <a:rPr lang="en-US" sz="1400" kern="1200" dirty="0"/>
            <a:t>Get constant feedback</a:t>
          </a:r>
        </a:p>
      </dsp:txBody>
      <dsp:txXfrm>
        <a:off x="9289127" y="2169024"/>
        <a:ext cx="1375194" cy="872096"/>
      </dsp:txXfrm>
    </dsp:sp>
    <dsp:sp modelId="{245F344D-0EC4-4D51-922D-3D0BB55D3035}">
      <dsp:nvSpPr>
        <dsp:cNvPr id="0" name=""/>
        <dsp:cNvSpPr/>
      </dsp:nvSpPr>
      <dsp:spPr>
        <a:xfrm>
          <a:off x="9579652" y="1636604"/>
          <a:ext cx="1270629" cy="50528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Review</a:t>
          </a:r>
        </a:p>
      </dsp:txBody>
      <dsp:txXfrm>
        <a:off x="9594451" y="1651403"/>
        <a:ext cx="1241031" cy="475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AFA6E-54EC-4BF0-B02D-1B8A44E7473B}">
      <dsp:nvSpPr>
        <dsp:cNvPr id="0" name=""/>
        <dsp:cNvSpPr/>
      </dsp:nvSpPr>
      <dsp:spPr>
        <a:xfrm>
          <a:off x="1517334" y="221336"/>
          <a:ext cx="2860342" cy="2860342"/>
        </a:xfrm>
        <a:prstGeom prst="pie">
          <a:avLst>
            <a:gd name="adj1" fmla="val 16200000"/>
            <a:gd name="adj2" fmla="val 180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Measure</a:t>
          </a:r>
        </a:p>
      </dsp:txBody>
      <dsp:txXfrm>
        <a:off x="3024803" y="827456"/>
        <a:ext cx="1021551" cy="851292"/>
      </dsp:txXfrm>
    </dsp:sp>
    <dsp:sp modelId="{48C8288B-D61B-4F4C-ACF3-BEB8273181F9}">
      <dsp:nvSpPr>
        <dsp:cNvPr id="0" name=""/>
        <dsp:cNvSpPr/>
      </dsp:nvSpPr>
      <dsp:spPr>
        <a:xfrm>
          <a:off x="1458425" y="323491"/>
          <a:ext cx="2860342" cy="2860342"/>
        </a:xfrm>
        <a:prstGeom prst="pie">
          <a:avLst>
            <a:gd name="adj1" fmla="val 1800000"/>
            <a:gd name="adj2" fmla="val 900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Learn</a:t>
          </a:r>
        </a:p>
      </dsp:txBody>
      <dsp:txXfrm>
        <a:off x="2139459" y="2179308"/>
        <a:ext cx="1532326" cy="749137"/>
      </dsp:txXfrm>
    </dsp:sp>
    <dsp:sp modelId="{36CD4E4F-F4E2-4E6D-AEC4-C70D525210A7}">
      <dsp:nvSpPr>
        <dsp:cNvPr id="0" name=""/>
        <dsp:cNvSpPr/>
      </dsp:nvSpPr>
      <dsp:spPr>
        <a:xfrm>
          <a:off x="1399515" y="221336"/>
          <a:ext cx="2860342" cy="2860342"/>
        </a:xfrm>
        <a:prstGeom prst="pie">
          <a:avLst>
            <a:gd name="adj1" fmla="val 9000000"/>
            <a:gd name="adj2" fmla="val 16200000"/>
          </a:avLst>
        </a:prstGeom>
        <a:solidFill>
          <a:schemeClr val="accent1">
            <a:hueOff val="0"/>
            <a:satOff val="0"/>
            <a:lumOff val="0"/>
            <a:alphaOff val="0"/>
          </a:schemeClr>
        </a:solidFill>
        <a:ln>
          <a:noFill/>
        </a:ln>
        <a:effectLst>
          <a:outerShdw blurRad="38100" dist="25400" dir="5400000" rotWithShape="0">
            <a:srgbClr val="000000">
              <a:alpha val="5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Build</a:t>
          </a:r>
        </a:p>
      </dsp:txBody>
      <dsp:txXfrm>
        <a:off x="1730838" y="827456"/>
        <a:ext cx="1021551" cy="851292"/>
      </dsp:txXfrm>
    </dsp:sp>
    <dsp:sp modelId="{818B39F7-7859-464E-A384-BE8CD89EC3F2}">
      <dsp:nvSpPr>
        <dsp:cNvPr id="0" name=""/>
        <dsp:cNvSpPr/>
      </dsp:nvSpPr>
      <dsp:spPr>
        <a:xfrm>
          <a:off x="1340501" y="44267"/>
          <a:ext cx="3214480" cy="3214480"/>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6194D6B-1708-435F-A9B0-15C43A34232A}">
      <dsp:nvSpPr>
        <dsp:cNvPr id="0" name=""/>
        <dsp:cNvSpPr/>
      </dsp:nvSpPr>
      <dsp:spPr>
        <a:xfrm>
          <a:off x="1281356" y="146241"/>
          <a:ext cx="3214480" cy="3214480"/>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A8BAA2D7-6BC6-434A-800B-D3508E64B196}">
      <dsp:nvSpPr>
        <dsp:cNvPr id="0" name=""/>
        <dsp:cNvSpPr/>
      </dsp:nvSpPr>
      <dsp:spPr>
        <a:xfrm>
          <a:off x="1222210" y="44267"/>
          <a:ext cx="3214480" cy="3214480"/>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DEC43-7114-49C9-9356-FE4D276CD19E}">
      <dsp:nvSpPr>
        <dsp:cNvPr id="0" name=""/>
        <dsp:cNvSpPr/>
      </dsp:nvSpPr>
      <dsp:spPr>
        <a:xfrm>
          <a:off x="1319517" y="2777864"/>
          <a:ext cx="1533340" cy="1316655"/>
        </a:xfrm>
        <a:prstGeom prst="hexagon">
          <a:avLst>
            <a:gd name="adj" fmla="val 25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kern="1200" dirty="0"/>
            <a:t>Possibility to attract investors early</a:t>
          </a:r>
        </a:p>
      </dsp:txBody>
      <dsp:txXfrm>
        <a:off x="1557017" y="2981801"/>
        <a:ext cx="1058340" cy="908781"/>
      </dsp:txXfrm>
    </dsp:sp>
    <dsp:sp modelId="{5C4A5EB9-610D-4A46-A019-F0952C69FA39}">
      <dsp:nvSpPr>
        <dsp:cNvPr id="0" name=""/>
        <dsp:cNvSpPr/>
      </dsp:nvSpPr>
      <dsp:spPr>
        <a:xfrm>
          <a:off x="1356103" y="3366671"/>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3EED6DA-5ACB-4C1C-BDF2-EF4F9924298C}">
      <dsp:nvSpPr>
        <dsp:cNvPr id="0" name=""/>
        <dsp:cNvSpPr/>
      </dsp:nvSpPr>
      <dsp:spPr>
        <a:xfrm>
          <a:off x="0" y="2050015"/>
          <a:ext cx="1533340" cy="1316655"/>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8000" b="-8000"/>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A9AC7AD-BDBE-48AA-8559-D3EEA1F346E5}">
      <dsp:nvSpPr>
        <dsp:cNvPr id="0" name=""/>
        <dsp:cNvSpPr/>
      </dsp:nvSpPr>
      <dsp:spPr>
        <a:xfrm>
          <a:off x="1050411" y="3192021"/>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99A9F8-D1BD-4307-BFC4-A0A6CE49C788}">
      <dsp:nvSpPr>
        <dsp:cNvPr id="0" name=""/>
        <dsp:cNvSpPr/>
      </dsp:nvSpPr>
      <dsp:spPr>
        <a:xfrm>
          <a:off x="2639035" y="2046200"/>
          <a:ext cx="1533340" cy="1316655"/>
        </a:xfrm>
        <a:prstGeom prst="hexagon">
          <a:avLst>
            <a:gd name="adj" fmla="val 25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kern="1200" dirty="0"/>
            <a:t>Reduction of potentially wasted engineering hours</a:t>
          </a:r>
        </a:p>
      </dsp:txBody>
      <dsp:txXfrm>
        <a:off x="2876535" y="2250137"/>
        <a:ext cx="1058340" cy="908781"/>
      </dsp:txXfrm>
    </dsp:sp>
    <dsp:sp modelId="{C50CFD05-36FF-4CA7-918D-CFC7BE94EF9F}">
      <dsp:nvSpPr>
        <dsp:cNvPr id="0" name=""/>
        <dsp:cNvSpPr/>
      </dsp:nvSpPr>
      <dsp:spPr>
        <a:xfrm>
          <a:off x="3694325" y="3184815"/>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04C5D9-779A-4C9E-871A-DBB0406002AB}">
      <dsp:nvSpPr>
        <dsp:cNvPr id="0" name=""/>
        <dsp:cNvSpPr/>
      </dsp:nvSpPr>
      <dsp:spPr>
        <a:xfrm>
          <a:off x="3957740" y="2775320"/>
          <a:ext cx="1533340" cy="1316655"/>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8000" b="-8000"/>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98CC3D-4ADC-4AA4-9420-021B504E384E}">
      <dsp:nvSpPr>
        <dsp:cNvPr id="0" name=""/>
        <dsp:cNvSpPr/>
      </dsp:nvSpPr>
      <dsp:spPr>
        <a:xfrm>
          <a:off x="3995139" y="3361160"/>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1C8C0D-8761-42A2-B406-9E1621C069D1}">
      <dsp:nvSpPr>
        <dsp:cNvPr id="0" name=""/>
        <dsp:cNvSpPr/>
      </dsp:nvSpPr>
      <dsp:spPr>
        <a:xfrm>
          <a:off x="1319517" y="1322590"/>
          <a:ext cx="1533340" cy="1316655"/>
        </a:xfrm>
        <a:prstGeom prst="hexagon">
          <a:avLst>
            <a:gd name="adj" fmla="val 25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kern="1200" dirty="0"/>
            <a:t>Gaining and expanding the user base</a:t>
          </a:r>
        </a:p>
      </dsp:txBody>
      <dsp:txXfrm>
        <a:off x="1557017" y="1526527"/>
        <a:ext cx="1058340" cy="908781"/>
      </dsp:txXfrm>
    </dsp:sp>
    <dsp:sp modelId="{D968DA0A-1889-4EE6-B9BB-77A4B03E006A}">
      <dsp:nvSpPr>
        <dsp:cNvPr id="0" name=""/>
        <dsp:cNvSpPr/>
      </dsp:nvSpPr>
      <dsp:spPr>
        <a:xfrm>
          <a:off x="2369929" y="1347601"/>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99DB56-2A84-40C2-9476-25BA680C7B5B}">
      <dsp:nvSpPr>
        <dsp:cNvPr id="0" name=""/>
        <dsp:cNvSpPr/>
      </dsp:nvSpPr>
      <dsp:spPr>
        <a:xfrm>
          <a:off x="2639035" y="590502"/>
          <a:ext cx="1533340" cy="1316655"/>
        </a:xfrm>
        <a:prstGeom prst="hexagon">
          <a:avLst>
            <a:gd name="adj" fmla="val 25000"/>
            <a:gd name="vf" fmla="val 115470"/>
          </a:avLst>
        </a:prstGeom>
        <a:blipFill>
          <a:blip xmlns:r="http://schemas.openxmlformats.org/officeDocument/2006/relationships"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8000" b="-8000"/>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72A837-E1B9-4389-868C-16F63D0B5FE0}">
      <dsp:nvSpPr>
        <dsp:cNvPr id="0" name=""/>
        <dsp:cNvSpPr/>
      </dsp:nvSpPr>
      <dsp:spPr>
        <a:xfrm>
          <a:off x="2682125" y="1173799"/>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B4DECC-5BD8-48BB-98AF-75221841CCF3}">
      <dsp:nvSpPr>
        <dsp:cNvPr id="0" name=""/>
        <dsp:cNvSpPr/>
      </dsp:nvSpPr>
      <dsp:spPr>
        <a:xfrm>
          <a:off x="3957740" y="1319623"/>
          <a:ext cx="1533340" cy="1316655"/>
        </a:xfrm>
        <a:prstGeom prst="hexagon">
          <a:avLst>
            <a:gd name="adj" fmla="val 25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kern="1200" dirty="0"/>
            <a:t>Learning and Education</a:t>
          </a:r>
        </a:p>
      </dsp:txBody>
      <dsp:txXfrm>
        <a:off x="4195240" y="1523560"/>
        <a:ext cx="1058340" cy="908781"/>
      </dsp:txXfrm>
    </dsp:sp>
    <dsp:sp modelId="{694A700D-AB6B-4870-90FD-02030FAB0DA3}">
      <dsp:nvSpPr>
        <dsp:cNvPr id="0" name=""/>
        <dsp:cNvSpPr/>
      </dsp:nvSpPr>
      <dsp:spPr>
        <a:xfrm>
          <a:off x="5284576" y="1902919"/>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470121-AEEA-4F57-998D-CCFDB0CF198A}">
      <dsp:nvSpPr>
        <dsp:cNvPr id="0" name=""/>
        <dsp:cNvSpPr/>
      </dsp:nvSpPr>
      <dsp:spPr>
        <a:xfrm>
          <a:off x="5277258" y="2059765"/>
          <a:ext cx="1533340" cy="1316655"/>
        </a:xfrm>
        <a:prstGeom prst="hexagon">
          <a:avLst>
            <a:gd name="adj" fmla="val 25000"/>
            <a:gd name="vf" fmla="val 115470"/>
          </a:avLst>
        </a:prstGeom>
        <a:blipFill>
          <a:blip xmlns:r="http://schemas.openxmlformats.org/officeDocument/2006/relationships"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t="-8000" b="-8000"/>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6085AC-6A7C-43CC-B112-71C59A561C52}">
      <dsp:nvSpPr>
        <dsp:cNvPr id="0" name=""/>
        <dsp:cNvSpPr/>
      </dsp:nvSpPr>
      <dsp:spPr>
        <a:xfrm>
          <a:off x="5576447" y="2083504"/>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B735D8-9718-47BD-B009-651311219003}">
      <dsp:nvSpPr>
        <dsp:cNvPr id="0" name=""/>
        <dsp:cNvSpPr/>
      </dsp:nvSpPr>
      <dsp:spPr>
        <a:xfrm>
          <a:off x="5277258" y="604491"/>
          <a:ext cx="1533340" cy="1316655"/>
        </a:xfrm>
        <a:prstGeom prst="hexagon">
          <a:avLst>
            <a:gd name="adj" fmla="val 25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kern="1200" dirty="0"/>
            <a:t>Checking real-life market tendencies</a:t>
          </a:r>
        </a:p>
      </dsp:txBody>
      <dsp:txXfrm>
        <a:off x="5514758" y="808428"/>
        <a:ext cx="1058340" cy="908781"/>
      </dsp:txXfrm>
    </dsp:sp>
    <dsp:sp modelId="{D1ED63AD-B953-48F9-B242-23CB6194DA3E}">
      <dsp:nvSpPr>
        <dsp:cNvPr id="0" name=""/>
        <dsp:cNvSpPr/>
      </dsp:nvSpPr>
      <dsp:spPr>
        <a:xfrm>
          <a:off x="6604094" y="1194570"/>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680F27-CED7-434A-93DE-0934099A32CE}">
      <dsp:nvSpPr>
        <dsp:cNvPr id="0" name=""/>
        <dsp:cNvSpPr/>
      </dsp:nvSpPr>
      <dsp:spPr>
        <a:xfrm>
          <a:off x="6596776" y="1339122"/>
          <a:ext cx="1533340" cy="1316655"/>
        </a:xfrm>
        <a:prstGeom prst="hexagon">
          <a:avLst>
            <a:gd name="adj" fmla="val 25000"/>
            <a:gd name="vf" fmla="val 115470"/>
          </a:avLst>
        </a:prstGeom>
        <a:blipFill>
          <a:blip xmlns:r="http://schemas.openxmlformats.org/officeDocument/2006/relationships"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l="-4000" r="-4000"/>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3B0B77-5F29-48D3-BCB8-FB084639E5D6}">
      <dsp:nvSpPr>
        <dsp:cNvPr id="0" name=""/>
        <dsp:cNvSpPr/>
      </dsp:nvSpPr>
      <dsp:spPr>
        <a:xfrm>
          <a:off x="6902469" y="1368372"/>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B1BB98-9F96-4A0E-A391-BE5569805A9C}">
      <dsp:nvSpPr>
        <dsp:cNvPr id="0" name=""/>
        <dsp:cNvSpPr/>
      </dsp:nvSpPr>
      <dsp:spPr>
        <a:xfrm>
          <a:off x="6596776" y="2792277"/>
          <a:ext cx="1533340" cy="1316655"/>
        </a:xfrm>
        <a:prstGeom prst="hexagon">
          <a:avLst>
            <a:gd name="adj" fmla="val 25000"/>
            <a:gd name="vf" fmla="val 115470"/>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6510" rIns="0" bIns="1651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US" sz="1300" kern="1200" dirty="0"/>
            <a:t>Avoidance of the bigger failures and fund expense</a:t>
          </a:r>
        </a:p>
      </dsp:txBody>
      <dsp:txXfrm>
        <a:off x="6834276" y="2996214"/>
        <a:ext cx="1058340" cy="908781"/>
      </dsp:txXfrm>
    </dsp:sp>
    <dsp:sp modelId="{B3D46A5D-4D43-4B02-82EF-94B926C5B046}">
      <dsp:nvSpPr>
        <dsp:cNvPr id="0" name=""/>
        <dsp:cNvSpPr/>
      </dsp:nvSpPr>
      <dsp:spPr>
        <a:xfrm>
          <a:off x="6900843" y="3945304"/>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4DF09B-9657-43F5-95D7-3F03A338854D}">
      <dsp:nvSpPr>
        <dsp:cNvPr id="0" name=""/>
        <dsp:cNvSpPr/>
      </dsp:nvSpPr>
      <dsp:spPr>
        <a:xfrm>
          <a:off x="5277258" y="3512919"/>
          <a:ext cx="1533340" cy="1316655"/>
        </a:xfrm>
        <a:prstGeom prst="hexagon">
          <a:avLst>
            <a:gd name="adj" fmla="val 25000"/>
            <a:gd name="vf" fmla="val 115470"/>
          </a:avLst>
        </a:prstGeom>
        <a:blipFill>
          <a:blip xmlns:r="http://schemas.openxmlformats.org/officeDocument/2006/relationships"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rcRect/>
          <a:stretch>
            <a:fillRect t="-3000" b="-3000"/>
          </a:stretch>
        </a:blip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CF73DB-E5D6-436F-9CB7-A64082D783A4}">
      <dsp:nvSpPr>
        <dsp:cNvPr id="0" name=""/>
        <dsp:cNvSpPr/>
      </dsp:nvSpPr>
      <dsp:spPr>
        <a:xfrm>
          <a:off x="6616289" y="4090704"/>
          <a:ext cx="178862" cy="154302"/>
        </a:xfrm>
        <a:prstGeom prst="hexagon">
          <a:avLst>
            <a:gd name="adj" fmla="val 25000"/>
            <a:gd name="vf" fmla="val 115470"/>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7A689-FC4A-4FDF-BDDD-890A8474DEF9}">
      <dsp:nvSpPr>
        <dsp:cNvPr id="0" name=""/>
        <dsp:cNvSpPr/>
      </dsp:nvSpPr>
      <dsp:spPr>
        <a:xfrm>
          <a:off x="385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00100">
            <a:lnSpc>
              <a:spcPct val="90000"/>
            </a:lnSpc>
            <a:spcBef>
              <a:spcPct val="0"/>
            </a:spcBef>
            <a:spcAft>
              <a:spcPct val="35000"/>
            </a:spcAft>
            <a:buNone/>
          </a:pPr>
          <a:r>
            <a:rPr lang="en-US" sz="1800" kern="1200" dirty="0"/>
            <a:t>What is a Minimum Viable Product (MVP)?</a:t>
          </a:r>
        </a:p>
      </dsp:txBody>
      <dsp:txXfrm>
        <a:off x="3858" y="1629652"/>
        <a:ext cx="2088986" cy="1754748"/>
      </dsp:txXfrm>
    </dsp:sp>
    <dsp:sp modelId="{94E9EF1A-1D07-4210-9402-6C559E90358A}">
      <dsp:nvSpPr>
        <dsp:cNvPr id="0" name=""/>
        <dsp:cNvSpPr/>
      </dsp:nvSpPr>
      <dsp:spPr>
        <a:xfrm>
          <a:off x="60966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609664" y="810770"/>
        <a:ext cx="877374" cy="877374"/>
      </dsp:txXfrm>
    </dsp:sp>
    <dsp:sp modelId="{B9E74D06-8974-46A7-BDE8-CAC0846523DB}">
      <dsp:nvSpPr>
        <dsp:cNvPr id="0" name=""/>
        <dsp:cNvSpPr/>
      </dsp:nvSpPr>
      <dsp:spPr>
        <a:xfrm>
          <a:off x="385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F9B26-840A-4F96-8D27-2D7E00511C9A}">
      <dsp:nvSpPr>
        <dsp:cNvPr id="0" name=""/>
        <dsp:cNvSpPr/>
      </dsp:nvSpPr>
      <dsp:spPr>
        <a:xfrm>
          <a:off x="230174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00100">
            <a:lnSpc>
              <a:spcPct val="90000"/>
            </a:lnSpc>
            <a:spcBef>
              <a:spcPct val="0"/>
            </a:spcBef>
            <a:spcAft>
              <a:spcPct val="35000"/>
            </a:spcAft>
            <a:buNone/>
          </a:pPr>
          <a:r>
            <a:rPr lang="en-US" sz="1800" kern="1200" dirty="0"/>
            <a:t>Key attributes and benefits</a:t>
          </a:r>
        </a:p>
      </dsp:txBody>
      <dsp:txXfrm>
        <a:off x="2301743" y="1629652"/>
        <a:ext cx="2088986" cy="1754748"/>
      </dsp:txXfrm>
    </dsp:sp>
    <dsp:sp modelId="{DAC041B6-6570-477A-B4C1-5CB7E0EFE0DC}">
      <dsp:nvSpPr>
        <dsp:cNvPr id="0" name=""/>
        <dsp:cNvSpPr/>
      </dsp:nvSpPr>
      <dsp:spPr>
        <a:xfrm>
          <a:off x="290754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endParaRPr lang="en-US" sz="4800" kern="1200" dirty="0"/>
        </a:p>
      </dsp:txBody>
      <dsp:txXfrm>
        <a:off x="2907549" y="810770"/>
        <a:ext cx="877374" cy="877374"/>
      </dsp:txXfrm>
    </dsp:sp>
    <dsp:sp modelId="{F8ADDB2A-2689-4ACF-8222-B372EB5C8D35}">
      <dsp:nvSpPr>
        <dsp:cNvPr id="0" name=""/>
        <dsp:cNvSpPr/>
      </dsp:nvSpPr>
      <dsp:spPr>
        <a:xfrm>
          <a:off x="230174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253AE2-89B5-4ADC-817A-FEF4E0BC4B49}">
      <dsp:nvSpPr>
        <dsp:cNvPr id="0" name=""/>
        <dsp:cNvSpPr/>
      </dsp:nvSpPr>
      <dsp:spPr>
        <a:xfrm>
          <a:off x="459962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00100">
            <a:lnSpc>
              <a:spcPct val="90000"/>
            </a:lnSpc>
            <a:spcBef>
              <a:spcPct val="0"/>
            </a:spcBef>
            <a:spcAft>
              <a:spcPct val="35000"/>
            </a:spcAft>
            <a:buNone/>
          </a:pPr>
          <a:r>
            <a:rPr lang="en-US" sz="1800" kern="1200" dirty="0"/>
            <a:t>Process steps to consider</a:t>
          </a:r>
        </a:p>
      </dsp:txBody>
      <dsp:txXfrm>
        <a:off x="4599628" y="1629652"/>
        <a:ext cx="2088986" cy="1754748"/>
      </dsp:txXfrm>
    </dsp:sp>
    <dsp:sp modelId="{82EE2C17-F664-4616-8F76-97637F08E124}">
      <dsp:nvSpPr>
        <dsp:cNvPr id="0" name=""/>
        <dsp:cNvSpPr/>
      </dsp:nvSpPr>
      <dsp:spPr>
        <a:xfrm>
          <a:off x="520543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endParaRPr lang="en-US" sz="4800" kern="1200" dirty="0"/>
        </a:p>
      </dsp:txBody>
      <dsp:txXfrm>
        <a:off x="5205434" y="810770"/>
        <a:ext cx="877374" cy="877374"/>
      </dsp:txXfrm>
    </dsp:sp>
    <dsp:sp modelId="{96383FDE-483E-4E6D-B151-4FC41C065094}">
      <dsp:nvSpPr>
        <dsp:cNvPr id="0" name=""/>
        <dsp:cNvSpPr/>
      </dsp:nvSpPr>
      <dsp:spPr>
        <a:xfrm>
          <a:off x="459962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CBA089-E576-4FF4-865F-C3BBF7659A23}">
      <dsp:nvSpPr>
        <dsp:cNvPr id="0" name=""/>
        <dsp:cNvSpPr/>
      </dsp:nvSpPr>
      <dsp:spPr>
        <a:xfrm>
          <a:off x="6897513"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00100">
            <a:lnSpc>
              <a:spcPct val="90000"/>
            </a:lnSpc>
            <a:spcBef>
              <a:spcPct val="0"/>
            </a:spcBef>
            <a:spcAft>
              <a:spcPct val="35000"/>
            </a:spcAft>
            <a:buNone/>
          </a:pPr>
          <a:r>
            <a:rPr lang="en-US" sz="1800" kern="1200" dirty="0"/>
            <a:t>What does this mean for technical communicators?</a:t>
          </a:r>
        </a:p>
      </dsp:txBody>
      <dsp:txXfrm>
        <a:off x="6897513" y="1629652"/>
        <a:ext cx="2088986" cy="1754748"/>
      </dsp:txXfrm>
    </dsp:sp>
    <dsp:sp modelId="{3CBA3CC0-D70A-4B98-9329-64604EDF25F0}">
      <dsp:nvSpPr>
        <dsp:cNvPr id="0" name=""/>
        <dsp:cNvSpPr/>
      </dsp:nvSpPr>
      <dsp:spPr>
        <a:xfrm>
          <a:off x="7503319"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endParaRPr lang="en-US" sz="4800" kern="1200" dirty="0"/>
        </a:p>
      </dsp:txBody>
      <dsp:txXfrm>
        <a:off x="7503319" y="810770"/>
        <a:ext cx="877374" cy="877374"/>
      </dsp:txXfrm>
    </dsp:sp>
    <dsp:sp modelId="{5BE72261-3EB3-4585-8739-2FFBAED12B80}">
      <dsp:nvSpPr>
        <dsp:cNvPr id="0" name=""/>
        <dsp:cNvSpPr/>
      </dsp:nvSpPr>
      <dsp:spPr>
        <a:xfrm>
          <a:off x="6897513"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8AA2D1-7ADE-4FAB-AB73-E999EB93EDA0}">
      <dsp:nvSpPr>
        <dsp:cNvPr id="0" name=""/>
        <dsp:cNvSpPr/>
      </dsp:nvSpPr>
      <dsp:spPr>
        <a:xfrm>
          <a:off x="9195398" y="518312"/>
          <a:ext cx="2088986" cy="2924580"/>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8000" tIns="330200" rIns="162866" bIns="330200" numCol="1" spcCol="1270" anchor="t" anchorCtr="0">
          <a:noAutofit/>
        </a:bodyPr>
        <a:lstStyle/>
        <a:p>
          <a:pPr marL="0" lvl="0" indent="0" algn="l" defTabSz="800100">
            <a:lnSpc>
              <a:spcPct val="90000"/>
            </a:lnSpc>
            <a:spcBef>
              <a:spcPct val="0"/>
            </a:spcBef>
            <a:spcAft>
              <a:spcPct val="35000"/>
            </a:spcAft>
            <a:buNone/>
          </a:pPr>
          <a:r>
            <a:rPr lang="en-US" sz="1800" kern="1200" dirty="0"/>
            <a:t>Some examples of companies that used this methodology</a:t>
          </a:r>
        </a:p>
      </dsp:txBody>
      <dsp:txXfrm>
        <a:off x="9195398" y="1629652"/>
        <a:ext cx="2088986" cy="1754748"/>
      </dsp:txXfrm>
    </dsp:sp>
    <dsp:sp modelId="{FEC87D35-FF68-4830-9865-7026502B7734}">
      <dsp:nvSpPr>
        <dsp:cNvPr id="0" name=""/>
        <dsp:cNvSpPr/>
      </dsp:nvSpPr>
      <dsp:spPr>
        <a:xfrm>
          <a:off x="9801204" y="810770"/>
          <a:ext cx="877374" cy="877374"/>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404" tIns="12700" rIns="68404" bIns="12700" numCol="1" spcCol="1270" anchor="ctr" anchorCtr="0">
          <a:noAutofit/>
        </a:bodyPr>
        <a:lstStyle/>
        <a:p>
          <a:pPr marL="0" lvl="0" indent="0" algn="ctr" defTabSz="2133600">
            <a:lnSpc>
              <a:spcPct val="90000"/>
            </a:lnSpc>
            <a:spcBef>
              <a:spcPct val="0"/>
            </a:spcBef>
            <a:spcAft>
              <a:spcPct val="35000"/>
            </a:spcAft>
            <a:buNone/>
          </a:pPr>
          <a:r>
            <a:rPr lang="en-US" sz="4800" kern="1200"/>
            <a:t>5</a:t>
          </a:r>
          <a:endParaRPr lang="en-US" sz="4800" kern="1200" dirty="0"/>
        </a:p>
      </dsp:txBody>
      <dsp:txXfrm>
        <a:off x="9801204" y="810770"/>
        <a:ext cx="877374" cy="877374"/>
      </dsp:txXfrm>
    </dsp:sp>
    <dsp:sp modelId="{F57AF353-CCB4-4030-9EEE-1DC7B4B0CC7D}">
      <dsp:nvSpPr>
        <dsp:cNvPr id="0" name=""/>
        <dsp:cNvSpPr/>
      </dsp:nvSpPr>
      <dsp:spPr>
        <a:xfrm>
          <a:off x="9195398" y="3442820"/>
          <a:ext cx="2088986" cy="72"/>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1">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151EFB99-1B56-4C3B-A920-C9F63568B3B5}">
          <dgm:prSet phldrT="1"/>
          <dgm:t>
            <a:bodyPr/>
            <a:lstStyle/>
            <a:p>
              <a:r>
                <a:t>1</a:t>
              </a:r>
            </a:p>
          </dgm:t>
        </dgm:pt>
        <dgm:pt modelId="201" type="sibTrans" cxnId="{86ABC99C-FE52-4C54-9A6D-3953E335B0E7}">
          <dgm:prSet phldrT="2"/>
          <dgm:t>
            <a:bodyPr/>
            <a:lstStyle/>
            <a:p>
              <a:r>
                <a:t>2</a:t>
              </a:r>
            </a:p>
          </dgm:t>
        </dgm:pt>
        <dgm:pt modelId="301" type="sibTrans" cxnId="{1BCC6BCE-EC6C-445D-BA79-A177C90174D5}">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D37A0-F398-4276-AAF6-E62AA90BC9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96B402-FD6E-4995-8160-C6DD76DAAC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A37F7A-782D-430C-B7DE-046B665BEF14}" type="datetimeFigureOut">
              <a:rPr lang="en-US" smtClean="0"/>
              <a:t>11/15/2019</a:t>
            </a:fld>
            <a:endParaRPr lang="en-US" dirty="0"/>
          </a:p>
        </p:txBody>
      </p:sp>
      <p:sp>
        <p:nvSpPr>
          <p:cNvPr id="4" name="Footer Placeholder 3">
            <a:extLst>
              <a:ext uri="{FF2B5EF4-FFF2-40B4-BE49-F238E27FC236}">
                <a16:creationId xmlns:a16="http://schemas.microsoft.com/office/drawing/2014/main" id="{67BA7967-B488-405D-84A2-64F6D9128F3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A65115A-3EB4-4B47-8F4B-4F42519BF9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0885D5-D443-4228-8B2C-B9DF9A30D578}" type="slidenum">
              <a:rPr lang="en-US" smtClean="0"/>
              <a:t>‹#›</a:t>
            </a:fld>
            <a:endParaRPr lang="en-US" dirty="0"/>
          </a:p>
        </p:txBody>
      </p:sp>
    </p:spTree>
    <p:extLst>
      <p:ext uri="{BB962C8B-B14F-4D97-AF65-F5344CB8AC3E}">
        <p14:creationId xmlns:p14="http://schemas.microsoft.com/office/powerpoint/2010/main" val="4147891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1CCEED-E5F4-4698-B012-83262916D7BD}" type="datetimeFigureOut">
              <a:rPr lang="en-US" noProof="0" smtClean="0"/>
              <a:t>11/15/2019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2F9AB-3C90-481E-8C34-4F549BF455D7}" type="slidenum">
              <a:rPr lang="en-US" noProof="0" smtClean="0"/>
              <a:t>‹#›</a:t>
            </a:fld>
            <a:endParaRPr lang="en-US" noProof="0" dirty="0"/>
          </a:p>
        </p:txBody>
      </p:sp>
    </p:spTree>
    <p:extLst>
      <p:ext uri="{BB962C8B-B14F-4D97-AF65-F5344CB8AC3E}">
        <p14:creationId xmlns:p14="http://schemas.microsoft.com/office/powerpoint/2010/main" val="389171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a:t>
            </a:fld>
            <a:endParaRPr lang="en-US" dirty="0"/>
          </a:p>
        </p:txBody>
      </p:sp>
    </p:spTree>
    <p:extLst>
      <p:ext uri="{BB962C8B-B14F-4D97-AF65-F5344CB8AC3E}">
        <p14:creationId xmlns:p14="http://schemas.microsoft.com/office/powerpoint/2010/main" val="616912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11</a:t>
            </a:fld>
            <a:endParaRPr lang="en-US" dirty="0"/>
          </a:p>
        </p:txBody>
      </p:sp>
    </p:spTree>
    <p:extLst>
      <p:ext uri="{BB962C8B-B14F-4D97-AF65-F5344CB8AC3E}">
        <p14:creationId xmlns:p14="http://schemas.microsoft.com/office/powerpoint/2010/main" val="3742597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12</a:t>
            </a:fld>
            <a:endParaRPr lang="en-US" dirty="0"/>
          </a:p>
        </p:txBody>
      </p:sp>
    </p:spTree>
    <p:extLst>
      <p:ext uri="{BB962C8B-B14F-4D97-AF65-F5344CB8AC3E}">
        <p14:creationId xmlns:p14="http://schemas.microsoft.com/office/powerpoint/2010/main" val="94945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13</a:t>
            </a:fld>
            <a:endParaRPr lang="en-US" dirty="0"/>
          </a:p>
        </p:txBody>
      </p:sp>
    </p:spTree>
    <p:extLst>
      <p:ext uri="{BB962C8B-B14F-4D97-AF65-F5344CB8AC3E}">
        <p14:creationId xmlns:p14="http://schemas.microsoft.com/office/powerpoint/2010/main" val="1454866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14</a:t>
            </a:fld>
            <a:endParaRPr lang="en-US" dirty="0"/>
          </a:p>
        </p:txBody>
      </p:sp>
    </p:spTree>
    <p:extLst>
      <p:ext uri="{BB962C8B-B14F-4D97-AF65-F5344CB8AC3E}">
        <p14:creationId xmlns:p14="http://schemas.microsoft.com/office/powerpoint/2010/main" val="3971410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15</a:t>
            </a:fld>
            <a:endParaRPr lang="en-US" dirty="0"/>
          </a:p>
        </p:txBody>
      </p:sp>
    </p:spTree>
    <p:extLst>
      <p:ext uri="{BB962C8B-B14F-4D97-AF65-F5344CB8AC3E}">
        <p14:creationId xmlns:p14="http://schemas.microsoft.com/office/powerpoint/2010/main" val="2569659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16</a:t>
            </a:fld>
            <a:endParaRPr lang="en-US" dirty="0"/>
          </a:p>
        </p:txBody>
      </p:sp>
    </p:spTree>
    <p:extLst>
      <p:ext uri="{BB962C8B-B14F-4D97-AF65-F5344CB8AC3E}">
        <p14:creationId xmlns:p14="http://schemas.microsoft.com/office/powerpoint/2010/main" val="4250445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3</a:t>
            </a:fld>
            <a:endParaRPr lang="en-US" dirty="0"/>
          </a:p>
        </p:txBody>
      </p:sp>
    </p:spTree>
    <p:extLst>
      <p:ext uri="{BB962C8B-B14F-4D97-AF65-F5344CB8AC3E}">
        <p14:creationId xmlns:p14="http://schemas.microsoft.com/office/powerpoint/2010/main" val="390277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4</a:t>
            </a:fld>
            <a:endParaRPr lang="en-US" dirty="0"/>
          </a:p>
        </p:txBody>
      </p:sp>
    </p:spTree>
    <p:extLst>
      <p:ext uri="{BB962C8B-B14F-4D97-AF65-F5344CB8AC3E}">
        <p14:creationId xmlns:p14="http://schemas.microsoft.com/office/powerpoint/2010/main" val="309828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5</a:t>
            </a:fld>
            <a:endParaRPr lang="en-US" dirty="0"/>
          </a:p>
        </p:txBody>
      </p:sp>
    </p:spTree>
    <p:extLst>
      <p:ext uri="{BB962C8B-B14F-4D97-AF65-F5344CB8AC3E}">
        <p14:creationId xmlns:p14="http://schemas.microsoft.com/office/powerpoint/2010/main" val="4032949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6</a:t>
            </a:fld>
            <a:endParaRPr lang="en-US" dirty="0"/>
          </a:p>
        </p:txBody>
      </p:sp>
    </p:spTree>
    <p:extLst>
      <p:ext uri="{BB962C8B-B14F-4D97-AF65-F5344CB8AC3E}">
        <p14:creationId xmlns:p14="http://schemas.microsoft.com/office/powerpoint/2010/main" val="409438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7</a:t>
            </a:fld>
            <a:endParaRPr lang="en-US" dirty="0"/>
          </a:p>
        </p:txBody>
      </p:sp>
    </p:spTree>
    <p:extLst>
      <p:ext uri="{BB962C8B-B14F-4D97-AF65-F5344CB8AC3E}">
        <p14:creationId xmlns:p14="http://schemas.microsoft.com/office/powerpoint/2010/main" val="940490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8</a:t>
            </a:fld>
            <a:endParaRPr lang="en-US" dirty="0"/>
          </a:p>
        </p:txBody>
      </p:sp>
    </p:spTree>
    <p:extLst>
      <p:ext uri="{BB962C8B-B14F-4D97-AF65-F5344CB8AC3E}">
        <p14:creationId xmlns:p14="http://schemas.microsoft.com/office/powerpoint/2010/main" val="94974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9</a:t>
            </a:fld>
            <a:endParaRPr lang="en-US" dirty="0"/>
          </a:p>
        </p:txBody>
      </p:sp>
    </p:spTree>
    <p:extLst>
      <p:ext uri="{BB962C8B-B14F-4D97-AF65-F5344CB8AC3E}">
        <p14:creationId xmlns:p14="http://schemas.microsoft.com/office/powerpoint/2010/main" val="3130172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2F9AB-3C90-481E-8C34-4F549BF455D7}" type="slidenum">
              <a:rPr lang="en-US" smtClean="0"/>
              <a:t>10</a:t>
            </a:fld>
            <a:endParaRPr lang="en-US" dirty="0"/>
          </a:p>
        </p:txBody>
      </p:sp>
    </p:spTree>
    <p:extLst>
      <p:ext uri="{BB962C8B-B14F-4D97-AF65-F5344CB8AC3E}">
        <p14:creationId xmlns:p14="http://schemas.microsoft.com/office/powerpoint/2010/main" val="4036903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a:xfrm>
            <a:off x="7605951" y="6423914"/>
            <a:ext cx="2844799" cy="365125"/>
          </a:xfrm>
        </p:spPr>
        <p:txBody>
          <a:bodyPr/>
          <a:lstStyle/>
          <a:p>
            <a:fld id="{73816531-CCD3-4909-A41B-EAB1049BDA8C}" type="datetime1">
              <a:rPr lang="en-US" smtClean="0"/>
              <a:t>11/15/2019</a:t>
            </a:fld>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11" name="Footer Placeholder 5">
            <a:extLst>
              <a:ext uri="{FF2B5EF4-FFF2-40B4-BE49-F238E27FC236}">
                <a16:creationId xmlns:a16="http://schemas.microsoft.com/office/drawing/2014/main" id="{3FB45199-F13E-4CB5-AF62-71432CD4898C}"/>
              </a:ext>
            </a:extLst>
          </p:cNvPr>
          <p:cNvSpPr>
            <a:spLocks noGrp="1"/>
          </p:cNvSpPr>
          <p:nvPr>
            <p:ph type="ftr" sz="quarter" idx="11"/>
          </p:nvPr>
        </p:nvSpPr>
        <p:spPr>
          <a:xfrm>
            <a:off x="355101" y="6423914"/>
            <a:ext cx="6818262" cy="365125"/>
          </a:xfrm>
        </p:spPr>
        <p:txBody>
          <a:bodyPr/>
          <a:lstStyle/>
          <a:p>
            <a:pPr algn="l"/>
            <a:r>
              <a:rPr lang="en-US" dirty="0"/>
              <a:t>Teach a Course</a:t>
            </a:r>
          </a:p>
        </p:txBody>
      </p:sp>
    </p:spTree>
    <p:extLst>
      <p:ext uri="{BB962C8B-B14F-4D97-AF65-F5344CB8AC3E}">
        <p14:creationId xmlns:p14="http://schemas.microsoft.com/office/powerpoint/2010/main" val="3800925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Picture with Caption_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4144457"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11/15/2019</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4144457" y="2057400"/>
            <a:ext cx="3791456" cy="38623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Footer Placeholder 5">
            <a:extLst>
              <a:ext uri="{FF2B5EF4-FFF2-40B4-BE49-F238E27FC236}">
                <a16:creationId xmlns:a16="http://schemas.microsoft.com/office/drawing/2014/main" id="{3D444C08-6A3A-4BFB-9494-43F3DE33E91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144552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icture with Caption_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41959"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4244562"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8355530" y="457200"/>
            <a:ext cx="357739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11/15/2019</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Content Placeholder 8">
            <a:extLst>
              <a:ext uri="{FF2B5EF4-FFF2-40B4-BE49-F238E27FC236}">
                <a16:creationId xmlns:a16="http://schemas.microsoft.com/office/drawing/2014/main" id="{8C645043-BE6A-4D32-ACA9-AB593DA6BC9F}"/>
              </a:ext>
            </a:extLst>
          </p:cNvPr>
          <p:cNvSpPr>
            <a:spLocks noGrp="1"/>
          </p:cNvSpPr>
          <p:nvPr>
            <p:ph sz="quarter" idx="14"/>
          </p:nvPr>
        </p:nvSpPr>
        <p:spPr>
          <a:xfrm>
            <a:off x="8355530" y="2057400"/>
            <a:ext cx="3577934" cy="3862388"/>
          </a:xfrm>
        </p:spPr>
        <p:txBody>
          <a:bodyPr/>
          <a:lstStyle>
            <a:lvl1pPr marL="0" indent="0">
              <a:lnSpc>
                <a:spcPct val="90000"/>
              </a:lnSpc>
              <a:buNone/>
              <a:defRPr lang="ru-RU" sz="1600" kern="1200" dirty="0">
                <a:solidFill>
                  <a:schemeClr val="tx1">
                    <a:lumMod val="75000"/>
                    <a:lumOff val="25000"/>
                  </a:schemeClr>
                </a:solidFill>
                <a:latin typeface="+mn-lt"/>
                <a:ea typeface="+mn-ea"/>
                <a:cs typeface="+mn-cs"/>
              </a:defRPr>
            </a:lvl1pPr>
            <a:lvl2pPr marL="306000" indent="-306000">
              <a:defRPr/>
            </a:lvl2pPr>
            <a:lvl3pPr marL="306000" indent="-306000">
              <a:defRPr/>
            </a:lvl3pPr>
            <a:lvl4pPr marL="306000" indent="-306000">
              <a:defRPr/>
            </a:lvl4pPr>
            <a:lvl5pPr marL="306000" indent="-306000">
              <a:defRPr/>
            </a:lvl5pPr>
          </a:lstStyle>
          <a:p>
            <a:pPr marL="216000" lvl="0"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Click to edit Master text styles</a:t>
            </a:r>
          </a:p>
          <a:p>
            <a:pPr marL="216000" lvl="1" indent="-216000" algn="l" defTabSz="457200" rtl="0" eaLnBrk="1" latinLnBrk="0" hangingPunct="1">
              <a:spcBef>
                <a:spcPct val="20000"/>
              </a:spcBef>
              <a:spcAft>
                <a:spcPts val="600"/>
              </a:spcAft>
              <a:buClr>
                <a:schemeClr val="accent1"/>
              </a:buClr>
              <a:buSzPct val="92000"/>
              <a:buFont typeface="Wingdings" panose="05000000000000000000" pitchFamily="2" charset="2"/>
              <a:buChar char="§"/>
            </a:pPr>
            <a:r>
              <a:rPr lang="en-US" noProof="0"/>
              <a:t>Second level</a:t>
            </a:r>
          </a:p>
        </p:txBody>
      </p:sp>
      <p:sp>
        <p:nvSpPr>
          <p:cNvPr id="9" name="Footer Placeholder 5">
            <a:extLst>
              <a:ext uri="{FF2B5EF4-FFF2-40B4-BE49-F238E27FC236}">
                <a16:creationId xmlns:a16="http://schemas.microsoft.com/office/drawing/2014/main" id="{FE695AAC-8311-4518-A219-DE58BF92AEA9}"/>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Tree>
    <p:extLst>
      <p:ext uri="{BB962C8B-B14F-4D97-AF65-F5344CB8AC3E}">
        <p14:creationId xmlns:p14="http://schemas.microsoft.com/office/powerpoint/2010/main" val="917956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_1">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8119868" y="5356067"/>
            <a:ext cx="3625595" cy="1000782"/>
          </a:xfrm>
          <a:solidFill>
            <a:srgbClr val="465359"/>
          </a:solidFill>
        </p:spPr>
        <p:txBody>
          <a:bodyPr lIns="91440" tIns="0" rIns="91440" bIns="0">
            <a:normAutofit/>
          </a:bodyPr>
          <a:lstStyle>
            <a:lvl1pPr marL="0" indent="0" algn="ctr">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8119869" y="453642"/>
            <a:ext cx="3625595" cy="4826023"/>
          </a:xfrm>
          <a:solidFill>
            <a:schemeClr val="accent1"/>
          </a:solidFill>
        </p:spPr>
        <p:txBody>
          <a:bodyPr tIns="0" bIns="0" anchor="ctr" anchorCtr="0">
            <a:noAutofit/>
          </a:bodyPr>
          <a:lstStyle>
            <a:lvl1pPr algn="ct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39766" y="453642"/>
            <a:ext cx="7602421" cy="5903207"/>
          </a:xfrm>
          <a:solidFill>
            <a:schemeClr val="bg1">
              <a:lumMod val="85000"/>
            </a:schemeClr>
          </a:solidFill>
        </p:spPr>
        <p:txBody>
          <a:bodyPr lIns="457200" tIns="457200" anchor="ctr" anchorCtr="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7605951" y="6423914"/>
            <a:ext cx="2844799" cy="365125"/>
          </a:xfrm>
        </p:spPr>
        <p:txBody>
          <a:bodyPr/>
          <a:lstStyle>
            <a:lvl1pPr>
              <a:defRPr/>
            </a:lvl1pPr>
          </a:lstStyle>
          <a:p>
            <a:fld id="{670A55AC-ADB5-440D-AFFF-99C1406F297F}" type="datetime1">
              <a:rPr lang="en-US" smtClean="0"/>
              <a:t>11/15/2019</a:t>
            </a:fld>
            <a:endParaRPr lang="en-US" dirty="0"/>
          </a:p>
        </p:txBody>
      </p:sp>
      <p:sp>
        <p:nvSpPr>
          <p:cNvPr id="6" name="Footer Placeholder 5"/>
          <p:cNvSpPr>
            <a:spLocks noGrp="1"/>
          </p:cNvSpPr>
          <p:nvPr>
            <p:ph type="ftr" sz="quarter" idx="11"/>
          </p:nvPr>
        </p:nvSpPr>
        <p:spPr>
          <a:xfrm>
            <a:off x="355101" y="6423914"/>
            <a:ext cx="6818262" cy="365125"/>
          </a:xfrm>
        </p:spPr>
        <p:txBody>
          <a:bodyPr/>
          <a:lstStyle/>
          <a:p>
            <a:pPr algn="l"/>
            <a:endParaRPr lang="en-US" dirty="0"/>
          </a:p>
        </p:txBody>
      </p:sp>
      <p:sp>
        <p:nvSpPr>
          <p:cNvPr id="7" name="Slide Number Placeholder 6"/>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179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_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1F13A5-61B9-419A-9B13-8BD37BE2841E}"/>
              </a:ext>
            </a:extLst>
          </p:cNvPr>
          <p:cNvSpPr/>
          <p:nvPr userDrawn="1"/>
        </p:nvSpPr>
        <p:spPr>
          <a:xfrm>
            <a:off x="446532" y="4199467"/>
            <a:ext cx="11296732" cy="2191098"/>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1059226" y="4262316"/>
            <a:ext cx="9391524" cy="988332"/>
          </a:xfrm>
        </p:spPr>
        <p:txBody>
          <a:bodyPr>
            <a:normAutofit/>
          </a:bodyPr>
          <a:lstStyle>
            <a:lvl1pPr>
              <a:defRPr sz="3600">
                <a:solidFill>
                  <a:schemeClr val="bg1"/>
                </a:solidFill>
              </a:defRPr>
            </a:lvl1pPr>
          </a:lstStyle>
          <a:p>
            <a:r>
              <a:rPr lang="en-US" noProof="0"/>
              <a:t>Click to edit Master title style</a:t>
            </a:r>
          </a:p>
        </p:txBody>
      </p:sp>
      <p:sp>
        <p:nvSpPr>
          <p:cNvPr id="4" name="Picture Placeholder 3">
            <a:extLst>
              <a:ext uri="{FF2B5EF4-FFF2-40B4-BE49-F238E27FC236}">
                <a16:creationId xmlns:a16="http://schemas.microsoft.com/office/drawing/2014/main" id="{5B084B74-38B3-42C8-B8E4-A0D13B059E92}"/>
              </a:ext>
            </a:extLst>
          </p:cNvPr>
          <p:cNvSpPr>
            <a:spLocks noGrp="1"/>
          </p:cNvSpPr>
          <p:nvPr>
            <p:ph type="pic" sz="quarter" idx="13"/>
          </p:nvPr>
        </p:nvSpPr>
        <p:spPr>
          <a:xfrm>
            <a:off x="441325" y="606425"/>
            <a:ext cx="11304588" cy="3536950"/>
          </a:xfrm>
        </p:spPr>
        <p:txBody>
          <a:bodyPr/>
          <a:lstStyle>
            <a:lvl1pPr marL="0" indent="0" algn="ctr">
              <a:buNone/>
              <a:defRPr/>
            </a:lvl1pPr>
          </a:lstStyle>
          <a:p>
            <a:r>
              <a:rPr lang="en-US" noProof="0"/>
              <a:t>Click icon to add picture</a:t>
            </a:r>
            <a:endParaRPr lang="en-US" noProof="0" dirty="0"/>
          </a:p>
        </p:txBody>
      </p:sp>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11/15/2019</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endParaRPr lang="en-US" noProof="0" dirty="0"/>
          </a:p>
        </p:txBody>
      </p:sp>
      <p:sp>
        <p:nvSpPr>
          <p:cNvPr id="7" name="Text Placeholder 6">
            <a:extLst>
              <a:ext uri="{FF2B5EF4-FFF2-40B4-BE49-F238E27FC236}">
                <a16:creationId xmlns:a16="http://schemas.microsoft.com/office/drawing/2014/main" id="{85EB5327-3B98-4D40-987B-863866194FFC}"/>
              </a:ext>
            </a:extLst>
          </p:cNvPr>
          <p:cNvSpPr>
            <a:spLocks noGrp="1"/>
          </p:cNvSpPr>
          <p:nvPr>
            <p:ph type="body" sz="quarter" idx="14"/>
          </p:nvPr>
        </p:nvSpPr>
        <p:spPr>
          <a:xfrm>
            <a:off x="1058863" y="5303610"/>
            <a:ext cx="9391888" cy="614363"/>
          </a:xfrm>
        </p:spPr>
        <p:txBody>
          <a:bodyPr>
            <a:normAutofit/>
          </a:bodyPr>
          <a:lstStyle>
            <a:lvl1pPr marL="0" indent="0">
              <a:buNone/>
              <a:defRPr sz="1600">
                <a:solidFill>
                  <a:schemeClr val="bg2">
                    <a:lumMod val="75000"/>
                  </a:schemeClr>
                </a:solidFill>
              </a:defRPr>
            </a:lvl1pPr>
            <a:lvl2pPr marL="324000" indent="0">
              <a:buNone/>
              <a:defRPr/>
            </a:lvl2pPr>
          </a:lstStyle>
          <a:p>
            <a:pPr lvl="0"/>
            <a:r>
              <a:rPr lang="en-US" noProof="0"/>
              <a:t>Click to edit Master text styles</a:t>
            </a:r>
          </a:p>
        </p:txBody>
      </p:sp>
    </p:spTree>
    <p:extLst>
      <p:ext uri="{BB962C8B-B14F-4D97-AF65-F5344CB8AC3E}">
        <p14:creationId xmlns:p14="http://schemas.microsoft.com/office/powerpoint/2010/main" val="213052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605951" y="6423914"/>
            <a:ext cx="2844799" cy="365125"/>
          </a:xfrm>
        </p:spPr>
        <p:txBody>
          <a:bodyPr/>
          <a:lstStyle/>
          <a:p>
            <a:fld id="{BC34B1AC-9A7E-4B2F-BE59-65E2DDF1D6F6}" type="datetime1">
              <a:rPr lang="en-US" smtClean="0"/>
              <a:t>11/15/2019</a:t>
            </a:fld>
            <a:endParaRPr lang="en-US" dirty="0"/>
          </a:p>
        </p:txBody>
      </p:sp>
      <p:sp>
        <p:nvSpPr>
          <p:cNvPr id="6" name="Slide Number Placeholder 5"/>
          <p:cNvSpPr>
            <a:spLocks noGrp="1"/>
          </p:cNvSpPr>
          <p:nvPr>
            <p:ph type="sldNum" sz="quarter" idx="12"/>
          </p:nvPr>
        </p:nvSpPr>
        <p:spPr>
          <a:xfrm>
            <a:off x="10795363" y="6423914"/>
            <a:ext cx="1052510" cy="365125"/>
          </a:xfrm>
        </p:spPr>
        <p:txBody>
          <a:bodyPr/>
          <a:lstStyle/>
          <a:p>
            <a:fld id="{3A98EE3D-8CD1-4C3F-BD1C-C98C9596463C}" type="slidenum">
              <a:rPr lang="en-US" smtClean="0"/>
              <a:t>‹#›</a:t>
            </a:fld>
            <a:endParaRPr lang="en-US" dirty="0"/>
          </a:p>
        </p:txBody>
      </p:sp>
      <p:sp>
        <p:nvSpPr>
          <p:cNvPr id="7" name="Footer Placeholder 5">
            <a:extLst>
              <a:ext uri="{FF2B5EF4-FFF2-40B4-BE49-F238E27FC236}">
                <a16:creationId xmlns:a16="http://schemas.microsoft.com/office/drawing/2014/main" id="{D5D91A8B-765C-4E59-8109-94DA4EA55B37}"/>
              </a:ext>
            </a:extLst>
          </p:cNvPr>
          <p:cNvSpPr>
            <a:spLocks noGrp="1"/>
          </p:cNvSpPr>
          <p:nvPr>
            <p:ph type="ftr" sz="quarter" idx="11"/>
          </p:nvPr>
        </p:nvSpPr>
        <p:spPr>
          <a:xfrm>
            <a:off x="355101" y="6423914"/>
            <a:ext cx="6818262" cy="365125"/>
          </a:xfrm>
        </p:spPr>
        <p:txBody>
          <a:bodyPr/>
          <a:lstStyle/>
          <a:p>
            <a:pPr algn="l"/>
            <a:r>
              <a:rPr lang="en-US" dirty="0"/>
              <a:t>Teach a Course</a:t>
            </a:r>
          </a:p>
        </p:txBody>
      </p:sp>
      <p:sp>
        <p:nvSpPr>
          <p:cNvPr id="9" name="Rectangle 8">
            <a:extLst>
              <a:ext uri="{FF2B5EF4-FFF2-40B4-BE49-F238E27FC236}">
                <a16:creationId xmlns:a16="http://schemas.microsoft.com/office/drawing/2014/main" id="{0F0F318B-B2C4-4893-95F3-E1AB652A1F17}"/>
              </a:ext>
            </a:extLst>
          </p:cNvPr>
          <p:cNvSpPr>
            <a:spLocks noChangeAspect="1"/>
          </p:cNvSpPr>
          <p:nvPr userDrawn="1"/>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34FB09F2-FC78-4161-B5F8-C064B938BE73}"/>
              </a:ext>
            </a:extLst>
          </p:cNvPr>
          <p:cNvSpPr>
            <a:spLocks noGrp="1"/>
          </p:cNvSpPr>
          <p:nvPr>
            <p:ph type="title"/>
          </p:nvPr>
        </p:nvSpPr>
        <p:spPr>
          <a:xfrm>
            <a:off x="581192" y="702156"/>
            <a:ext cx="11029616" cy="1013800"/>
          </a:xfrm>
        </p:spPr>
        <p:txBody>
          <a:bodyPr/>
          <a:lstStyle>
            <a:lvl1pPr>
              <a:defRPr>
                <a:solidFill>
                  <a:schemeClr val="bg1"/>
                </a:solidFill>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08CB40EA-D0BA-41DA-91DE-15B4C161DD28}"/>
              </a:ext>
            </a:extLst>
          </p:cNvPr>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84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CE9E340-46EE-4A5F-9C9B-315AD29A92C5}" type="datetimeFigureOut">
              <a:rPr lang="en-US" noProof="0" smtClean="0"/>
              <a:t>11/15/2019</a:t>
            </a:fld>
            <a:endParaRPr lang="en-US" noProof="0"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noProof="0"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59F479D-7533-4EEF-A06F-7CD2FE3DB90D}" type="slidenum">
              <a:rPr lang="en-US" noProof="0" smtClean="0"/>
              <a:t>‹#›</a:t>
            </a:fld>
            <a:endParaRPr lang="en-US" noProof="0" dirty="0"/>
          </a:p>
        </p:txBody>
      </p:sp>
    </p:spTree>
    <p:extLst>
      <p:ext uri="{BB962C8B-B14F-4D97-AF65-F5344CB8AC3E}">
        <p14:creationId xmlns:p14="http://schemas.microsoft.com/office/powerpoint/2010/main" val="3707033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950CE4CA-34EA-472D-A23C-1DE165FCAA2F}"/>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11/15/2019</a:t>
            </a:fld>
            <a:endParaRPr lang="en-US" noProof="0" dirty="0"/>
          </a:p>
        </p:txBody>
      </p:sp>
      <p:sp>
        <p:nvSpPr>
          <p:cNvPr id="9" name="Slide Number Placeholder 8">
            <a:extLst>
              <a:ext uri="{FF2B5EF4-FFF2-40B4-BE49-F238E27FC236}">
                <a16:creationId xmlns:a16="http://schemas.microsoft.com/office/drawing/2014/main" id="{52AC1173-613F-48B1-B860-00397875FEEA}"/>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0" name="Footer Placeholder 5">
            <a:extLst>
              <a:ext uri="{FF2B5EF4-FFF2-40B4-BE49-F238E27FC236}">
                <a16:creationId xmlns:a16="http://schemas.microsoft.com/office/drawing/2014/main" id="{94036C93-814B-4155-A748-7731CA60AC88}"/>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11" name="Rectangle 10">
            <a:extLst>
              <a:ext uri="{FF2B5EF4-FFF2-40B4-BE49-F238E27FC236}">
                <a16:creationId xmlns:a16="http://schemas.microsoft.com/office/drawing/2014/main" id="{DA4EE69F-D906-40FA-8109-46DF1B1A16FA}"/>
              </a:ext>
            </a:extLst>
          </p:cNvPr>
          <p:cNvSpPr>
            <a:spLocks noChangeAspect="1"/>
          </p:cNvSpPr>
          <p:nvPr userDrawn="1"/>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a:extLst>
              <a:ext uri="{FF2B5EF4-FFF2-40B4-BE49-F238E27FC236}">
                <a16:creationId xmlns:a16="http://schemas.microsoft.com/office/drawing/2014/main" id="{7DC41C5E-3615-4EA8-B8E6-E2B196256B1C}"/>
              </a:ext>
            </a:extLst>
          </p:cNvPr>
          <p:cNvSpPr>
            <a:spLocks noGrp="1"/>
          </p:cNvSpPr>
          <p:nvPr>
            <p:ph type="title"/>
          </p:nvPr>
        </p:nvSpPr>
        <p:spPr>
          <a:xfrm>
            <a:off x="581193" y="729658"/>
            <a:ext cx="11029616" cy="988332"/>
          </a:xfrm>
        </p:spPr>
        <p:txBody>
          <a:bodyPr/>
          <a:lstStyle>
            <a:lvl1pPr>
              <a:defRPr>
                <a:solidFill>
                  <a:schemeClr val="bg1"/>
                </a:solidFill>
              </a:defRPr>
            </a:lvl1pPr>
          </a:lstStyle>
          <a:p>
            <a:r>
              <a:rPr lang="en-US" noProof="0"/>
              <a:t>Click to edit Master title style</a:t>
            </a:r>
          </a:p>
        </p:txBody>
      </p:sp>
      <p:sp>
        <p:nvSpPr>
          <p:cNvPr id="13" name="Text Placeholder 2">
            <a:extLst>
              <a:ext uri="{FF2B5EF4-FFF2-40B4-BE49-F238E27FC236}">
                <a16:creationId xmlns:a16="http://schemas.microsoft.com/office/drawing/2014/main" id="{9555D9C2-1EA2-4557-9496-E7AEA7A128B8}"/>
              </a:ext>
            </a:extLst>
          </p:cNvPr>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4" name="Content Placeholder 3">
            <a:extLst>
              <a:ext uri="{FF2B5EF4-FFF2-40B4-BE49-F238E27FC236}">
                <a16:creationId xmlns:a16="http://schemas.microsoft.com/office/drawing/2014/main" id="{A464C6A4-3497-4DA5-945D-7A771E383ACF}"/>
              </a:ext>
            </a:extLst>
          </p:cNvPr>
          <p:cNvSpPr>
            <a:spLocks noGrp="1"/>
          </p:cNvSpPr>
          <p:nvPr>
            <p:ph sz="half" idx="2"/>
          </p:nvPr>
        </p:nvSpPr>
        <p:spPr>
          <a:xfrm>
            <a:off x="581194"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4">
            <a:extLst>
              <a:ext uri="{FF2B5EF4-FFF2-40B4-BE49-F238E27FC236}">
                <a16:creationId xmlns:a16="http://schemas.microsoft.com/office/drawing/2014/main" id="{91C3F39A-C070-4EEB-9285-4EFBEE5FB54A}"/>
              </a:ext>
            </a:extLst>
          </p:cNvPr>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Content Placeholder 5">
            <a:extLst>
              <a:ext uri="{FF2B5EF4-FFF2-40B4-BE49-F238E27FC236}">
                <a16:creationId xmlns:a16="http://schemas.microsoft.com/office/drawing/2014/main" id="{07E4AC67-32FA-4B42-9340-5E57C82F7437}"/>
              </a:ext>
            </a:extLst>
          </p:cNvPr>
          <p:cNvSpPr>
            <a:spLocks noGrp="1"/>
          </p:cNvSpPr>
          <p:nvPr>
            <p:ph sz="quarter" idx="4"/>
          </p:nvPr>
        </p:nvSpPr>
        <p:spPr>
          <a:xfrm>
            <a:off x="6217709" y="2926052"/>
            <a:ext cx="5393100" cy="2934999"/>
          </a:xfrm>
        </p:spPr>
        <p:txBody>
          <a:bodyPr anchor="t">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F22525-79A2-451F-9944-47D4183A4515}"/>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11/15/2019</a:t>
            </a:fld>
            <a:endParaRPr lang="en-US" noProof="0" dirty="0"/>
          </a:p>
        </p:txBody>
      </p:sp>
      <p:sp>
        <p:nvSpPr>
          <p:cNvPr id="5" name="Slide Number Placeholder 4">
            <a:extLst>
              <a:ext uri="{FF2B5EF4-FFF2-40B4-BE49-F238E27FC236}">
                <a16:creationId xmlns:a16="http://schemas.microsoft.com/office/drawing/2014/main" id="{8B9B8C25-AF44-4D9D-A667-69D9A92B1C59}"/>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6" name="Footer Placeholder 5">
            <a:extLst>
              <a:ext uri="{FF2B5EF4-FFF2-40B4-BE49-F238E27FC236}">
                <a16:creationId xmlns:a16="http://schemas.microsoft.com/office/drawing/2014/main" id="{EFF54790-C8AC-4CF8-8E89-80C5C90F3A17}"/>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7" name="Rectangle 6">
            <a:extLst>
              <a:ext uri="{FF2B5EF4-FFF2-40B4-BE49-F238E27FC236}">
                <a16:creationId xmlns:a16="http://schemas.microsoft.com/office/drawing/2014/main" id="{0020220C-6241-4A3B-9017-445FC82876DD}"/>
              </a:ext>
            </a:extLst>
          </p:cNvPr>
          <p:cNvSpPr>
            <a:spLocks noChangeAspect="1"/>
          </p:cNvSpPr>
          <p:nvPr userDrawn="1"/>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a:extLst>
              <a:ext uri="{FF2B5EF4-FFF2-40B4-BE49-F238E27FC236}">
                <a16:creationId xmlns:a16="http://schemas.microsoft.com/office/drawing/2014/main" id="{12206A44-565D-4C18-8891-86387B90115A}"/>
              </a:ext>
            </a:extLst>
          </p:cNvPr>
          <p:cNvSpPr>
            <a:spLocks noGrp="1"/>
          </p:cNvSpPr>
          <p:nvPr>
            <p:ph type="title"/>
          </p:nvPr>
        </p:nvSpPr>
        <p:spPr>
          <a:xfrm>
            <a:off x="575894" y="729658"/>
            <a:ext cx="11029616" cy="988332"/>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00412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4B42F-2C80-4037-BF8E-C209D59D9300}"/>
              </a:ext>
            </a:extLst>
          </p:cNvPr>
          <p:cNvSpPr>
            <a:spLocks noGrp="1"/>
          </p:cNvSpPr>
          <p:nvPr>
            <p:ph type="dt" sz="half" idx="10"/>
          </p:nvPr>
        </p:nvSpPr>
        <p:spPr>
          <a:xfrm>
            <a:off x="7605951" y="6435376"/>
            <a:ext cx="2844799" cy="365125"/>
          </a:xfrm>
        </p:spPr>
        <p:txBody>
          <a:bodyPr/>
          <a:lstStyle/>
          <a:p>
            <a:fld id="{91CD4B7E-D172-41E4-BE36-64B5A7E393CD}" type="datetimeFigureOut">
              <a:rPr lang="en-US" noProof="0" smtClean="0"/>
              <a:t>11/15/2019</a:t>
            </a:fld>
            <a:endParaRPr lang="en-US" noProof="0" dirty="0"/>
          </a:p>
        </p:txBody>
      </p:sp>
      <p:sp>
        <p:nvSpPr>
          <p:cNvPr id="4" name="Slide Number Placeholder 3">
            <a:extLst>
              <a:ext uri="{FF2B5EF4-FFF2-40B4-BE49-F238E27FC236}">
                <a16:creationId xmlns:a16="http://schemas.microsoft.com/office/drawing/2014/main" id="{78E56474-3A38-4097-8649-FAF662D8CFF7}"/>
              </a:ext>
            </a:extLst>
          </p:cNvPr>
          <p:cNvSpPr>
            <a:spLocks noGrp="1"/>
          </p:cNvSpPr>
          <p:nvPr>
            <p:ph type="sldNum" sz="quarter" idx="12"/>
          </p:nvPr>
        </p:nvSpPr>
        <p:spPr>
          <a:xfrm>
            <a:off x="10795363" y="6435376"/>
            <a:ext cx="1052510" cy="365125"/>
          </a:xfrm>
        </p:spPr>
        <p:txBody>
          <a:bodyPr/>
          <a:lstStyle/>
          <a:p>
            <a:fld id="{F603CDE5-C1D8-4EDD-870F-A498BAFA520F}" type="slidenum">
              <a:rPr lang="en-US" noProof="0" smtClean="0"/>
              <a:t>‹#›</a:t>
            </a:fld>
            <a:endParaRPr lang="en-US" noProof="0" dirty="0"/>
          </a:p>
        </p:txBody>
      </p:sp>
      <p:sp>
        <p:nvSpPr>
          <p:cNvPr id="5" name="Footer Placeholder 5">
            <a:extLst>
              <a:ext uri="{FF2B5EF4-FFF2-40B4-BE49-F238E27FC236}">
                <a16:creationId xmlns:a16="http://schemas.microsoft.com/office/drawing/2014/main" id="{FF907DD0-6A5F-4994-AB77-82E297226896}"/>
              </a:ext>
            </a:extLst>
          </p:cNvPr>
          <p:cNvSpPr>
            <a:spLocks noGrp="1"/>
          </p:cNvSpPr>
          <p:nvPr>
            <p:ph type="ftr" sz="quarter" idx="11"/>
          </p:nvPr>
        </p:nvSpPr>
        <p:spPr>
          <a:xfrm>
            <a:off x="355101" y="6435376"/>
            <a:ext cx="6818262" cy="365125"/>
          </a:xfrm>
        </p:spPr>
        <p:txBody>
          <a:bodyPr/>
          <a:lstStyle/>
          <a:p>
            <a:pPr algn="l"/>
            <a:r>
              <a:rPr lang="en-US" noProof="0" dirty="0"/>
              <a:t>Teach a Course</a:t>
            </a:r>
          </a:p>
        </p:txBody>
      </p:sp>
    </p:spTree>
    <p:extLst>
      <p:ext uri="{BB962C8B-B14F-4D97-AF65-F5344CB8AC3E}">
        <p14:creationId xmlns:p14="http://schemas.microsoft.com/office/powerpoint/2010/main" val="2902114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11BF3AA-AA64-40B2-94AA-20312968771D}"/>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11/15/2019</a:t>
            </a:fld>
            <a:endParaRPr lang="en-US" noProof="0" dirty="0"/>
          </a:p>
        </p:txBody>
      </p:sp>
      <p:sp>
        <p:nvSpPr>
          <p:cNvPr id="7" name="Slide Number Placeholder 6">
            <a:extLst>
              <a:ext uri="{FF2B5EF4-FFF2-40B4-BE49-F238E27FC236}">
                <a16:creationId xmlns:a16="http://schemas.microsoft.com/office/drawing/2014/main" id="{E1444EA1-5452-4A23-B72D-9B65C311F2FC}"/>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3A5BB48A-749C-4DBB-8723-91ACE9CEA73E}"/>
              </a:ext>
            </a:extLst>
          </p:cNvPr>
          <p:cNvSpPr>
            <a:spLocks noGrp="1"/>
          </p:cNvSpPr>
          <p:nvPr>
            <p:ph type="ftr" sz="quarter" idx="11"/>
          </p:nvPr>
        </p:nvSpPr>
        <p:spPr>
          <a:xfrm>
            <a:off x="355101" y="6423914"/>
            <a:ext cx="6818262" cy="365125"/>
          </a:xfrm>
        </p:spPr>
        <p:txBody>
          <a:bodyPr/>
          <a:lstStyle/>
          <a:p>
            <a:pPr algn="l"/>
            <a:r>
              <a:rPr lang="en-US" noProof="0" dirty="0"/>
              <a:t>Teach a Course</a:t>
            </a:r>
          </a:p>
        </p:txBody>
      </p:sp>
      <p:sp>
        <p:nvSpPr>
          <p:cNvPr id="9" name="Rectangle 8">
            <a:extLst>
              <a:ext uri="{FF2B5EF4-FFF2-40B4-BE49-F238E27FC236}">
                <a16:creationId xmlns:a16="http://schemas.microsoft.com/office/drawing/2014/main" id="{24F70AE1-0373-4B8E-9C6F-A87681145315}"/>
              </a:ext>
            </a:extLst>
          </p:cNvPr>
          <p:cNvSpPr>
            <a:spLocks noChangeAspect="1"/>
          </p:cNvSpPr>
          <p:nvPr userDrawn="1"/>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Title 1">
            <a:extLst>
              <a:ext uri="{FF2B5EF4-FFF2-40B4-BE49-F238E27FC236}">
                <a16:creationId xmlns:a16="http://schemas.microsoft.com/office/drawing/2014/main" id="{A4CFD6FA-0DEF-4E30-82DA-0BAB26B41E5B}"/>
              </a:ext>
            </a:extLst>
          </p:cNvPr>
          <p:cNvSpPr>
            <a:spLocks noGrp="1"/>
          </p:cNvSpPr>
          <p:nvPr>
            <p:ph type="title"/>
          </p:nvPr>
        </p:nvSpPr>
        <p:spPr>
          <a:xfrm>
            <a:off x="581192" y="5262296"/>
            <a:ext cx="4909445" cy="689514"/>
          </a:xfrm>
        </p:spPr>
        <p:txBody>
          <a:bodyPr anchor="ctr"/>
          <a:lstStyle>
            <a:lvl1pPr algn="l">
              <a:defRPr sz="2000" b="0">
                <a:solidFill>
                  <a:schemeClr val="accent1">
                    <a:lumMod val="50000"/>
                  </a:schemeClr>
                </a:solidFill>
              </a:defRPr>
            </a:lvl1pPr>
          </a:lstStyle>
          <a:p>
            <a:r>
              <a:rPr lang="en-US" noProof="0"/>
              <a:t>Click to edit Master title style</a:t>
            </a:r>
          </a:p>
        </p:txBody>
      </p:sp>
      <p:sp>
        <p:nvSpPr>
          <p:cNvPr id="11" name="Content Placeholder 2">
            <a:extLst>
              <a:ext uri="{FF2B5EF4-FFF2-40B4-BE49-F238E27FC236}">
                <a16:creationId xmlns:a16="http://schemas.microsoft.com/office/drawing/2014/main" id="{C01EE411-05BB-43B4-BF85-4222430030F4}"/>
              </a:ext>
            </a:extLst>
          </p:cNvPr>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3">
            <a:extLst>
              <a:ext uri="{FF2B5EF4-FFF2-40B4-BE49-F238E27FC236}">
                <a16:creationId xmlns:a16="http://schemas.microsoft.com/office/drawing/2014/main" id="{7C2A48C1-57D3-4A3D-B843-6ACC41EEE8E6}"/>
              </a:ext>
            </a:extLst>
          </p:cNvPr>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140227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11/15/2019</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8" name="Footer Placeholder 5">
            <a:extLst>
              <a:ext uri="{FF2B5EF4-FFF2-40B4-BE49-F238E27FC236}">
                <a16:creationId xmlns:a16="http://schemas.microsoft.com/office/drawing/2014/main" id="{D740D193-BF72-46A1-AFE9-DA960BABE465}"/>
              </a:ext>
            </a:extLst>
          </p:cNvPr>
          <p:cNvSpPr>
            <a:spLocks noGrp="1"/>
          </p:cNvSpPr>
          <p:nvPr>
            <p:ph type="ftr" sz="quarter" idx="11"/>
          </p:nvPr>
        </p:nvSpPr>
        <p:spPr>
          <a:xfrm>
            <a:off x="355101" y="6423914"/>
            <a:ext cx="6818262" cy="365125"/>
          </a:xfrm>
        </p:spPr>
        <p:txBody>
          <a:bodyPr/>
          <a:lstStyle/>
          <a:p>
            <a:pPr algn="l"/>
            <a:endParaRPr lang="en-US" noProof="0" dirty="0"/>
          </a:p>
        </p:txBody>
      </p:sp>
      <p:sp>
        <p:nvSpPr>
          <p:cNvPr id="9" name="Title 1">
            <a:extLst>
              <a:ext uri="{FF2B5EF4-FFF2-40B4-BE49-F238E27FC236}">
                <a16:creationId xmlns:a16="http://schemas.microsoft.com/office/drawing/2014/main" id="{F47352EA-4890-4FE1-97BD-8CCB09F58794}"/>
              </a:ext>
            </a:extLst>
          </p:cNvPr>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10" name="Picture Placeholder 2">
            <a:extLst>
              <a:ext uri="{FF2B5EF4-FFF2-40B4-BE49-F238E27FC236}">
                <a16:creationId xmlns:a16="http://schemas.microsoft.com/office/drawing/2014/main" id="{EEBAE269-6AC1-4BFB-8694-696AFD04DC84}"/>
              </a:ext>
            </a:extLst>
          </p:cNvPr>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11" name="Text Placeholder 3">
            <a:extLst>
              <a:ext uri="{FF2B5EF4-FFF2-40B4-BE49-F238E27FC236}">
                <a16:creationId xmlns:a16="http://schemas.microsoft.com/office/drawing/2014/main" id="{F67E35A4-831E-477F-9962-C62C2A6492CD}"/>
              </a:ext>
            </a:extLst>
          </p:cNvPr>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300810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842E67-35F4-4EC2-B5B4-6D02111EDAD7}"/>
              </a:ext>
            </a:extLst>
          </p:cNvPr>
          <p:cNvSpPr>
            <a:spLocks noGrp="1"/>
          </p:cNvSpPr>
          <p:nvPr>
            <p:ph type="pic" idx="1"/>
          </p:nvPr>
        </p:nvSpPr>
        <p:spPr>
          <a:xfrm>
            <a:off x="4242275"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0" name="Picture Placeholder 2">
            <a:extLst>
              <a:ext uri="{FF2B5EF4-FFF2-40B4-BE49-F238E27FC236}">
                <a16:creationId xmlns:a16="http://schemas.microsoft.com/office/drawing/2014/main" id="{6553049D-F1F2-4E3C-B0A3-D2BCB35B18A8}"/>
              </a:ext>
            </a:extLst>
          </p:cNvPr>
          <p:cNvSpPr>
            <a:spLocks noGrp="1"/>
          </p:cNvSpPr>
          <p:nvPr>
            <p:ph type="pic" idx="13"/>
          </p:nvPr>
        </p:nvSpPr>
        <p:spPr>
          <a:xfrm>
            <a:off x="8047164" y="641101"/>
            <a:ext cx="3702877" cy="5749461"/>
          </a:xfrm>
          <a:solidFill>
            <a:schemeClr val="bg1">
              <a:lumMod val="85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791EB1F-E7C6-4FF7-BE74-BEF6056BACE4}"/>
              </a:ext>
            </a:extLst>
          </p:cNvPr>
          <p:cNvSpPr>
            <a:spLocks noGrp="1"/>
          </p:cNvSpPr>
          <p:nvPr>
            <p:ph type="title"/>
          </p:nvPr>
        </p:nvSpPr>
        <p:spPr>
          <a:xfrm>
            <a:off x="358529" y="457200"/>
            <a:ext cx="3790884" cy="1600200"/>
          </a:xfrm>
        </p:spPr>
        <p:txBody>
          <a:bodyPr anchor="b">
            <a:normAutofit/>
          </a:bodyPr>
          <a:lstStyle>
            <a:lvl1pPr>
              <a:defRPr sz="2800">
                <a:solidFill>
                  <a:schemeClr val="accent1">
                    <a:lumMod val="75000"/>
                  </a:schemeClr>
                </a:solidFill>
              </a:defRPr>
            </a:lvl1pPr>
          </a:lstStyle>
          <a:p>
            <a:r>
              <a:rPr lang="en-US" noProof="0"/>
              <a:t>Click to edit Master title style</a:t>
            </a:r>
          </a:p>
        </p:txBody>
      </p:sp>
      <p:sp>
        <p:nvSpPr>
          <p:cNvPr id="4" name="Text Placeholder 3">
            <a:extLst>
              <a:ext uri="{FF2B5EF4-FFF2-40B4-BE49-F238E27FC236}">
                <a16:creationId xmlns:a16="http://schemas.microsoft.com/office/drawing/2014/main" id="{9AC935A1-3DFF-457D-8C70-E337C3D84F5A}"/>
              </a:ext>
            </a:extLst>
          </p:cNvPr>
          <p:cNvSpPr>
            <a:spLocks noGrp="1"/>
          </p:cNvSpPr>
          <p:nvPr>
            <p:ph type="body" sz="half" idx="2"/>
          </p:nvPr>
        </p:nvSpPr>
        <p:spPr>
          <a:xfrm>
            <a:off x="358529" y="2057400"/>
            <a:ext cx="3790884" cy="3811588"/>
          </a:xfrm>
        </p:spPr>
        <p:txBody>
          <a:bodyPr/>
          <a:lstStyle>
            <a:lvl1pPr marL="216000" indent="-216000">
              <a:lnSpc>
                <a:spcPct val="90000"/>
              </a:lnSpc>
              <a:buFont typeface="Wingdings" panose="05000000000000000000" pitchFamily="2" charset="2"/>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506B7143-9C17-4A62-9B23-F2717C500886}"/>
              </a:ext>
            </a:extLst>
          </p:cNvPr>
          <p:cNvSpPr>
            <a:spLocks noGrp="1"/>
          </p:cNvSpPr>
          <p:nvPr>
            <p:ph type="dt" sz="half" idx="10"/>
          </p:nvPr>
        </p:nvSpPr>
        <p:spPr>
          <a:xfrm>
            <a:off x="7605951" y="6423914"/>
            <a:ext cx="2844799" cy="365125"/>
          </a:xfrm>
        </p:spPr>
        <p:txBody>
          <a:bodyPr/>
          <a:lstStyle/>
          <a:p>
            <a:fld id="{91CD4B7E-D172-41E4-BE36-64B5A7E393CD}" type="datetimeFigureOut">
              <a:rPr lang="en-US" noProof="0" smtClean="0"/>
              <a:t>11/15/2019</a:t>
            </a:fld>
            <a:endParaRPr lang="en-US" noProof="0" dirty="0"/>
          </a:p>
        </p:txBody>
      </p:sp>
      <p:sp>
        <p:nvSpPr>
          <p:cNvPr id="7" name="Slide Number Placeholder 6">
            <a:extLst>
              <a:ext uri="{FF2B5EF4-FFF2-40B4-BE49-F238E27FC236}">
                <a16:creationId xmlns:a16="http://schemas.microsoft.com/office/drawing/2014/main" id="{7DD0075C-AB97-4D80-BF0E-6D96D0A8F963}"/>
              </a:ext>
            </a:extLst>
          </p:cNvPr>
          <p:cNvSpPr>
            <a:spLocks noGrp="1"/>
          </p:cNvSpPr>
          <p:nvPr>
            <p:ph type="sldNum" sz="quarter" idx="12"/>
          </p:nvPr>
        </p:nvSpPr>
        <p:spPr>
          <a:xfrm>
            <a:off x="10795363" y="6423914"/>
            <a:ext cx="1052510" cy="365125"/>
          </a:xfrm>
        </p:spPr>
        <p:txBody>
          <a:bodyPr/>
          <a:lstStyle/>
          <a:p>
            <a:fld id="{F603CDE5-C1D8-4EDD-870F-A498BAFA520F}" type="slidenum">
              <a:rPr lang="en-US" noProof="0" smtClean="0"/>
              <a:t>‹#›</a:t>
            </a:fld>
            <a:endParaRPr lang="en-US" noProof="0" dirty="0"/>
          </a:p>
        </p:txBody>
      </p:sp>
      <p:sp>
        <p:nvSpPr>
          <p:cNvPr id="11" name="Footer Placeholder 5">
            <a:extLst>
              <a:ext uri="{FF2B5EF4-FFF2-40B4-BE49-F238E27FC236}">
                <a16:creationId xmlns:a16="http://schemas.microsoft.com/office/drawing/2014/main" id="{A620A17C-5577-4021-9044-146DC609ECC5}"/>
              </a:ext>
            </a:extLst>
          </p:cNvPr>
          <p:cNvSpPr>
            <a:spLocks noGrp="1"/>
          </p:cNvSpPr>
          <p:nvPr>
            <p:ph type="ftr" sz="quarter" idx="11"/>
          </p:nvPr>
        </p:nvSpPr>
        <p:spPr>
          <a:xfrm>
            <a:off x="355101" y="6423914"/>
            <a:ext cx="6818262" cy="365125"/>
          </a:xfrm>
        </p:spPr>
        <p:txBody>
          <a:bodyPr/>
          <a:lstStyle/>
          <a:p>
            <a:pPr algn="l"/>
            <a:endParaRPr lang="en-US" noProof="0" dirty="0"/>
          </a:p>
        </p:txBody>
      </p:sp>
    </p:spTree>
    <p:extLst>
      <p:ext uri="{BB962C8B-B14F-4D97-AF65-F5344CB8AC3E}">
        <p14:creationId xmlns:p14="http://schemas.microsoft.com/office/powerpoint/2010/main" val="268622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accent1"/>
                </a:solidFill>
              </a:defRPr>
            </a:lvl1pPr>
          </a:lstStyle>
          <a:p>
            <a:fld id="{0A7F1CA9-BED2-4756-8AEF-E0F68B0488B6}" type="datetime1">
              <a:rPr lang="en-US" smtClean="0"/>
              <a:pPr/>
              <a:t>11/15/2019</a:t>
            </a:fld>
            <a:endParaRPr lang="en-US" dirty="0"/>
          </a:p>
        </p:txBody>
      </p:sp>
      <p:sp>
        <p:nvSpPr>
          <p:cNvPr id="5" name="Footer Placeholder 4"/>
          <p:cNvSpPr>
            <a:spLocks noGrp="1"/>
          </p:cNvSpPr>
          <p:nvPr>
            <p:ph type="ftr" sz="quarter" idx="3"/>
          </p:nvPr>
        </p:nvSpPr>
        <p:spPr>
          <a:xfrm>
            <a:off x="484940" y="6423914"/>
            <a:ext cx="6917210" cy="365125"/>
          </a:xfrm>
          <a:prstGeom prst="rect">
            <a:avLst/>
          </a:prstGeom>
        </p:spPr>
        <p:txBody>
          <a:bodyPr vert="horz" lIns="91440" tIns="45720" rIns="91440" bIns="45720" rtlCol="0" anchor="ctr"/>
          <a:lstStyle>
            <a:lvl1pPr algn="l">
              <a:defRPr sz="900" cap="all">
                <a:solidFill>
                  <a:schemeClr val="accent1"/>
                </a:solidFill>
              </a:defRPr>
            </a:lvl1pPr>
          </a:lstStyle>
          <a:p>
            <a:r>
              <a:rPr lang="en-US" dirty="0"/>
              <a:t>Teach a Course</a:t>
            </a:r>
          </a:p>
        </p:txBody>
      </p:sp>
      <p:sp>
        <p:nvSpPr>
          <p:cNvPr id="6" name="Slide Number Placeholder 5"/>
          <p:cNvSpPr>
            <a:spLocks noGrp="1"/>
          </p:cNvSpPr>
          <p:nvPr>
            <p:ph type="sldNum" sz="quarter" idx="4"/>
          </p:nvPr>
        </p:nvSpPr>
        <p:spPr>
          <a:xfrm>
            <a:off x="10795363" y="6423914"/>
            <a:ext cx="1052510"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dirty="0"/>
          </a:p>
        </p:txBody>
      </p:sp>
      <p:sp>
        <p:nvSpPr>
          <p:cNvPr id="9" name="Rectangle 8"/>
          <p:cNvSpPr/>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6120"/>
            <a:ext cx="3703320" cy="9360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6120"/>
            <a:ext cx="3703320" cy="93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3872371"/>
      </p:ext>
    </p:extLst>
  </p:cSld>
  <p:clrMap bg1="lt1" tx1="dk1" bg2="lt2" tx2="dk2" accent1="accent1" accent2="accent2" accent3="accent3" accent4="accent4" accent5="accent5" accent6="accent6" hlink="hlink" folHlink="folHlink"/>
  <p:sldLayoutIdLst>
    <p:sldLayoutId id="2147483714" r:id="rId1"/>
    <p:sldLayoutId id="2147483728" r:id="rId2"/>
    <p:sldLayoutId id="2147483743" r:id="rId3"/>
    <p:sldLayoutId id="2147483734" r:id="rId4"/>
    <p:sldLayoutId id="2147483735" r:id="rId5"/>
    <p:sldLayoutId id="2147483736" r:id="rId6"/>
    <p:sldLayoutId id="2147483737" r:id="rId7"/>
    <p:sldLayoutId id="2147483738" r:id="rId8"/>
    <p:sldLayoutId id="2147483740" r:id="rId9"/>
    <p:sldLayoutId id="2147483741" r:id="rId10"/>
    <p:sldLayoutId id="2147483742" r:id="rId11"/>
    <p:sldLayoutId id="2147483739" r:id="rId12"/>
    <p:sldLayoutId id="2147483744" r:id="rId13"/>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flickr.com/photos/rzuniga/20009912451"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hyperlink" Target="https://flaticon.com/free-icon/storyboard_1229664" TargetMode="External"/><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hyperlink" Target="http://pngimg.com/download/20646"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csfirst.withgoogle.com/s/en/discovery-teachers" TargetMode="Externa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hyperlink" Target="http://pcwizkidstechtalk.com/index.php/advanced-user-acounts" TargetMode="External"/><Relationship Id="rId4" Type="http://schemas.openxmlformats.org/officeDocument/2006/relationships/hyperlink" Target="http://commons.wikimedia.org/wiki/Category:Thumbs_up_icons" TargetMode="External"/><Relationship Id="rId9"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jpe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nithyakrishnan/"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hyperlink" Target="https://quotesgram.com/eric-ries-quotes/"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hyperlink" Target="http://sugoilabs.com/blog/startups/framework-to-build-an-mvp-minimum-viable-produc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424717DA-0300-4297-B453-65314C5BEA0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3302" y="559780"/>
            <a:ext cx="7588885" cy="5691663"/>
          </a:xfrm>
          <a:prstGeom prst="rect">
            <a:avLst/>
          </a:prstGeom>
        </p:spPr>
      </p:pic>
      <p:sp>
        <p:nvSpPr>
          <p:cNvPr id="20" name="Rectangle 19">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3AA242D-B507-4381-A8CB-EFA346570379}"/>
              </a:ext>
            </a:extLst>
          </p:cNvPr>
          <p:cNvSpPr>
            <a:spLocks noGrp="1"/>
          </p:cNvSpPr>
          <p:nvPr>
            <p:ph type="ctrTitle"/>
          </p:nvPr>
        </p:nvSpPr>
        <p:spPr>
          <a:xfrm>
            <a:off x="8372723" y="850791"/>
            <a:ext cx="3202016" cy="4198288"/>
          </a:xfrm>
        </p:spPr>
        <p:txBody>
          <a:bodyPr anchor="ctr">
            <a:normAutofit/>
          </a:bodyPr>
          <a:lstStyle/>
          <a:p>
            <a:pPr algn="ctr"/>
            <a:r>
              <a:rPr lang="en-US" dirty="0">
                <a:solidFill>
                  <a:srgbClr val="FFFFFF"/>
                </a:solidFill>
              </a:rPr>
              <a:t>MVP</a:t>
            </a:r>
          </a:p>
        </p:txBody>
      </p:sp>
      <p:sp>
        <p:nvSpPr>
          <p:cNvPr id="22" name="Rectangle 21">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A4F4068D-37AE-4B7D-BC75-216B123A6C44}"/>
              </a:ext>
            </a:extLst>
          </p:cNvPr>
          <p:cNvSpPr>
            <a:spLocks noGrp="1"/>
          </p:cNvSpPr>
          <p:nvPr>
            <p:ph type="subTitle" idx="1"/>
          </p:nvPr>
        </p:nvSpPr>
        <p:spPr>
          <a:xfrm>
            <a:off x="8372723" y="5545331"/>
            <a:ext cx="3202016" cy="649222"/>
          </a:xfrm>
          <a:noFill/>
        </p:spPr>
        <p:txBody>
          <a:bodyPr anchor="ctr">
            <a:normAutofit/>
          </a:bodyPr>
          <a:lstStyle/>
          <a:p>
            <a:pPr algn="ctr"/>
            <a:r>
              <a:rPr lang="en-US" sz="1800" dirty="0">
                <a:solidFill>
                  <a:schemeClr val="tx2">
                    <a:lumMod val="25000"/>
                    <a:lumOff val="75000"/>
                    <a:alpha val="75000"/>
                  </a:schemeClr>
                </a:solidFill>
              </a:rPr>
              <a:t>What’s in IT FOR YOU?</a:t>
            </a:r>
          </a:p>
        </p:txBody>
      </p:sp>
    </p:spTree>
    <p:extLst>
      <p:ext uri="{BB962C8B-B14F-4D97-AF65-F5344CB8AC3E}">
        <p14:creationId xmlns:p14="http://schemas.microsoft.com/office/powerpoint/2010/main" val="42097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355101" y="420546"/>
            <a:ext cx="4326322" cy="926276"/>
          </a:xfrm>
        </p:spPr>
        <p:txBody>
          <a:bodyPr/>
          <a:lstStyle/>
          <a:p>
            <a:r>
              <a:rPr lang="en-US" dirty="0"/>
              <a:t>Key benefits of </a:t>
            </a:r>
            <a:r>
              <a:rPr lang="en-US" dirty="0" err="1"/>
              <a:t>mvp</a:t>
            </a:r>
            <a:endParaRPr lang="en-US" dirty="0"/>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10</a:t>
            </a:fld>
            <a:endParaRPr lang="en-US" dirty="0"/>
          </a:p>
        </p:txBody>
      </p:sp>
      <p:graphicFrame>
        <p:nvGraphicFramePr>
          <p:cNvPr id="8" name="Diagram 7">
            <a:extLst>
              <a:ext uri="{FF2B5EF4-FFF2-40B4-BE49-F238E27FC236}">
                <a16:creationId xmlns:a16="http://schemas.microsoft.com/office/drawing/2014/main" id="{90FF2FBE-B1D0-42B5-9973-75B0E732E931}"/>
              </a:ext>
            </a:extLst>
          </p:cNvPr>
          <p:cNvGraphicFramePr/>
          <p:nvPr>
            <p:extLst>
              <p:ext uri="{D42A27DB-BD31-4B8C-83A1-F6EECF244321}">
                <p14:modId xmlns:p14="http://schemas.microsoft.com/office/powerpoint/2010/main" val="3395143705"/>
              </p:ext>
            </p:extLst>
          </p:nvPr>
        </p:nvGraphicFramePr>
        <p:xfrm>
          <a:off x="1908643" y="1186398"/>
          <a:ext cx="8130117" cy="5420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997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p:txBody>
          <a:bodyPr/>
          <a:lstStyle/>
          <a:p>
            <a:fld id="{F603CDE5-C1D8-4EDD-870F-A498BAFA520F}" type="slidenum">
              <a:rPr lang="en-US" smtClean="0"/>
              <a:t>11</a:t>
            </a:fld>
            <a:endParaRPr lang="en-US" dirty="0"/>
          </a:p>
        </p:txBody>
      </p:sp>
      <p:sp>
        <p:nvSpPr>
          <p:cNvPr id="8" name="Rectangle 7">
            <a:extLst>
              <a:ext uri="{FF2B5EF4-FFF2-40B4-BE49-F238E27FC236}">
                <a16:creationId xmlns:a16="http://schemas.microsoft.com/office/drawing/2014/main" id="{6E26DCD6-D6F5-4D9C-B1DA-9D0FC3F56065}"/>
              </a:ext>
            </a:extLst>
          </p:cNvPr>
          <p:cNvSpPr/>
          <p:nvPr/>
        </p:nvSpPr>
        <p:spPr>
          <a:xfrm>
            <a:off x="473475" y="1215414"/>
            <a:ext cx="11245049" cy="5139869"/>
          </a:xfrm>
          <a:prstGeom prst="rect">
            <a:avLst/>
          </a:prstGeom>
        </p:spPr>
        <p:txBody>
          <a:bodyPr wrap="square">
            <a:spAutoFit/>
          </a:bodyPr>
          <a:lstStyle/>
          <a:p>
            <a:pPr lvl="0"/>
            <a:r>
              <a:rPr lang="en-US" sz="4000" cap="all" dirty="0">
                <a:latin typeface="+mj-lt"/>
                <a:ea typeface="+mj-ea"/>
                <a:cs typeface="+mj-cs"/>
              </a:rPr>
              <a:t>“As you consider building your own minimum viable product, let this simple rule suffice: </a:t>
            </a:r>
            <a:r>
              <a:rPr lang="en-US" sz="4000" cap="all" dirty="0">
                <a:solidFill>
                  <a:schemeClr val="accent1"/>
                </a:solidFill>
                <a:latin typeface="+mj-lt"/>
                <a:ea typeface="+mj-ea"/>
                <a:cs typeface="+mj-cs"/>
              </a:rPr>
              <a:t>remove any feature, process, or effort that does not contribute directly to the learning you seek.”</a:t>
            </a:r>
          </a:p>
          <a:p>
            <a:pPr lvl="0"/>
            <a:endParaRPr lang="en-US" sz="4000" cap="all" dirty="0">
              <a:latin typeface="+mj-lt"/>
              <a:ea typeface="+mj-ea"/>
              <a:cs typeface="+mj-cs"/>
            </a:endParaRPr>
          </a:p>
          <a:p>
            <a:pPr lvl="0"/>
            <a:r>
              <a:rPr lang="en-US" sz="4000" cap="all" dirty="0">
                <a:latin typeface="+mj-lt"/>
                <a:ea typeface="+mj-ea"/>
                <a:cs typeface="+mj-cs"/>
              </a:rPr>
              <a:t>Eric </a:t>
            </a:r>
            <a:r>
              <a:rPr lang="en-US" sz="4000" cap="all" dirty="0" err="1">
                <a:latin typeface="+mj-lt"/>
                <a:ea typeface="+mj-ea"/>
                <a:cs typeface="+mj-cs"/>
              </a:rPr>
              <a:t>Ries</a:t>
            </a:r>
            <a:endParaRPr lang="en-US" sz="4000" cap="all" dirty="0">
              <a:latin typeface="+mj-lt"/>
              <a:ea typeface="+mj-ea"/>
              <a:cs typeface="+mj-cs"/>
            </a:endParaRPr>
          </a:p>
          <a:p>
            <a:pPr lvl="0"/>
            <a:endParaRPr lang="en-US" sz="4800" dirty="0"/>
          </a:p>
        </p:txBody>
      </p:sp>
    </p:spTree>
    <p:extLst>
      <p:ext uri="{BB962C8B-B14F-4D97-AF65-F5344CB8AC3E}">
        <p14:creationId xmlns:p14="http://schemas.microsoft.com/office/powerpoint/2010/main" val="59074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355101" y="420546"/>
            <a:ext cx="9928256" cy="926276"/>
          </a:xfrm>
        </p:spPr>
        <p:txBody>
          <a:bodyPr>
            <a:normAutofit/>
          </a:bodyPr>
          <a:lstStyle/>
          <a:p>
            <a:r>
              <a:rPr lang="en-US" dirty="0"/>
              <a:t>What does this mean for technical writers?</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12</a:t>
            </a:fld>
            <a:endParaRPr lang="en-US" dirty="0"/>
          </a:p>
        </p:txBody>
      </p:sp>
      <p:sp>
        <p:nvSpPr>
          <p:cNvPr id="4" name="Freeform: Shape 3">
            <a:extLst>
              <a:ext uri="{FF2B5EF4-FFF2-40B4-BE49-F238E27FC236}">
                <a16:creationId xmlns:a16="http://schemas.microsoft.com/office/drawing/2014/main" id="{D42F812D-F015-424C-89C1-587A07D3EB11}"/>
              </a:ext>
            </a:extLst>
          </p:cNvPr>
          <p:cNvSpPr/>
          <p:nvPr/>
        </p:nvSpPr>
        <p:spPr>
          <a:xfrm>
            <a:off x="3560541" y="1714075"/>
            <a:ext cx="4840504" cy="697722"/>
          </a:xfrm>
          <a:custGeom>
            <a:avLst/>
            <a:gdLst>
              <a:gd name="connsiteX0" fmla="*/ 0 w 4840504"/>
              <a:gd name="connsiteY0" fmla="*/ 0 h 697720"/>
              <a:gd name="connsiteX1" fmla="*/ 4491644 w 4840504"/>
              <a:gd name="connsiteY1" fmla="*/ 0 h 697720"/>
              <a:gd name="connsiteX2" fmla="*/ 4840504 w 4840504"/>
              <a:gd name="connsiteY2" fmla="*/ 348860 h 697720"/>
              <a:gd name="connsiteX3" fmla="*/ 4491644 w 4840504"/>
              <a:gd name="connsiteY3" fmla="*/ 697720 h 697720"/>
              <a:gd name="connsiteX4" fmla="*/ 0 w 4840504"/>
              <a:gd name="connsiteY4" fmla="*/ 697720 h 697720"/>
              <a:gd name="connsiteX5" fmla="*/ 0 w 4840504"/>
              <a:gd name="connsiteY5" fmla="*/ 0 h 69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0504" h="697720">
                <a:moveTo>
                  <a:pt x="4840504" y="697719"/>
                </a:moveTo>
                <a:lnTo>
                  <a:pt x="348860" y="697719"/>
                </a:lnTo>
                <a:lnTo>
                  <a:pt x="0" y="348860"/>
                </a:lnTo>
                <a:lnTo>
                  <a:pt x="348860" y="1"/>
                </a:lnTo>
                <a:lnTo>
                  <a:pt x="4840504" y="1"/>
                </a:lnTo>
                <a:lnTo>
                  <a:pt x="4840504" y="697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2105" tIns="76201" rIns="142240" bIns="76201" numCol="1" spcCol="1270" anchor="ctr" anchorCtr="0">
            <a:noAutofit/>
          </a:bodyPr>
          <a:lstStyle/>
          <a:p>
            <a:pPr marL="0" lvl="0" indent="0" algn="ctr" defTabSz="889000">
              <a:lnSpc>
                <a:spcPct val="90000"/>
              </a:lnSpc>
              <a:spcBef>
                <a:spcPct val="0"/>
              </a:spcBef>
              <a:spcAft>
                <a:spcPct val="35000"/>
              </a:spcAft>
              <a:buNone/>
            </a:pPr>
            <a:r>
              <a:rPr lang="en-US" sz="2000" kern="1200" dirty="0"/>
              <a:t>Right use of terminology for your product</a:t>
            </a:r>
          </a:p>
        </p:txBody>
      </p:sp>
      <p:sp>
        <p:nvSpPr>
          <p:cNvPr id="7" name="Oval 6">
            <a:extLst>
              <a:ext uri="{FF2B5EF4-FFF2-40B4-BE49-F238E27FC236}">
                <a16:creationId xmlns:a16="http://schemas.microsoft.com/office/drawing/2014/main" id="{F165506B-3AF1-4A4B-9B33-C83DD99B1B9F}"/>
              </a:ext>
            </a:extLst>
          </p:cNvPr>
          <p:cNvSpPr/>
          <p:nvPr/>
        </p:nvSpPr>
        <p:spPr>
          <a:xfrm>
            <a:off x="3211681" y="1714076"/>
            <a:ext cx="697720" cy="697720"/>
          </a:xfrm>
          <a:prstGeom prst="ellipse">
            <a:avLst/>
          </a:prstGeom>
          <a: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8" name="Freeform: Shape 7">
            <a:extLst>
              <a:ext uri="{FF2B5EF4-FFF2-40B4-BE49-F238E27FC236}">
                <a16:creationId xmlns:a16="http://schemas.microsoft.com/office/drawing/2014/main" id="{1C6CED21-EF86-4C84-83C7-E320E60605C8}"/>
              </a:ext>
            </a:extLst>
          </p:cNvPr>
          <p:cNvSpPr/>
          <p:nvPr/>
        </p:nvSpPr>
        <p:spPr>
          <a:xfrm>
            <a:off x="3560541" y="2620070"/>
            <a:ext cx="4840504" cy="697722"/>
          </a:xfrm>
          <a:custGeom>
            <a:avLst/>
            <a:gdLst>
              <a:gd name="connsiteX0" fmla="*/ 0 w 4840504"/>
              <a:gd name="connsiteY0" fmla="*/ 0 h 697720"/>
              <a:gd name="connsiteX1" fmla="*/ 4491644 w 4840504"/>
              <a:gd name="connsiteY1" fmla="*/ 0 h 697720"/>
              <a:gd name="connsiteX2" fmla="*/ 4840504 w 4840504"/>
              <a:gd name="connsiteY2" fmla="*/ 348860 h 697720"/>
              <a:gd name="connsiteX3" fmla="*/ 4491644 w 4840504"/>
              <a:gd name="connsiteY3" fmla="*/ 697720 h 697720"/>
              <a:gd name="connsiteX4" fmla="*/ 0 w 4840504"/>
              <a:gd name="connsiteY4" fmla="*/ 697720 h 697720"/>
              <a:gd name="connsiteX5" fmla="*/ 0 w 4840504"/>
              <a:gd name="connsiteY5" fmla="*/ 0 h 69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0504" h="697720">
                <a:moveTo>
                  <a:pt x="4840504" y="697719"/>
                </a:moveTo>
                <a:lnTo>
                  <a:pt x="348860" y="697719"/>
                </a:lnTo>
                <a:lnTo>
                  <a:pt x="0" y="348860"/>
                </a:lnTo>
                <a:lnTo>
                  <a:pt x="348860" y="1"/>
                </a:lnTo>
                <a:lnTo>
                  <a:pt x="4840504" y="1"/>
                </a:lnTo>
                <a:lnTo>
                  <a:pt x="4840504" y="697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2105" tIns="76201" rIns="142240" bIns="76201" numCol="1" spcCol="1270" anchor="ctr" anchorCtr="0">
            <a:noAutofit/>
          </a:bodyPr>
          <a:lstStyle/>
          <a:p>
            <a:pPr marL="0" lvl="0" indent="0" algn="ctr" defTabSz="889000">
              <a:lnSpc>
                <a:spcPct val="90000"/>
              </a:lnSpc>
              <a:spcBef>
                <a:spcPct val="0"/>
              </a:spcBef>
              <a:spcAft>
                <a:spcPct val="35000"/>
              </a:spcAft>
              <a:buNone/>
            </a:pPr>
            <a:r>
              <a:rPr lang="en-US" sz="2000" kern="1200" dirty="0"/>
              <a:t>Tutorials or demos</a:t>
            </a:r>
          </a:p>
        </p:txBody>
      </p:sp>
      <p:sp>
        <p:nvSpPr>
          <p:cNvPr id="9" name="Oval 8">
            <a:extLst>
              <a:ext uri="{FF2B5EF4-FFF2-40B4-BE49-F238E27FC236}">
                <a16:creationId xmlns:a16="http://schemas.microsoft.com/office/drawing/2014/main" id="{C5F15B81-E595-4E70-94FA-BF7AFF15A694}"/>
              </a:ext>
            </a:extLst>
          </p:cNvPr>
          <p:cNvSpPr/>
          <p:nvPr/>
        </p:nvSpPr>
        <p:spPr>
          <a:xfrm>
            <a:off x="3211681" y="2634214"/>
            <a:ext cx="697720" cy="697720"/>
          </a:xfrm>
          <a:prstGeom prst="ellipse">
            <a:avLst/>
          </a:prstGeom>
          <a: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Freeform: Shape 9">
            <a:extLst>
              <a:ext uri="{FF2B5EF4-FFF2-40B4-BE49-F238E27FC236}">
                <a16:creationId xmlns:a16="http://schemas.microsoft.com/office/drawing/2014/main" id="{08B8D174-5780-4C59-BC12-2042A0747471}"/>
              </a:ext>
            </a:extLst>
          </p:cNvPr>
          <p:cNvSpPr/>
          <p:nvPr/>
        </p:nvSpPr>
        <p:spPr>
          <a:xfrm>
            <a:off x="3560541" y="3526065"/>
            <a:ext cx="4840504" cy="697721"/>
          </a:xfrm>
          <a:custGeom>
            <a:avLst/>
            <a:gdLst>
              <a:gd name="connsiteX0" fmla="*/ 0 w 4840504"/>
              <a:gd name="connsiteY0" fmla="*/ 0 h 697720"/>
              <a:gd name="connsiteX1" fmla="*/ 4491644 w 4840504"/>
              <a:gd name="connsiteY1" fmla="*/ 0 h 697720"/>
              <a:gd name="connsiteX2" fmla="*/ 4840504 w 4840504"/>
              <a:gd name="connsiteY2" fmla="*/ 348860 h 697720"/>
              <a:gd name="connsiteX3" fmla="*/ 4491644 w 4840504"/>
              <a:gd name="connsiteY3" fmla="*/ 697720 h 697720"/>
              <a:gd name="connsiteX4" fmla="*/ 0 w 4840504"/>
              <a:gd name="connsiteY4" fmla="*/ 697720 h 697720"/>
              <a:gd name="connsiteX5" fmla="*/ 0 w 4840504"/>
              <a:gd name="connsiteY5" fmla="*/ 0 h 69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0504" h="697720">
                <a:moveTo>
                  <a:pt x="4840504" y="697719"/>
                </a:moveTo>
                <a:lnTo>
                  <a:pt x="348860" y="697719"/>
                </a:lnTo>
                <a:lnTo>
                  <a:pt x="0" y="348860"/>
                </a:lnTo>
                <a:lnTo>
                  <a:pt x="348860" y="1"/>
                </a:lnTo>
                <a:lnTo>
                  <a:pt x="4840504" y="1"/>
                </a:lnTo>
                <a:lnTo>
                  <a:pt x="4840504" y="697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2105" tIns="76201"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Interactive guided tours using storyboarding</a:t>
            </a:r>
          </a:p>
        </p:txBody>
      </p:sp>
      <p:sp>
        <p:nvSpPr>
          <p:cNvPr id="11" name="Oval 10">
            <a:extLst>
              <a:ext uri="{FF2B5EF4-FFF2-40B4-BE49-F238E27FC236}">
                <a16:creationId xmlns:a16="http://schemas.microsoft.com/office/drawing/2014/main" id="{70A2595E-9EC7-47C1-AEF5-75B4C25C556E}"/>
              </a:ext>
            </a:extLst>
          </p:cNvPr>
          <p:cNvSpPr/>
          <p:nvPr/>
        </p:nvSpPr>
        <p:spPr>
          <a:xfrm>
            <a:off x="3211681" y="3526066"/>
            <a:ext cx="697720" cy="697720"/>
          </a:xfrm>
          <a:prstGeom prst="ellipse">
            <a:avLst/>
          </a:prstGeom>
          <a: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reeform: Shape 11">
            <a:extLst>
              <a:ext uri="{FF2B5EF4-FFF2-40B4-BE49-F238E27FC236}">
                <a16:creationId xmlns:a16="http://schemas.microsoft.com/office/drawing/2014/main" id="{3F91B72F-C2A4-4206-B67B-BBD31A2918CC}"/>
              </a:ext>
            </a:extLst>
          </p:cNvPr>
          <p:cNvSpPr/>
          <p:nvPr/>
        </p:nvSpPr>
        <p:spPr>
          <a:xfrm>
            <a:off x="3560541" y="4432060"/>
            <a:ext cx="4840504" cy="697721"/>
          </a:xfrm>
          <a:custGeom>
            <a:avLst/>
            <a:gdLst>
              <a:gd name="connsiteX0" fmla="*/ 0 w 4840504"/>
              <a:gd name="connsiteY0" fmla="*/ 0 h 697720"/>
              <a:gd name="connsiteX1" fmla="*/ 4491644 w 4840504"/>
              <a:gd name="connsiteY1" fmla="*/ 0 h 697720"/>
              <a:gd name="connsiteX2" fmla="*/ 4840504 w 4840504"/>
              <a:gd name="connsiteY2" fmla="*/ 348860 h 697720"/>
              <a:gd name="connsiteX3" fmla="*/ 4491644 w 4840504"/>
              <a:gd name="connsiteY3" fmla="*/ 697720 h 697720"/>
              <a:gd name="connsiteX4" fmla="*/ 0 w 4840504"/>
              <a:gd name="connsiteY4" fmla="*/ 697720 h 697720"/>
              <a:gd name="connsiteX5" fmla="*/ 0 w 4840504"/>
              <a:gd name="connsiteY5" fmla="*/ 0 h 69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0504" h="697720">
                <a:moveTo>
                  <a:pt x="4840504" y="697719"/>
                </a:moveTo>
                <a:lnTo>
                  <a:pt x="348860" y="697719"/>
                </a:lnTo>
                <a:lnTo>
                  <a:pt x="0" y="348860"/>
                </a:lnTo>
                <a:lnTo>
                  <a:pt x="348860" y="1"/>
                </a:lnTo>
                <a:lnTo>
                  <a:pt x="4840504" y="1"/>
                </a:lnTo>
                <a:lnTo>
                  <a:pt x="4840504" y="697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2105" tIns="76201"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Convincing user stories</a:t>
            </a:r>
          </a:p>
        </p:txBody>
      </p:sp>
      <p:sp>
        <p:nvSpPr>
          <p:cNvPr id="13" name="Oval 12">
            <a:extLst>
              <a:ext uri="{FF2B5EF4-FFF2-40B4-BE49-F238E27FC236}">
                <a16:creationId xmlns:a16="http://schemas.microsoft.com/office/drawing/2014/main" id="{78B1AB3A-6E21-46AD-972B-8BF5204A909B}"/>
              </a:ext>
            </a:extLst>
          </p:cNvPr>
          <p:cNvSpPr/>
          <p:nvPr/>
        </p:nvSpPr>
        <p:spPr>
          <a:xfrm>
            <a:off x="3211681" y="4432061"/>
            <a:ext cx="697720" cy="697720"/>
          </a:xfrm>
          <a:prstGeom prst="ellipse">
            <a:avLst/>
          </a:prstGeom>
          <a: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rcRect/>
            <a:stretch>
              <a:fillRect l="-2000" r="-2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4" name="Freeform: Shape 13">
            <a:extLst>
              <a:ext uri="{FF2B5EF4-FFF2-40B4-BE49-F238E27FC236}">
                <a16:creationId xmlns:a16="http://schemas.microsoft.com/office/drawing/2014/main" id="{F8AEAE9A-7BE4-421A-A503-A5E15A5E7B5D}"/>
              </a:ext>
            </a:extLst>
          </p:cNvPr>
          <p:cNvSpPr/>
          <p:nvPr/>
        </p:nvSpPr>
        <p:spPr>
          <a:xfrm>
            <a:off x="3560541" y="5338056"/>
            <a:ext cx="4840504" cy="697721"/>
          </a:xfrm>
          <a:custGeom>
            <a:avLst/>
            <a:gdLst>
              <a:gd name="connsiteX0" fmla="*/ 0 w 4840504"/>
              <a:gd name="connsiteY0" fmla="*/ 0 h 697720"/>
              <a:gd name="connsiteX1" fmla="*/ 4491644 w 4840504"/>
              <a:gd name="connsiteY1" fmla="*/ 0 h 697720"/>
              <a:gd name="connsiteX2" fmla="*/ 4840504 w 4840504"/>
              <a:gd name="connsiteY2" fmla="*/ 348860 h 697720"/>
              <a:gd name="connsiteX3" fmla="*/ 4491644 w 4840504"/>
              <a:gd name="connsiteY3" fmla="*/ 697720 h 697720"/>
              <a:gd name="connsiteX4" fmla="*/ 0 w 4840504"/>
              <a:gd name="connsiteY4" fmla="*/ 697720 h 697720"/>
              <a:gd name="connsiteX5" fmla="*/ 0 w 4840504"/>
              <a:gd name="connsiteY5" fmla="*/ 0 h 69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40504" h="697720">
                <a:moveTo>
                  <a:pt x="4840504" y="697719"/>
                </a:moveTo>
                <a:lnTo>
                  <a:pt x="348860" y="697719"/>
                </a:lnTo>
                <a:lnTo>
                  <a:pt x="0" y="348860"/>
                </a:lnTo>
                <a:lnTo>
                  <a:pt x="348860" y="1"/>
                </a:lnTo>
                <a:lnTo>
                  <a:pt x="4840504" y="1"/>
                </a:lnTo>
                <a:lnTo>
                  <a:pt x="4840504" y="6977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2105" tIns="76201"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Videos of anticipated behavior</a:t>
            </a:r>
          </a:p>
        </p:txBody>
      </p:sp>
      <p:sp>
        <p:nvSpPr>
          <p:cNvPr id="15" name="Oval 14">
            <a:extLst>
              <a:ext uri="{FF2B5EF4-FFF2-40B4-BE49-F238E27FC236}">
                <a16:creationId xmlns:a16="http://schemas.microsoft.com/office/drawing/2014/main" id="{0C8BBD60-0567-4F8A-BD54-D5DE818D4592}"/>
              </a:ext>
            </a:extLst>
          </p:cNvPr>
          <p:cNvSpPr/>
          <p:nvPr/>
        </p:nvSpPr>
        <p:spPr>
          <a:xfrm>
            <a:off x="3211681" y="5338057"/>
            <a:ext cx="697720" cy="697720"/>
          </a:xfrm>
          <a:prstGeom prst="ellipse">
            <a:avLst/>
          </a:prstGeom>
          <a:blipFill>
            <a:blip r:embed="rId11">
              <a:extLst>
                <a:ext uri="{837473B0-CC2E-450A-ABE3-18F120FF3D39}">
                  <a1611:picAttrSrcUrl xmlns:a1611="http://schemas.microsoft.com/office/drawing/2016/11/main" r:id="rId12"/>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35054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0"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8FE736-F0FD-4999-AE0C-8138EF4B90F7}"/>
              </a:ext>
            </a:extLst>
          </p:cNvPr>
          <p:cNvSpPr>
            <a:spLocks noGrp="1"/>
          </p:cNvSpPr>
          <p:nvPr>
            <p:ph type="sldNum" sz="quarter" idx="12"/>
          </p:nvPr>
        </p:nvSpPr>
        <p:spPr/>
        <p:txBody>
          <a:bodyPr/>
          <a:lstStyle/>
          <a:p>
            <a:fld id="{3A98EE3D-8CD1-4C3F-BD1C-C98C9596463C}" type="slidenum">
              <a:rPr lang="en-US" smtClean="0"/>
              <a:t>13</a:t>
            </a:fld>
            <a:endParaRPr lang="en-US" dirty="0"/>
          </a:p>
        </p:txBody>
      </p:sp>
      <p:sp>
        <p:nvSpPr>
          <p:cNvPr id="4" name="Title 3">
            <a:extLst>
              <a:ext uri="{FF2B5EF4-FFF2-40B4-BE49-F238E27FC236}">
                <a16:creationId xmlns:a16="http://schemas.microsoft.com/office/drawing/2014/main" id="{D11E0DA9-F80F-4FD2-86AD-FCB7040886B0}"/>
              </a:ext>
            </a:extLst>
          </p:cNvPr>
          <p:cNvSpPr>
            <a:spLocks noGrp="1"/>
          </p:cNvSpPr>
          <p:nvPr>
            <p:ph type="title"/>
          </p:nvPr>
        </p:nvSpPr>
        <p:spPr/>
        <p:txBody>
          <a:bodyPr/>
          <a:lstStyle/>
          <a:p>
            <a:r>
              <a:rPr lang="en-US" dirty="0"/>
              <a:t>POPULAR MVP STORIES</a:t>
            </a:r>
            <a:endParaRPr lang="ru-RU" dirty="0"/>
          </a:p>
        </p:txBody>
      </p:sp>
      <p:sp>
        <p:nvSpPr>
          <p:cNvPr id="5" name="Content Placeholder 4">
            <a:extLst>
              <a:ext uri="{FF2B5EF4-FFF2-40B4-BE49-F238E27FC236}">
                <a16:creationId xmlns:a16="http://schemas.microsoft.com/office/drawing/2014/main" id="{CE60D718-AF05-43B9-B478-C057FE5DF5E0}"/>
              </a:ext>
            </a:extLst>
          </p:cNvPr>
          <p:cNvSpPr>
            <a:spLocks noGrp="1"/>
          </p:cNvSpPr>
          <p:nvPr>
            <p:ph idx="1"/>
          </p:nvPr>
        </p:nvSpPr>
        <p:spPr>
          <a:xfrm>
            <a:off x="581192" y="2180496"/>
            <a:ext cx="6432167" cy="3669888"/>
          </a:xfrm>
        </p:spPr>
        <p:txBody>
          <a:bodyPr numCol="2" spcCol="540000">
            <a:noAutofit/>
          </a:bodyPr>
          <a:lstStyle/>
          <a:p>
            <a:pPr marL="216000" indent="-216000">
              <a:lnSpc>
                <a:spcPct val="90000"/>
              </a:lnSpc>
            </a:pPr>
            <a:r>
              <a:rPr lang="en-US" sz="1600" b="1" dirty="0"/>
              <a:t>Users:</a:t>
            </a:r>
            <a:r>
              <a:rPr lang="en-US" sz="1600" dirty="0"/>
              <a:t> In the late 2007, two product designers, Brian </a:t>
            </a:r>
            <a:r>
              <a:rPr lang="en-US" sz="1600" dirty="0" err="1"/>
              <a:t>Chesky</a:t>
            </a:r>
            <a:r>
              <a:rPr lang="en-US" sz="1600" dirty="0"/>
              <a:t> and Joe </a:t>
            </a:r>
            <a:r>
              <a:rPr lang="en-US" sz="1600" dirty="0" err="1"/>
              <a:t>Gebbia</a:t>
            </a:r>
            <a:r>
              <a:rPr lang="en-US" sz="1600" dirty="0"/>
              <a:t> had recently moved to San Francisco</a:t>
            </a:r>
          </a:p>
          <a:p>
            <a:pPr marL="216000" indent="-216000">
              <a:lnSpc>
                <a:spcPct val="90000"/>
              </a:lnSpc>
            </a:pPr>
            <a:r>
              <a:rPr lang="en-US" sz="1600" b="1" dirty="0"/>
              <a:t>Problem: </a:t>
            </a:r>
            <a:r>
              <a:rPr lang="en-US" sz="1600" dirty="0"/>
              <a:t>They needed help in paying their rent.</a:t>
            </a:r>
          </a:p>
          <a:p>
            <a:pPr marL="216000" indent="-216000">
              <a:lnSpc>
                <a:spcPct val="90000"/>
              </a:lnSpc>
            </a:pPr>
            <a:r>
              <a:rPr lang="en-US" sz="1600" b="1" dirty="0"/>
              <a:t>Situation:</a:t>
            </a:r>
            <a:r>
              <a:rPr lang="en-US" sz="1600" dirty="0"/>
              <a:t> They had some extra space in their apartment’s living room — at least enough to fit a few air mattresses. </a:t>
            </a:r>
          </a:p>
          <a:p>
            <a:pPr marL="216000" indent="-216000">
              <a:lnSpc>
                <a:spcPct val="90000"/>
              </a:lnSpc>
            </a:pPr>
            <a:r>
              <a:rPr lang="en-US" sz="1600" b="1" dirty="0"/>
              <a:t>Idea</a:t>
            </a:r>
            <a:r>
              <a:rPr lang="en-US" sz="1600" dirty="0"/>
              <a:t>: They thought maybe a few people would be willing to pay to stay with them.</a:t>
            </a:r>
          </a:p>
          <a:p>
            <a:pPr marL="216000" indent="-216000">
              <a:lnSpc>
                <a:spcPct val="90000"/>
              </a:lnSpc>
            </a:pPr>
            <a:r>
              <a:rPr lang="en-US" sz="1600" b="1" dirty="0"/>
              <a:t>Solution: </a:t>
            </a:r>
            <a:r>
              <a:rPr lang="en-US" sz="1600" dirty="0"/>
              <a:t>They didn’t rent out space or build new beds. They leveraged their existing assets in order to test their assumption as quickly as possible.</a:t>
            </a:r>
          </a:p>
          <a:p>
            <a:pPr marL="216000" indent="-216000">
              <a:lnSpc>
                <a:spcPct val="90000"/>
              </a:lnSpc>
            </a:pPr>
            <a:r>
              <a:rPr lang="en-US" sz="1600" b="1" dirty="0"/>
              <a:t>Final MVP:  </a:t>
            </a:r>
            <a:r>
              <a:rPr lang="en-US" sz="1600" dirty="0"/>
              <a:t>STRANGERS, AIR BEDS, FREE WIFI, AND BREAKFAST</a:t>
            </a:r>
          </a:p>
          <a:p>
            <a:pPr marL="216000" indent="-216000">
              <a:lnSpc>
                <a:spcPct val="90000"/>
              </a:lnSpc>
            </a:pPr>
            <a:endParaRPr lang="ru-RU" sz="1600" dirty="0"/>
          </a:p>
        </p:txBody>
      </p:sp>
      <p:pic>
        <p:nvPicPr>
          <p:cNvPr id="2050" name="Picture 2" descr="Image result for story of airbnb mvp&quot;">
            <a:extLst>
              <a:ext uri="{FF2B5EF4-FFF2-40B4-BE49-F238E27FC236}">
                <a16:creationId xmlns:a16="http://schemas.microsoft.com/office/drawing/2014/main" id="{A592843B-92C1-4FA7-A801-CAA97215B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356" y="2471611"/>
            <a:ext cx="4300896" cy="3378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159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p:txBody>
          <a:bodyPr/>
          <a:lstStyle/>
          <a:p>
            <a:fld id="{F603CDE5-C1D8-4EDD-870F-A498BAFA520F}" type="slidenum">
              <a:rPr lang="en-US" smtClean="0"/>
              <a:t>14</a:t>
            </a:fld>
            <a:endParaRPr lang="en-US" dirty="0"/>
          </a:p>
        </p:txBody>
      </p:sp>
      <p:sp>
        <p:nvSpPr>
          <p:cNvPr id="5" name="Title">
            <a:extLst>
              <a:ext uri="{FF2B5EF4-FFF2-40B4-BE49-F238E27FC236}">
                <a16:creationId xmlns:a16="http://schemas.microsoft.com/office/drawing/2014/main" id="{D5E05FD5-17B0-4910-A9BF-3D5AF9842AAE}"/>
              </a:ext>
            </a:extLst>
          </p:cNvPr>
          <p:cNvSpPr>
            <a:spLocks noGrp="1"/>
          </p:cNvSpPr>
          <p:nvPr>
            <p:ph type="title"/>
          </p:nvPr>
        </p:nvSpPr>
        <p:spPr>
          <a:xfrm>
            <a:off x="502762" y="830883"/>
            <a:ext cx="11186476" cy="369332"/>
          </a:xfrm>
        </p:spPr>
        <p:txBody>
          <a:bodyPr>
            <a:normAutofit fontScale="90000"/>
          </a:bodyPr>
          <a:lstStyle/>
          <a:p>
            <a:r>
              <a:rPr lang="en-US" dirty="0"/>
              <a:t>Some of the biggies that used the MVP process</a:t>
            </a:r>
          </a:p>
        </p:txBody>
      </p:sp>
      <p:pic>
        <p:nvPicPr>
          <p:cNvPr id="6" name="Picture 2" descr="Image result for uber">
            <a:extLst>
              <a:ext uri="{FF2B5EF4-FFF2-40B4-BE49-F238E27FC236}">
                <a16:creationId xmlns:a16="http://schemas.microsoft.com/office/drawing/2014/main" id="{7E44E004-ACCA-4638-8A21-BD2483A66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84" y="1828340"/>
            <a:ext cx="1006123" cy="100612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twitter">
            <a:extLst>
              <a:ext uri="{FF2B5EF4-FFF2-40B4-BE49-F238E27FC236}">
                <a16:creationId xmlns:a16="http://schemas.microsoft.com/office/drawing/2014/main" id="{A0EC5C52-A11D-4690-8F83-E76816E058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433" y="2834463"/>
            <a:ext cx="931178" cy="9311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mage result for spotify">
            <a:extLst>
              <a:ext uri="{FF2B5EF4-FFF2-40B4-BE49-F238E27FC236}">
                <a16:creationId xmlns:a16="http://schemas.microsoft.com/office/drawing/2014/main" id="{993AFA19-0E72-4C30-B89D-959199ED9A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1596" y="4134136"/>
            <a:ext cx="1351665" cy="71071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Image result for facebook">
            <a:extLst>
              <a:ext uri="{FF2B5EF4-FFF2-40B4-BE49-F238E27FC236}">
                <a16:creationId xmlns:a16="http://schemas.microsoft.com/office/drawing/2014/main" id="{B281C4E2-EC67-490F-8871-3D4F81BB05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3393" y="2044220"/>
            <a:ext cx="1006123" cy="10061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Image result for dropbox">
            <a:extLst>
              <a:ext uri="{FF2B5EF4-FFF2-40B4-BE49-F238E27FC236}">
                <a16:creationId xmlns:a16="http://schemas.microsoft.com/office/drawing/2014/main" id="{B809A1F0-AA75-4AE2-863D-E834FD9B903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5316" y="4349653"/>
            <a:ext cx="1216697" cy="121669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Image result for linkedin">
            <a:extLst>
              <a:ext uri="{FF2B5EF4-FFF2-40B4-BE49-F238E27FC236}">
                <a16:creationId xmlns:a16="http://schemas.microsoft.com/office/drawing/2014/main" id="{4618AF9D-F44F-4680-804F-EA6574F809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4715" y="4171801"/>
            <a:ext cx="1132381" cy="11323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8" descr="Image result for pinterest">
            <a:extLst>
              <a:ext uri="{FF2B5EF4-FFF2-40B4-BE49-F238E27FC236}">
                <a16:creationId xmlns:a16="http://schemas.microsoft.com/office/drawing/2014/main" id="{B4CC7CB3-D89B-4AEB-A404-9F6966BE25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2481" y="1836298"/>
            <a:ext cx="1132381" cy="113238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2" descr="Image result for unsplash">
            <a:extLst>
              <a:ext uri="{FF2B5EF4-FFF2-40B4-BE49-F238E27FC236}">
                <a16:creationId xmlns:a16="http://schemas.microsoft.com/office/drawing/2014/main" id="{D40CC722-4623-4DD7-B3E3-B846035461F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56041" y="4844850"/>
            <a:ext cx="1751838" cy="100612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4" descr="Image result for ebay">
            <a:extLst>
              <a:ext uri="{FF2B5EF4-FFF2-40B4-BE49-F238E27FC236}">
                <a16:creationId xmlns:a16="http://schemas.microsoft.com/office/drawing/2014/main" id="{7D36321C-C804-4559-A706-14FD7DCD77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36917" y="2894679"/>
            <a:ext cx="870962" cy="87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74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69B35BB5-1630-45F0-B55C-B6847DF21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1">
            <a:extLst>
              <a:ext uri="{FF2B5EF4-FFF2-40B4-BE49-F238E27FC236}">
                <a16:creationId xmlns:a16="http://schemas.microsoft.com/office/drawing/2014/main" id="{D3EF5146-0A37-42B3-AF51-CBFCE4002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DC6CC32-12E2-40AB-91E7-E065E3B54AA8}"/>
              </a:ext>
            </a:extLst>
          </p:cNvPr>
          <p:cNvSpPr>
            <a:spLocks noGrp="1"/>
          </p:cNvSpPr>
          <p:nvPr>
            <p:ph type="title"/>
          </p:nvPr>
        </p:nvSpPr>
        <p:spPr>
          <a:xfrm>
            <a:off x="581192" y="5264486"/>
            <a:ext cx="11029616" cy="958513"/>
          </a:xfrm>
        </p:spPr>
        <p:txBody>
          <a:bodyPr anchor="ctr">
            <a:normAutofit/>
          </a:bodyPr>
          <a:lstStyle/>
          <a:p>
            <a:r>
              <a:rPr lang="en-US" dirty="0">
                <a:solidFill>
                  <a:srgbClr val="FFFEFF"/>
                </a:solidFill>
              </a:rPr>
              <a:t>SUMMARY</a:t>
            </a:r>
          </a:p>
        </p:txBody>
      </p:sp>
      <p:sp>
        <p:nvSpPr>
          <p:cNvPr id="21" name="Rectangle 13">
            <a:extLst>
              <a:ext uri="{FF2B5EF4-FFF2-40B4-BE49-F238E27FC236}">
                <a16:creationId xmlns:a16="http://schemas.microsoft.com/office/drawing/2014/main" id="{DDED8BF8-49A0-47C5-84AB-93BBEEBCC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15">
            <a:extLst>
              <a:ext uri="{FF2B5EF4-FFF2-40B4-BE49-F238E27FC236}">
                <a16:creationId xmlns:a16="http://schemas.microsoft.com/office/drawing/2014/main" id="{E3609DE7-3DD1-4216-8540-70829BC88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07EA47CF-8CF4-49F8-B441-9678508C0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2A4091D8-88CA-44CE-B83F-8F383F1AFB07}"/>
              </a:ext>
            </a:extLst>
          </p:cNvPr>
          <p:cNvSpPr>
            <a:spLocks noGrp="1"/>
          </p:cNvSpPr>
          <p:nvPr>
            <p:ph type="sldNum" sz="quarter" idx="12"/>
          </p:nvPr>
        </p:nvSpPr>
        <p:spPr>
          <a:xfrm>
            <a:off x="10795364" y="6423914"/>
            <a:ext cx="1052510" cy="365125"/>
          </a:xfrm>
        </p:spPr>
        <p:txBody>
          <a:bodyPr>
            <a:normAutofit/>
          </a:bodyPr>
          <a:lstStyle/>
          <a:p>
            <a:pPr>
              <a:spcAft>
                <a:spcPts val="600"/>
              </a:spcAft>
            </a:pPr>
            <a:fld id="{3A98EE3D-8CD1-4C3F-BD1C-C98C9596463C}" type="slidenum">
              <a:rPr lang="en-US" smtClean="0"/>
              <a:pPr>
                <a:spcAft>
                  <a:spcPts val="600"/>
                </a:spcAft>
              </a:pPr>
              <a:t>15</a:t>
            </a:fld>
            <a:endParaRPr lang="en-US" dirty="0"/>
          </a:p>
        </p:txBody>
      </p:sp>
      <p:graphicFrame>
        <p:nvGraphicFramePr>
          <p:cNvPr id="5" name="Content Placeholder 2" descr="SmartArt object">
            <a:extLst>
              <a:ext uri="{FF2B5EF4-FFF2-40B4-BE49-F238E27FC236}">
                <a16:creationId xmlns:a16="http://schemas.microsoft.com/office/drawing/2014/main" id="{59405A29-4A0F-429B-A6BA-2D3E9946C76A}"/>
              </a:ext>
            </a:extLst>
          </p:cNvPr>
          <p:cNvGraphicFramePr>
            <a:graphicFrameLocks noGrp="1"/>
          </p:cNvGraphicFramePr>
          <p:nvPr>
            <p:ph idx="4294967295"/>
            <p:extLst/>
          </p:nvPr>
        </p:nvGraphicFramePr>
        <p:xfrm>
          <a:off x="450434" y="858445"/>
          <a:ext cx="11288243"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07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26EF91-820B-4DA2-B398-3E168AFF17A9}"/>
              </a:ext>
            </a:extLst>
          </p:cNvPr>
          <p:cNvSpPr>
            <a:spLocks noGrp="1"/>
          </p:cNvSpPr>
          <p:nvPr>
            <p:ph type="body" sz="half" idx="4294967295"/>
          </p:nvPr>
        </p:nvSpPr>
        <p:spPr>
          <a:xfrm>
            <a:off x="1077203" y="4939210"/>
            <a:ext cx="10014868" cy="1054372"/>
          </a:xfrm>
        </p:spPr>
        <p:txBody>
          <a:bodyPr vert="horz" lIns="91440" tIns="45720" rIns="91440" bIns="45720" rtlCol="0" anchor="t">
            <a:normAutofit fontScale="85000" lnSpcReduction="20000"/>
          </a:bodyPr>
          <a:lstStyle/>
          <a:p>
            <a:pPr marL="0" indent="0">
              <a:lnSpc>
                <a:spcPct val="120000"/>
              </a:lnSpc>
              <a:spcBef>
                <a:spcPct val="20000"/>
              </a:spcBef>
              <a:buNone/>
            </a:pPr>
            <a:r>
              <a:rPr lang="en-US" sz="1600" cap="all" dirty="0">
                <a:solidFill>
                  <a:schemeClr val="tx2">
                    <a:lumMod val="10000"/>
                    <a:lumOff val="90000"/>
                    <a:alpha val="75000"/>
                  </a:schemeClr>
                </a:solidFill>
              </a:rPr>
              <a:t>Contact Information:</a:t>
            </a:r>
          </a:p>
          <a:p>
            <a:pPr marL="0" indent="0">
              <a:lnSpc>
                <a:spcPct val="120000"/>
              </a:lnSpc>
              <a:spcBef>
                <a:spcPct val="20000"/>
              </a:spcBef>
              <a:buNone/>
            </a:pPr>
            <a:r>
              <a:rPr lang="en-US" sz="1600" cap="all" dirty="0">
                <a:solidFill>
                  <a:schemeClr val="tx2">
                    <a:lumMod val="10000"/>
                    <a:lumOff val="90000"/>
                    <a:alpha val="75000"/>
                  </a:schemeClr>
                </a:solidFill>
              </a:rPr>
              <a:t>Nithya Krishnan</a:t>
            </a:r>
          </a:p>
          <a:p>
            <a:pPr marL="0" indent="0">
              <a:lnSpc>
                <a:spcPct val="120000"/>
              </a:lnSpc>
              <a:buNone/>
            </a:pPr>
            <a:r>
              <a:rPr lang="en-US" sz="1600" dirty="0">
                <a:hlinkClick r:id="rId3"/>
              </a:rPr>
              <a:t>https://www.linkedin.com/in/nithyakrishnan/</a:t>
            </a:r>
            <a:endParaRPr lang="en-US" sz="1600" dirty="0"/>
          </a:p>
          <a:p>
            <a:pPr marL="0" indent="0">
              <a:lnSpc>
                <a:spcPct val="120000"/>
              </a:lnSpc>
              <a:spcBef>
                <a:spcPct val="20000"/>
              </a:spcBef>
              <a:buNone/>
            </a:pPr>
            <a:endParaRPr lang="en-US" sz="1600" cap="all" dirty="0">
              <a:solidFill>
                <a:schemeClr val="tx2">
                  <a:lumMod val="10000"/>
                  <a:lumOff val="90000"/>
                  <a:alpha val="75000"/>
                </a:schemeClr>
              </a:solidFill>
            </a:endParaRPr>
          </a:p>
        </p:txBody>
      </p:sp>
      <p:sp>
        <p:nvSpPr>
          <p:cNvPr id="7" name="Title 6">
            <a:extLst>
              <a:ext uri="{FF2B5EF4-FFF2-40B4-BE49-F238E27FC236}">
                <a16:creationId xmlns:a16="http://schemas.microsoft.com/office/drawing/2014/main" id="{24EC38A0-3DAB-4B29-9BBE-45A9EBDBF417}"/>
              </a:ext>
            </a:extLst>
          </p:cNvPr>
          <p:cNvSpPr>
            <a:spLocks noGrp="1"/>
          </p:cNvSpPr>
          <p:nvPr>
            <p:ph type="title"/>
          </p:nvPr>
        </p:nvSpPr>
        <p:spPr>
          <a:xfrm>
            <a:off x="1059226" y="4262316"/>
            <a:ext cx="9391524" cy="676894"/>
          </a:xfrm>
        </p:spPr>
        <p:txBody>
          <a:bodyPr/>
          <a:lstStyle/>
          <a:p>
            <a:r>
              <a:rPr lang="en-US" dirty="0"/>
              <a:t>THANK YOU!</a:t>
            </a:r>
            <a:endParaRPr lang="ru-RU" dirty="0"/>
          </a:p>
        </p:txBody>
      </p:sp>
      <p:sp>
        <p:nvSpPr>
          <p:cNvPr id="8" name="Rectangle 7">
            <a:extLst>
              <a:ext uri="{FF2B5EF4-FFF2-40B4-BE49-F238E27FC236}">
                <a16:creationId xmlns:a16="http://schemas.microsoft.com/office/drawing/2014/main" id="{FDFD2249-AC1A-4D48-929D-1286900407D5}"/>
              </a:ext>
            </a:extLst>
          </p:cNvPr>
          <p:cNvSpPr/>
          <p:nvPr/>
        </p:nvSpPr>
        <p:spPr>
          <a:xfrm>
            <a:off x="446843" y="1063932"/>
            <a:ext cx="6096000" cy="2031325"/>
          </a:xfrm>
          <a:prstGeom prst="rect">
            <a:avLst/>
          </a:prstGeom>
        </p:spPr>
        <p:txBody>
          <a:bodyPr>
            <a:spAutoFit/>
          </a:bodyPr>
          <a:lstStyle/>
          <a:p>
            <a:pPr marL="342900" indent="-342900">
              <a:buFont typeface="Arial" panose="020B0604020202020204" pitchFamily="34" charset="0"/>
              <a:buChar char="•"/>
            </a:pPr>
            <a:r>
              <a:rPr lang="en-US" dirty="0"/>
              <a:t>With 13 years of experience in technical communications, I enjoy creating a collaborative space for all roles within a team. </a:t>
            </a:r>
          </a:p>
          <a:p>
            <a:pPr marL="342900" indent="-342900">
              <a:buFont typeface="Arial" panose="020B0604020202020204" pitchFamily="34" charset="0"/>
              <a:buChar char="•"/>
            </a:pPr>
            <a:r>
              <a:rPr lang="en-US" dirty="0"/>
              <a:t>The best ideas come from sharing and learning. Let me know what you thought of the session, whether it helped you in any way, if you already knew about it or have a story to share.</a:t>
            </a:r>
          </a:p>
        </p:txBody>
      </p:sp>
      <p:pic>
        <p:nvPicPr>
          <p:cNvPr id="11" name="Picture 10">
            <a:extLst>
              <a:ext uri="{FF2B5EF4-FFF2-40B4-BE49-F238E27FC236}">
                <a16:creationId xmlns:a16="http://schemas.microsoft.com/office/drawing/2014/main" id="{B603690C-A550-4103-B5A3-80DD8B96CF36}"/>
              </a:ext>
            </a:extLst>
          </p:cNvPr>
          <p:cNvPicPr>
            <a:picLocks noChangeAspect="1"/>
          </p:cNvPicPr>
          <p:nvPr/>
        </p:nvPicPr>
        <p:blipFill>
          <a:blip r:embed="rId4"/>
          <a:stretch>
            <a:fillRect/>
          </a:stretch>
        </p:blipFill>
        <p:spPr>
          <a:xfrm>
            <a:off x="8023788" y="625294"/>
            <a:ext cx="3222638" cy="3485068"/>
          </a:xfrm>
          <a:prstGeom prst="rect">
            <a:avLst/>
          </a:prstGeom>
        </p:spPr>
      </p:pic>
    </p:spTree>
    <p:extLst>
      <p:ext uri="{BB962C8B-B14F-4D97-AF65-F5344CB8AC3E}">
        <p14:creationId xmlns:p14="http://schemas.microsoft.com/office/powerpoint/2010/main" val="3798308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88629E-740B-4949-958C-17D7562AE9D6}"/>
              </a:ext>
            </a:extLst>
          </p:cNvPr>
          <p:cNvSpPr>
            <a:spLocks noGrp="1"/>
          </p:cNvSpPr>
          <p:nvPr>
            <p:ph type="sldNum" sz="quarter" idx="12"/>
          </p:nvPr>
        </p:nvSpPr>
        <p:spPr/>
        <p:txBody>
          <a:bodyPr/>
          <a:lstStyle/>
          <a:p>
            <a:fld id="{F603CDE5-C1D8-4EDD-870F-A498BAFA520F}" type="slidenum">
              <a:rPr lang="en-US" noProof="0" smtClean="0"/>
              <a:t>2</a:t>
            </a:fld>
            <a:endParaRPr lang="en-US" noProof="0" dirty="0"/>
          </a:p>
        </p:txBody>
      </p:sp>
      <p:sp>
        <p:nvSpPr>
          <p:cNvPr id="4" name="Title 3">
            <a:extLst>
              <a:ext uri="{FF2B5EF4-FFF2-40B4-BE49-F238E27FC236}">
                <a16:creationId xmlns:a16="http://schemas.microsoft.com/office/drawing/2014/main" id="{704FFFB9-314E-40A0-A853-99F08333C9D9}"/>
              </a:ext>
            </a:extLst>
          </p:cNvPr>
          <p:cNvSpPr>
            <a:spLocks noGrp="1"/>
          </p:cNvSpPr>
          <p:nvPr>
            <p:ph type="title"/>
          </p:nvPr>
        </p:nvSpPr>
        <p:spPr/>
        <p:txBody>
          <a:bodyPr/>
          <a:lstStyle/>
          <a:p>
            <a:r>
              <a:rPr lang="en-US" dirty="0"/>
              <a:t>What DOES MVP in the AGILE WORLD STAND FOR?</a:t>
            </a:r>
          </a:p>
        </p:txBody>
      </p:sp>
      <p:sp>
        <p:nvSpPr>
          <p:cNvPr id="5" name="Content Placeholder 2">
            <a:extLst>
              <a:ext uri="{FF2B5EF4-FFF2-40B4-BE49-F238E27FC236}">
                <a16:creationId xmlns:a16="http://schemas.microsoft.com/office/drawing/2014/main" id="{FD17F2F6-9615-41F7-B1A9-937DDA88CDAA}"/>
              </a:ext>
            </a:extLst>
          </p:cNvPr>
          <p:cNvSpPr txBox="1">
            <a:spLocks/>
          </p:cNvSpPr>
          <p:nvPr/>
        </p:nvSpPr>
        <p:spPr>
          <a:xfrm>
            <a:off x="575894" y="2287107"/>
            <a:ext cx="9608907" cy="1996909"/>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t>Most Valuable Player</a:t>
            </a:r>
          </a:p>
          <a:p>
            <a:r>
              <a:rPr lang="en-US" sz="2400" dirty="0"/>
              <a:t>Most Vulnerable Person</a:t>
            </a:r>
          </a:p>
          <a:p>
            <a:r>
              <a:rPr lang="en-US" sz="2400" dirty="0"/>
              <a:t>Maximum Valet Parking</a:t>
            </a:r>
          </a:p>
          <a:p>
            <a:r>
              <a:rPr lang="en-US" sz="2400" dirty="0"/>
              <a:t>Minimum Viable Product</a:t>
            </a:r>
          </a:p>
        </p:txBody>
      </p:sp>
    </p:spTree>
    <p:extLst>
      <p:ext uri="{BB962C8B-B14F-4D97-AF65-F5344CB8AC3E}">
        <p14:creationId xmlns:p14="http://schemas.microsoft.com/office/powerpoint/2010/main" val="253939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0"/>
                                  </p:iterate>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5">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5616143" cy="936594"/>
          </a:xfrm>
        </p:spPr>
        <p:txBody>
          <a:bodyPr/>
          <a:lstStyle/>
          <a:p>
            <a:r>
              <a:rPr lang="en-US" dirty="0"/>
              <a:t>Some history to this..</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3</a:t>
            </a:fld>
            <a:endParaRPr lang="en-US" dirty="0"/>
          </a:p>
        </p:txBody>
      </p:sp>
      <p:sp>
        <p:nvSpPr>
          <p:cNvPr id="11" name="Content Placeholder 2">
            <a:extLst>
              <a:ext uri="{FF2B5EF4-FFF2-40B4-BE49-F238E27FC236}">
                <a16:creationId xmlns:a16="http://schemas.microsoft.com/office/drawing/2014/main" id="{7DC3C0E8-6D38-479F-A1F1-EC1EF19195B1}"/>
              </a:ext>
            </a:extLst>
          </p:cNvPr>
          <p:cNvSpPr txBox="1">
            <a:spLocks/>
          </p:cNvSpPr>
          <p:nvPr/>
        </p:nvSpPr>
        <p:spPr>
          <a:xfrm>
            <a:off x="502759" y="1792328"/>
            <a:ext cx="5764876" cy="1996909"/>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1600" dirty="0"/>
              <a:t>Back in 2011, Eric </a:t>
            </a:r>
            <a:r>
              <a:rPr lang="en-US" sz="1600" dirty="0" err="1"/>
              <a:t>Ries</a:t>
            </a:r>
            <a:r>
              <a:rPr lang="en-US" sz="1600" dirty="0"/>
              <a:t> who is an American entrepreneur, blogger, and author, released his bestselling book The Lean Startup about his experience in building startups. </a:t>
            </a:r>
          </a:p>
          <a:p>
            <a:pPr marL="0" indent="0">
              <a:buFont typeface="Wingdings 2" panose="05020102010507070707" pitchFamily="18" charset="2"/>
              <a:buNone/>
            </a:pPr>
            <a:r>
              <a:rPr lang="en-US" sz="1600" dirty="0"/>
              <a:t>This book not only impacted the whole startup industry, but also introduced concepts including MVP, A/B testing, Agile principles, and continuous software deployment.</a:t>
            </a:r>
          </a:p>
        </p:txBody>
      </p:sp>
      <p:pic>
        <p:nvPicPr>
          <p:cNvPr id="12" name="Content Placeholder 5">
            <a:extLst>
              <a:ext uri="{FF2B5EF4-FFF2-40B4-BE49-F238E27FC236}">
                <a16:creationId xmlns:a16="http://schemas.microsoft.com/office/drawing/2014/main" id="{CCE1B6A7-1F8C-4875-807B-A2EACFA2248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388903" y="3789237"/>
            <a:ext cx="2356564" cy="2356564"/>
          </a:xfrm>
          <a:prstGeom prst="rect">
            <a:avLst/>
          </a:prstGeom>
        </p:spPr>
      </p:pic>
      <p:sp>
        <p:nvSpPr>
          <p:cNvPr id="19" name="Slide Number Placeholder 4">
            <a:extLst>
              <a:ext uri="{FF2B5EF4-FFF2-40B4-BE49-F238E27FC236}">
                <a16:creationId xmlns:a16="http://schemas.microsoft.com/office/drawing/2014/main" id="{9A5A1128-959A-43AC-8106-A05AEFF5D0A5}"/>
              </a:ext>
            </a:extLst>
          </p:cNvPr>
          <p:cNvSpPr txBox="1">
            <a:spLocks/>
          </p:cNvSpPr>
          <p:nvPr/>
        </p:nvSpPr>
        <p:spPr>
          <a:xfrm>
            <a:off x="10795362" y="6423914"/>
            <a:ext cx="1052510"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900"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Aft>
                <a:spcPts val="600"/>
              </a:spcAft>
            </a:pPr>
            <a:fld id="{3A98EE3D-8CD1-4C3F-BD1C-C98C9596463C}" type="slidenum">
              <a:rPr lang="en-US" smtClean="0">
                <a:solidFill>
                  <a:srgbClr val="FFFFFF"/>
                </a:solidFill>
              </a:rPr>
              <a:pPr defTabSz="457200">
                <a:spcAft>
                  <a:spcPts val="600"/>
                </a:spcAft>
              </a:pPr>
              <a:t>3</a:t>
            </a:fld>
            <a:endParaRPr lang="en-US" dirty="0">
              <a:solidFill>
                <a:srgbClr val="FFFFFF"/>
              </a:solidFill>
            </a:endParaRPr>
          </a:p>
        </p:txBody>
      </p:sp>
      <p:sp>
        <p:nvSpPr>
          <p:cNvPr id="20" name="Speech Bubble: Oval 19">
            <a:extLst>
              <a:ext uri="{FF2B5EF4-FFF2-40B4-BE49-F238E27FC236}">
                <a16:creationId xmlns:a16="http://schemas.microsoft.com/office/drawing/2014/main" id="{45AACEAA-2E4D-42AB-B26E-B377CC3D42FA}"/>
              </a:ext>
            </a:extLst>
          </p:cNvPr>
          <p:cNvSpPr/>
          <p:nvPr/>
        </p:nvSpPr>
        <p:spPr>
          <a:xfrm>
            <a:off x="7092042" y="971969"/>
            <a:ext cx="3703320" cy="2539155"/>
          </a:xfrm>
          <a:prstGeom prst="wedgeEllipseCallout">
            <a:avLst>
              <a:gd name="adj1" fmla="val 32213"/>
              <a:gd name="adj2" fmla="val 56944"/>
            </a:avLst>
          </a:prstGeom>
          <a:solidFill>
            <a:schemeClr val="accent1">
              <a:alpha val="72000"/>
            </a:schemeClr>
          </a:solidFill>
          <a:ln>
            <a:solidFill>
              <a:schemeClr val="accent1">
                <a:shade val="50000"/>
                <a:alpha val="3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 minimum viable product is that version of a new product which allows a team to collect the maximum amount of validated learning about customers with the least effort.</a:t>
            </a:r>
          </a:p>
        </p:txBody>
      </p:sp>
    </p:spTree>
    <p:extLst>
      <p:ext uri="{BB962C8B-B14F-4D97-AF65-F5344CB8AC3E}">
        <p14:creationId xmlns:p14="http://schemas.microsoft.com/office/powerpoint/2010/main" val="3066737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5616143" cy="936594"/>
          </a:xfrm>
        </p:spPr>
        <p:txBody>
          <a:bodyPr/>
          <a:lstStyle/>
          <a:p>
            <a:r>
              <a:rPr lang="en-US" dirty="0"/>
              <a:t>What does MVP represent?</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4</a:t>
            </a:fld>
            <a:endParaRPr lang="en-US" dirty="0"/>
          </a:p>
        </p:txBody>
      </p:sp>
      <p:graphicFrame>
        <p:nvGraphicFramePr>
          <p:cNvPr id="13" name="Diagram 12">
            <a:extLst>
              <a:ext uri="{FF2B5EF4-FFF2-40B4-BE49-F238E27FC236}">
                <a16:creationId xmlns:a16="http://schemas.microsoft.com/office/drawing/2014/main" id="{7A6A00EE-208A-4FB8-BD1B-77B8C8105A59}"/>
              </a:ext>
            </a:extLst>
          </p:cNvPr>
          <p:cNvGraphicFramePr/>
          <p:nvPr>
            <p:extLst>
              <p:ext uri="{D42A27DB-BD31-4B8C-83A1-F6EECF244321}">
                <p14:modId xmlns:p14="http://schemas.microsoft.com/office/powerpoint/2010/main" val="2149911644"/>
              </p:ext>
            </p:extLst>
          </p:nvPr>
        </p:nvGraphicFramePr>
        <p:xfrm>
          <a:off x="3279959" y="2374208"/>
          <a:ext cx="5235356" cy="2046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58D3149E-91B9-444B-B392-DC844DEA8C97}"/>
              </a:ext>
            </a:extLst>
          </p:cNvPr>
          <p:cNvSpPr txBox="1"/>
          <p:nvPr/>
        </p:nvSpPr>
        <p:spPr>
          <a:xfrm>
            <a:off x="1464815" y="3147573"/>
            <a:ext cx="2679836" cy="43088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Rudimentary and isolated functions that cannot be consumed</a:t>
            </a:r>
          </a:p>
        </p:txBody>
      </p:sp>
      <p:sp>
        <p:nvSpPr>
          <p:cNvPr id="15" name="TextBox 14">
            <a:extLst>
              <a:ext uri="{FF2B5EF4-FFF2-40B4-BE49-F238E27FC236}">
                <a16:creationId xmlns:a16="http://schemas.microsoft.com/office/drawing/2014/main" id="{4D33380E-DA42-44F9-921F-AE0793FA9453}"/>
              </a:ext>
            </a:extLst>
          </p:cNvPr>
          <p:cNvSpPr txBox="1"/>
          <p:nvPr/>
        </p:nvSpPr>
        <p:spPr>
          <a:xfrm>
            <a:off x="7893560" y="3122108"/>
            <a:ext cx="2745478" cy="43088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Well-thought of functions that can be consumed by early adopters</a:t>
            </a:r>
          </a:p>
        </p:txBody>
      </p:sp>
      <p:sp>
        <p:nvSpPr>
          <p:cNvPr id="16" name="TextBox 15">
            <a:extLst>
              <a:ext uri="{FF2B5EF4-FFF2-40B4-BE49-F238E27FC236}">
                <a16:creationId xmlns:a16="http://schemas.microsoft.com/office/drawing/2014/main" id="{B025C369-2A95-4462-831D-1F9CCE2D8EB4}"/>
              </a:ext>
            </a:extLst>
          </p:cNvPr>
          <p:cNvSpPr txBox="1"/>
          <p:nvPr/>
        </p:nvSpPr>
        <p:spPr>
          <a:xfrm>
            <a:off x="3764132" y="4631445"/>
            <a:ext cx="4129428" cy="430887"/>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400" kern="0" dirty="0">
                <a:ea typeface="Arial Unicode MS" pitchFamily="34" charset="-128"/>
                <a:cs typeface="Arial Unicode MS" pitchFamily="34" charset="-128"/>
              </a:rPr>
              <a:t>A stable and tangible product with the right features that users need and can consume</a:t>
            </a:r>
          </a:p>
        </p:txBody>
      </p:sp>
      <p:cxnSp>
        <p:nvCxnSpPr>
          <p:cNvPr id="17" name="Straight Arrow Connector 16">
            <a:extLst>
              <a:ext uri="{FF2B5EF4-FFF2-40B4-BE49-F238E27FC236}">
                <a16:creationId xmlns:a16="http://schemas.microsoft.com/office/drawing/2014/main" id="{07870761-A911-474F-AEB3-340C9464AA79}"/>
              </a:ext>
            </a:extLst>
          </p:cNvPr>
          <p:cNvCxnSpPr>
            <a:cxnSpLocks/>
          </p:cNvCxnSpPr>
          <p:nvPr/>
        </p:nvCxnSpPr>
        <p:spPr>
          <a:xfrm>
            <a:off x="1464816" y="3578460"/>
            <a:ext cx="267983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5D9B62A-35B1-47A4-B84A-4DEAB067B68F}"/>
              </a:ext>
            </a:extLst>
          </p:cNvPr>
          <p:cNvCxnSpPr>
            <a:cxnSpLocks/>
          </p:cNvCxnSpPr>
          <p:nvPr/>
        </p:nvCxnSpPr>
        <p:spPr>
          <a:xfrm flipH="1">
            <a:off x="7668029" y="3607605"/>
            <a:ext cx="274547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C85F5CE-B500-45B0-8189-AE1DAD733437}"/>
              </a:ext>
            </a:extLst>
          </p:cNvPr>
          <p:cNvCxnSpPr>
            <a:cxnSpLocks/>
          </p:cNvCxnSpPr>
          <p:nvPr/>
        </p:nvCxnSpPr>
        <p:spPr>
          <a:xfrm flipV="1">
            <a:off x="5877018" y="3746377"/>
            <a:ext cx="1" cy="90996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65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A4A71-BF4C-4D5C-BFC7-87532A78DCB1}"/>
              </a:ext>
            </a:extLst>
          </p:cNvPr>
          <p:cNvSpPr>
            <a:spLocks noGrp="1"/>
          </p:cNvSpPr>
          <p:nvPr>
            <p:ph type="title"/>
          </p:nvPr>
        </p:nvSpPr>
        <p:spPr>
          <a:xfrm>
            <a:off x="358528" y="457200"/>
            <a:ext cx="5616143" cy="936594"/>
          </a:xfrm>
        </p:spPr>
        <p:txBody>
          <a:bodyPr/>
          <a:lstStyle/>
          <a:p>
            <a:r>
              <a:rPr lang="en-US" dirty="0"/>
              <a:t>To put it all together..</a:t>
            </a:r>
          </a:p>
        </p:txBody>
      </p:sp>
      <p:sp>
        <p:nvSpPr>
          <p:cNvPr id="6" name="Slide Number Placeholder 5">
            <a:extLst>
              <a:ext uri="{FF2B5EF4-FFF2-40B4-BE49-F238E27FC236}">
                <a16:creationId xmlns:a16="http://schemas.microsoft.com/office/drawing/2014/main" id="{FA73604A-7E08-4A9B-A7E1-F008615923E8}"/>
              </a:ext>
            </a:extLst>
          </p:cNvPr>
          <p:cNvSpPr>
            <a:spLocks noGrp="1"/>
          </p:cNvSpPr>
          <p:nvPr>
            <p:ph type="sldNum" sz="quarter" idx="12"/>
          </p:nvPr>
        </p:nvSpPr>
        <p:spPr/>
        <p:txBody>
          <a:bodyPr/>
          <a:lstStyle/>
          <a:p>
            <a:fld id="{F603CDE5-C1D8-4EDD-870F-A498BAFA520F}" type="slidenum">
              <a:rPr lang="en-US" smtClean="0"/>
              <a:t>5</a:t>
            </a:fld>
            <a:endParaRPr lang="en-US" dirty="0"/>
          </a:p>
        </p:txBody>
      </p:sp>
      <p:sp>
        <p:nvSpPr>
          <p:cNvPr id="2" name="Rectangle 1">
            <a:extLst>
              <a:ext uri="{FF2B5EF4-FFF2-40B4-BE49-F238E27FC236}">
                <a16:creationId xmlns:a16="http://schemas.microsoft.com/office/drawing/2014/main" id="{B9EE4FD8-AFB4-43FB-9798-A36BD53B7D1D}"/>
              </a:ext>
            </a:extLst>
          </p:cNvPr>
          <p:cNvSpPr/>
          <p:nvPr/>
        </p:nvSpPr>
        <p:spPr>
          <a:xfrm>
            <a:off x="464598" y="1850136"/>
            <a:ext cx="5510073" cy="2769989"/>
          </a:xfrm>
          <a:prstGeom prst="rect">
            <a:avLst/>
          </a:prstGeom>
        </p:spPr>
        <p:txBody>
          <a:bodyPr wrap="square">
            <a:spAutoFit/>
          </a:bodyPr>
          <a:lstStyle/>
          <a:p>
            <a:pPr lvl="0">
              <a:spcBef>
                <a:spcPts val="600"/>
              </a:spcBef>
              <a:spcAft>
                <a:spcPts val="600"/>
              </a:spcAft>
            </a:pPr>
            <a:r>
              <a:rPr lang="en-US" dirty="0"/>
              <a:t>Minimum Viable Product or MVP is a </a:t>
            </a:r>
          </a:p>
          <a:p>
            <a:pPr marL="285750" lvl="0" indent="-285750">
              <a:spcBef>
                <a:spcPts val="600"/>
              </a:spcBef>
              <a:spcAft>
                <a:spcPts val="600"/>
              </a:spcAft>
              <a:buFont typeface="Arial" panose="020B0604020202020204" pitchFamily="34" charset="0"/>
              <a:buChar char="•"/>
            </a:pPr>
            <a:r>
              <a:rPr lang="en-US" dirty="0"/>
              <a:t>Development technique in which a new product is introduced in the market with basic features, but enough to get the attention of the consumers. </a:t>
            </a:r>
          </a:p>
          <a:p>
            <a:pPr marL="285750" lvl="0" indent="-285750">
              <a:spcBef>
                <a:spcPts val="600"/>
              </a:spcBef>
              <a:spcAft>
                <a:spcPts val="600"/>
              </a:spcAft>
              <a:buFont typeface="Arial" panose="020B0604020202020204" pitchFamily="34" charset="0"/>
              <a:buChar char="•"/>
            </a:pPr>
            <a:r>
              <a:rPr lang="en-US" dirty="0"/>
              <a:t>The final product is released in the market only after getting feedback from the product's initial users. </a:t>
            </a:r>
          </a:p>
          <a:p>
            <a:pPr marL="285750" lvl="0" indent="-285750">
              <a:spcBef>
                <a:spcPts val="600"/>
              </a:spcBef>
              <a:spcAft>
                <a:spcPts val="600"/>
              </a:spcAft>
              <a:buFont typeface="Arial" panose="020B0604020202020204" pitchFamily="34" charset="0"/>
              <a:buChar char="•"/>
            </a:pPr>
            <a:r>
              <a:rPr lang="en-US" dirty="0"/>
              <a:t>MVPs can help you avoid failures and large capital losses.</a:t>
            </a:r>
          </a:p>
        </p:txBody>
      </p:sp>
      <p:pic>
        <p:nvPicPr>
          <p:cNvPr id="5" name="Picture 4">
            <a:extLst>
              <a:ext uri="{FF2B5EF4-FFF2-40B4-BE49-F238E27FC236}">
                <a16:creationId xmlns:a16="http://schemas.microsoft.com/office/drawing/2014/main" id="{F8AD5299-D7E4-4FF7-A244-3E10E5E4EE2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348407" y="1850136"/>
            <a:ext cx="5247916" cy="3157728"/>
          </a:xfrm>
          <a:prstGeom prst="rect">
            <a:avLst/>
          </a:prstGeom>
        </p:spPr>
      </p:pic>
    </p:spTree>
    <p:extLst>
      <p:ext uri="{BB962C8B-B14F-4D97-AF65-F5344CB8AC3E}">
        <p14:creationId xmlns:p14="http://schemas.microsoft.com/office/powerpoint/2010/main" val="51355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366407" y="547635"/>
            <a:ext cx="4218540" cy="788795"/>
          </a:xfrm>
        </p:spPr>
        <p:txBody>
          <a:bodyPr>
            <a:normAutofit/>
          </a:bodyPr>
          <a:lstStyle/>
          <a:p>
            <a:pPr algn="ctr"/>
            <a:r>
              <a:rPr lang="en-US" dirty="0"/>
              <a:t>Key attributes of MVP</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a:xfrm>
            <a:off x="10795363" y="6423915"/>
            <a:ext cx="975500" cy="333716"/>
          </a:xfrm>
        </p:spPr>
        <p:txBody>
          <a:bodyPr/>
          <a:lstStyle/>
          <a:p>
            <a:fld id="{3A98EE3D-8CD1-4C3F-BD1C-C98C9596463C}" type="slidenum">
              <a:rPr lang="en-US" smtClean="0"/>
              <a:pPr/>
              <a:t>6</a:t>
            </a:fld>
            <a:endParaRPr lang="en-US" dirty="0"/>
          </a:p>
        </p:txBody>
      </p:sp>
      <p:sp>
        <p:nvSpPr>
          <p:cNvPr id="20" name="Freeform: Shape 19">
            <a:extLst>
              <a:ext uri="{FF2B5EF4-FFF2-40B4-BE49-F238E27FC236}">
                <a16:creationId xmlns:a16="http://schemas.microsoft.com/office/drawing/2014/main" id="{7E4F5E4E-9123-4561-AC41-017E38B45410}"/>
              </a:ext>
            </a:extLst>
          </p:cNvPr>
          <p:cNvSpPr/>
          <p:nvPr/>
        </p:nvSpPr>
        <p:spPr>
          <a:xfrm>
            <a:off x="5022745" y="1636923"/>
            <a:ext cx="5318079" cy="945093"/>
          </a:xfrm>
          <a:custGeom>
            <a:avLst/>
            <a:gdLst>
              <a:gd name="connsiteX0" fmla="*/ 157519 w 945093"/>
              <a:gd name="connsiteY0" fmla="*/ 0 h 5318079"/>
              <a:gd name="connsiteX1" fmla="*/ 787574 w 945093"/>
              <a:gd name="connsiteY1" fmla="*/ 0 h 5318079"/>
              <a:gd name="connsiteX2" fmla="*/ 945093 w 945093"/>
              <a:gd name="connsiteY2" fmla="*/ 157519 h 5318079"/>
              <a:gd name="connsiteX3" fmla="*/ 945093 w 945093"/>
              <a:gd name="connsiteY3" fmla="*/ 5318079 h 5318079"/>
              <a:gd name="connsiteX4" fmla="*/ 945093 w 945093"/>
              <a:gd name="connsiteY4" fmla="*/ 5318079 h 5318079"/>
              <a:gd name="connsiteX5" fmla="*/ 0 w 945093"/>
              <a:gd name="connsiteY5" fmla="*/ 5318079 h 5318079"/>
              <a:gd name="connsiteX6" fmla="*/ 0 w 945093"/>
              <a:gd name="connsiteY6" fmla="*/ 5318079 h 5318079"/>
              <a:gd name="connsiteX7" fmla="*/ 0 w 945093"/>
              <a:gd name="connsiteY7" fmla="*/ 157519 h 5318079"/>
              <a:gd name="connsiteX8" fmla="*/ 157519 w 945093"/>
              <a:gd name="connsiteY8" fmla="*/ 0 h 531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5093" h="5318079">
                <a:moveTo>
                  <a:pt x="945093" y="886368"/>
                </a:moveTo>
                <a:lnTo>
                  <a:pt x="945093" y="4431711"/>
                </a:lnTo>
                <a:cubicBezTo>
                  <a:pt x="945093" y="4921235"/>
                  <a:pt x="932560" y="5318076"/>
                  <a:pt x="917100" y="5318076"/>
                </a:cubicBezTo>
                <a:lnTo>
                  <a:pt x="0" y="5318076"/>
                </a:lnTo>
                <a:lnTo>
                  <a:pt x="0" y="5318076"/>
                </a:lnTo>
                <a:lnTo>
                  <a:pt x="0" y="3"/>
                </a:lnTo>
                <a:lnTo>
                  <a:pt x="0" y="3"/>
                </a:lnTo>
                <a:lnTo>
                  <a:pt x="917100" y="3"/>
                </a:lnTo>
                <a:cubicBezTo>
                  <a:pt x="932560" y="3"/>
                  <a:pt x="945093" y="396844"/>
                  <a:pt x="945093" y="88636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6616" rIns="107096" bIns="76616"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MVP must work such that it sells</a:t>
            </a:r>
          </a:p>
          <a:p>
            <a:pPr marL="171450" lvl="1" indent="-171450" algn="l" defTabSz="711200">
              <a:lnSpc>
                <a:spcPct val="90000"/>
              </a:lnSpc>
              <a:spcBef>
                <a:spcPct val="0"/>
              </a:spcBef>
              <a:spcAft>
                <a:spcPct val="15000"/>
              </a:spcAft>
              <a:buChar char="•"/>
            </a:pPr>
            <a:r>
              <a:rPr lang="en-US" sz="1600" kern="1200" dirty="0"/>
              <a:t>It must carry </a:t>
            </a:r>
            <a:r>
              <a:rPr lang="en-US" sz="1600" b="1" kern="1200" dirty="0"/>
              <a:t>enough value </a:t>
            </a:r>
            <a:r>
              <a:rPr lang="en-US" sz="1600" kern="1200" dirty="0"/>
              <a:t>to the users</a:t>
            </a:r>
          </a:p>
        </p:txBody>
      </p:sp>
      <p:sp>
        <p:nvSpPr>
          <p:cNvPr id="21" name="Freeform: Shape 20">
            <a:extLst>
              <a:ext uri="{FF2B5EF4-FFF2-40B4-BE49-F238E27FC236}">
                <a16:creationId xmlns:a16="http://schemas.microsoft.com/office/drawing/2014/main" id="{136C0EE5-EEF1-4743-AC9F-2BA1E1F496EE}"/>
              </a:ext>
            </a:extLst>
          </p:cNvPr>
          <p:cNvSpPr/>
          <p:nvPr/>
        </p:nvSpPr>
        <p:spPr>
          <a:xfrm>
            <a:off x="2031326" y="1518785"/>
            <a:ext cx="2991419" cy="1181367"/>
          </a:xfrm>
          <a:custGeom>
            <a:avLst/>
            <a:gdLst>
              <a:gd name="connsiteX0" fmla="*/ 0 w 2991419"/>
              <a:gd name="connsiteY0" fmla="*/ 196898 h 1181367"/>
              <a:gd name="connsiteX1" fmla="*/ 196898 w 2991419"/>
              <a:gd name="connsiteY1" fmla="*/ 0 h 1181367"/>
              <a:gd name="connsiteX2" fmla="*/ 2794521 w 2991419"/>
              <a:gd name="connsiteY2" fmla="*/ 0 h 1181367"/>
              <a:gd name="connsiteX3" fmla="*/ 2991419 w 2991419"/>
              <a:gd name="connsiteY3" fmla="*/ 196898 h 1181367"/>
              <a:gd name="connsiteX4" fmla="*/ 2991419 w 2991419"/>
              <a:gd name="connsiteY4" fmla="*/ 984469 h 1181367"/>
              <a:gd name="connsiteX5" fmla="*/ 2794521 w 2991419"/>
              <a:gd name="connsiteY5" fmla="*/ 1181367 h 1181367"/>
              <a:gd name="connsiteX6" fmla="*/ 196898 w 2991419"/>
              <a:gd name="connsiteY6" fmla="*/ 1181367 h 1181367"/>
              <a:gd name="connsiteX7" fmla="*/ 0 w 2991419"/>
              <a:gd name="connsiteY7" fmla="*/ 984469 h 1181367"/>
              <a:gd name="connsiteX8" fmla="*/ 0 w 2991419"/>
              <a:gd name="connsiteY8" fmla="*/ 196898 h 1181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1419" h="1181367">
                <a:moveTo>
                  <a:pt x="0" y="196898"/>
                </a:moveTo>
                <a:cubicBezTo>
                  <a:pt x="0" y="88154"/>
                  <a:pt x="88154" y="0"/>
                  <a:pt x="196898" y="0"/>
                </a:cubicBezTo>
                <a:lnTo>
                  <a:pt x="2794521" y="0"/>
                </a:lnTo>
                <a:cubicBezTo>
                  <a:pt x="2903265" y="0"/>
                  <a:pt x="2991419" y="88154"/>
                  <a:pt x="2991419" y="196898"/>
                </a:cubicBezTo>
                <a:lnTo>
                  <a:pt x="2991419" y="984469"/>
                </a:lnTo>
                <a:cubicBezTo>
                  <a:pt x="2991419" y="1093213"/>
                  <a:pt x="2903265" y="1181367"/>
                  <a:pt x="2794521" y="1181367"/>
                </a:cubicBezTo>
                <a:lnTo>
                  <a:pt x="196898" y="1181367"/>
                </a:lnTo>
                <a:cubicBezTo>
                  <a:pt x="88154" y="1181367"/>
                  <a:pt x="0" y="1093213"/>
                  <a:pt x="0" y="984469"/>
                </a:cubicBezTo>
                <a:lnTo>
                  <a:pt x="0" y="1968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110" tIns="103390" rIns="149110" bIns="103390" numCol="1" spcCol="1270" anchor="ctr" anchorCtr="0">
            <a:noAutofit/>
          </a:bodyPr>
          <a:lstStyle/>
          <a:p>
            <a:pPr marL="0" lvl="0" indent="0" algn="ctr" defTabSz="1066800">
              <a:lnSpc>
                <a:spcPct val="90000"/>
              </a:lnSpc>
              <a:spcBef>
                <a:spcPct val="0"/>
              </a:spcBef>
              <a:spcAft>
                <a:spcPct val="35000"/>
              </a:spcAft>
              <a:buNone/>
            </a:pPr>
            <a:r>
              <a:rPr lang="en-US" sz="2400" kern="1200" dirty="0"/>
              <a:t>Must Sell</a:t>
            </a:r>
          </a:p>
        </p:txBody>
      </p:sp>
      <p:sp>
        <p:nvSpPr>
          <p:cNvPr id="22" name="Freeform: Shape 21">
            <a:extLst>
              <a:ext uri="{FF2B5EF4-FFF2-40B4-BE49-F238E27FC236}">
                <a16:creationId xmlns:a16="http://schemas.microsoft.com/office/drawing/2014/main" id="{BC3017B9-737A-46B0-ADEC-90447A6C5798}"/>
              </a:ext>
            </a:extLst>
          </p:cNvPr>
          <p:cNvSpPr/>
          <p:nvPr/>
        </p:nvSpPr>
        <p:spPr>
          <a:xfrm>
            <a:off x="5022745" y="2877358"/>
            <a:ext cx="5318079" cy="945093"/>
          </a:xfrm>
          <a:custGeom>
            <a:avLst/>
            <a:gdLst>
              <a:gd name="connsiteX0" fmla="*/ 157519 w 945093"/>
              <a:gd name="connsiteY0" fmla="*/ 0 h 5318079"/>
              <a:gd name="connsiteX1" fmla="*/ 787574 w 945093"/>
              <a:gd name="connsiteY1" fmla="*/ 0 h 5318079"/>
              <a:gd name="connsiteX2" fmla="*/ 945093 w 945093"/>
              <a:gd name="connsiteY2" fmla="*/ 157519 h 5318079"/>
              <a:gd name="connsiteX3" fmla="*/ 945093 w 945093"/>
              <a:gd name="connsiteY3" fmla="*/ 5318079 h 5318079"/>
              <a:gd name="connsiteX4" fmla="*/ 945093 w 945093"/>
              <a:gd name="connsiteY4" fmla="*/ 5318079 h 5318079"/>
              <a:gd name="connsiteX5" fmla="*/ 0 w 945093"/>
              <a:gd name="connsiteY5" fmla="*/ 5318079 h 5318079"/>
              <a:gd name="connsiteX6" fmla="*/ 0 w 945093"/>
              <a:gd name="connsiteY6" fmla="*/ 5318079 h 5318079"/>
              <a:gd name="connsiteX7" fmla="*/ 0 w 945093"/>
              <a:gd name="connsiteY7" fmla="*/ 157519 h 5318079"/>
              <a:gd name="connsiteX8" fmla="*/ 157519 w 945093"/>
              <a:gd name="connsiteY8" fmla="*/ 0 h 531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5093" h="5318079">
                <a:moveTo>
                  <a:pt x="945093" y="886368"/>
                </a:moveTo>
                <a:lnTo>
                  <a:pt x="945093" y="4431711"/>
                </a:lnTo>
                <a:cubicBezTo>
                  <a:pt x="945093" y="4921235"/>
                  <a:pt x="932560" y="5318076"/>
                  <a:pt x="917100" y="5318076"/>
                </a:cubicBezTo>
                <a:lnTo>
                  <a:pt x="0" y="5318076"/>
                </a:lnTo>
                <a:lnTo>
                  <a:pt x="0" y="5318076"/>
                </a:lnTo>
                <a:lnTo>
                  <a:pt x="0" y="3"/>
                </a:lnTo>
                <a:lnTo>
                  <a:pt x="0" y="3"/>
                </a:lnTo>
                <a:lnTo>
                  <a:pt x="917100" y="3"/>
                </a:lnTo>
                <a:cubicBezTo>
                  <a:pt x="932560" y="3"/>
                  <a:pt x="945093" y="396844"/>
                  <a:pt x="945093" y="88636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6616" rIns="107096" bIns="76616"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It’s not about the volume but the actual consumption</a:t>
            </a:r>
          </a:p>
          <a:p>
            <a:pPr marL="171450" lvl="1" indent="-171450" algn="l" defTabSz="711200">
              <a:lnSpc>
                <a:spcPct val="90000"/>
              </a:lnSpc>
              <a:spcBef>
                <a:spcPct val="0"/>
              </a:spcBef>
              <a:spcAft>
                <a:spcPct val="15000"/>
              </a:spcAft>
              <a:buChar char="•"/>
            </a:pPr>
            <a:r>
              <a:rPr lang="en-US" sz="1600" kern="1200" dirty="0"/>
              <a:t>Has </a:t>
            </a:r>
            <a:r>
              <a:rPr lang="en-US" sz="1600" b="1" kern="1200" dirty="0"/>
              <a:t>core features </a:t>
            </a:r>
            <a:r>
              <a:rPr lang="en-US" sz="1600" kern="1200" dirty="0"/>
              <a:t>sufficient to implement an idea and retain </a:t>
            </a:r>
            <a:r>
              <a:rPr lang="en-US" sz="1600" b="1" kern="1200" dirty="0"/>
              <a:t>early adopters</a:t>
            </a:r>
          </a:p>
        </p:txBody>
      </p:sp>
      <p:sp>
        <p:nvSpPr>
          <p:cNvPr id="23" name="Freeform: Shape 22">
            <a:extLst>
              <a:ext uri="{FF2B5EF4-FFF2-40B4-BE49-F238E27FC236}">
                <a16:creationId xmlns:a16="http://schemas.microsoft.com/office/drawing/2014/main" id="{322D5181-7C55-4B9B-AF7E-99DD9BB747E1}"/>
              </a:ext>
            </a:extLst>
          </p:cNvPr>
          <p:cNvSpPr/>
          <p:nvPr/>
        </p:nvSpPr>
        <p:spPr>
          <a:xfrm>
            <a:off x="2031326" y="2759220"/>
            <a:ext cx="2991419" cy="1181367"/>
          </a:xfrm>
          <a:custGeom>
            <a:avLst/>
            <a:gdLst>
              <a:gd name="connsiteX0" fmla="*/ 0 w 2991419"/>
              <a:gd name="connsiteY0" fmla="*/ 196898 h 1181367"/>
              <a:gd name="connsiteX1" fmla="*/ 196898 w 2991419"/>
              <a:gd name="connsiteY1" fmla="*/ 0 h 1181367"/>
              <a:gd name="connsiteX2" fmla="*/ 2794521 w 2991419"/>
              <a:gd name="connsiteY2" fmla="*/ 0 h 1181367"/>
              <a:gd name="connsiteX3" fmla="*/ 2991419 w 2991419"/>
              <a:gd name="connsiteY3" fmla="*/ 196898 h 1181367"/>
              <a:gd name="connsiteX4" fmla="*/ 2991419 w 2991419"/>
              <a:gd name="connsiteY4" fmla="*/ 984469 h 1181367"/>
              <a:gd name="connsiteX5" fmla="*/ 2794521 w 2991419"/>
              <a:gd name="connsiteY5" fmla="*/ 1181367 h 1181367"/>
              <a:gd name="connsiteX6" fmla="*/ 196898 w 2991419"/>
              <a:gd name="connsiteY6" fmla="*/ 1181367 h 1181367"/>
              <a:gd name="connsiteX7" fmla="*/ 0 w 2991419"/>
              <a:gd name="connsiteY7" fmla="*/ 984469 h 1181367"/>
              <a:gd name="connsiteX8" fmla="*/ 0 w 2991419"/>
              <a:gd name="connsiteY8" fmla="*/ 196898 h 1181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1419" h="1181367">
                <a:moveTo>
                  <a:pt x="0" y="196898"/>
                </a:moveTo>
                <a:cubicBezTo>
                  <a:pt x="0" y="88154"/>
                  <a:pt x="88154" y="0"/>
                  <a:pt x="196898" y="0"/>
                </a:cubicBezTo>
                <a:lnTo>
                  <a:pt x="2794521" y="0"/>
                </a:lnTo>
                <a:cubicBezTo>
                  <a:pt x="2903265" y="0"/>
                  <a:pt x="2991419" y="88154"/>
                  <a:pt x="2991419" y="196898"/>
                </a:cubicBezTo>
                <a:lnTo>
                  <a:pt x="2991419" y="984469"/>
                </a:lnTo>
                <a:cubicBezTo>
                  <a:pt x="2991419" y="1093213"/>
                  <a:pt x="2903265" y="1181367"/>
                  <a:pt x="2794521" y="1181367"/>
                </a:cubicBezTo>
                <a:lnTo>
                  <a:pt x="196898" y="1181367"/>
                </a:lnTo>
                <a:cubicBezTo>
                  <a:pt x="88154" y="1181367"/>
                  <a:pt x="0" y="1093213"/>
                  <a:pt x="0" y="984469"/>
                </a:cubicBezTo>
                <a:lnTo>
                  <a:pt x="0" y="1968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110" tIns="103390" rIns="149110" bIns="103390" numCol="1" spcCol="1270" anchor="ctr" anchorCtr="0">
            <a:noAutofit/>
          </a:bodyPr>
          <a:lstStyle/>
          <a:p>
            <a:pPr marL="0" lvl="0" indent="0" algn="ctr" defTabSz="1066800">
              <a:lnSpc>
                <a:spcPct val="90000"/>
              </a:lnSpc>
              <a:spcBef>
                <a:spcPct val="0"/>
              </a:spcBef>
              <a:spcAft>
                <a:spcPct val="35000"/>
              </a:spcAft>
              <a:buNone/>
            </a:pPr>
            <a:r>
              <a:rPr lang="en-US" sz="2400" kern="1200" dirty="0"/>
              <a:t>Build Core Features</a:t>
            </a:r>
          </a:p>
        </p:txBody>
      </p:sp>
      <p:sp>
        <p:nvSpPr>
          <p:cNvPr id="24" name="Freeform: Shape 23">
            <a:extLst>
              <a:ext uri="{FF2B5EF4-FFF2-40B4-BE49-F238E27FC236}">
                <a16:creationId xmlns:a16="http://schemas.microsoft.com/office/drawing/2014/main" id="{FE13E199-2B9B-4E1D-976B-0C993FD5EDC6}"/>
              </a:ext>
            </a:extLst>
          </p:cNvPr>
          <p:cNvSpPr/>
          <p:nvPr/>
        </p:nvSpPr>
        <p:spPr>
          <a:xfrm>
            <a:off x="5022745" y="4117793"/>
            <a:ext cx="5318079" cy="945093"/>
          </a:xfrm>
          <a:custGeom>
            <a:avLst/>
            <a:gdLst>
              <a:gd name="connsiteX0" fmla="*/ 157519 w 945093"/>
              <a:gd name="connsiteY0" fmla="*/ 0 h 5318079"/>
              <a:gd name="connsiteX1" fmla="*/ 787574 w 945093"/>
              <a:gd name="connsiteY1" fmla="*/ 0 h 5318079"/>
              <a:gd name="connsiteX2" fmla="*/ 945093 w 945093"/>
              <a:gd name="connsiteY2" fmla="*/ 157519 h 5318079"/>
              <a:gd name="connsiteX3" fmla="*/ 945093 w 945093"/>
              <a:gd name="connsiteY3" fmla="*/ 5318079 h 5318079"/>
              <a:gd name="connsiteX4" fmla="*/ 945093 w 945093"/>
              <a:gd name="connsiteY4" fmla="*/ 5318079 h 5318079"/>
              <a:gd name="connsiteX5" fmla="*/ 0 w 945093"/>
              <a:gd name="connsiteY5" fmla="*/ 5318079 h 5318079"/>
              <a:gd name="connsiteX6" fmla="*/ 0 w 945093"/>
              <a:gd name="connsiteY6" fmla="*/ 5318079 h 5318079"/>
              <a:gd name="connsiteX7" fmla="*/ 0 w 945093"/>
              <a:gd name="connsiteY7" fmla="*/ 157519 h 5318079"/>
              <a:gd name="connsiteX8" fmla="*/ 157519 w 945093"/>
              <a:gd name="connsiteY8" fmla="*/ 0 h 531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5093" h="5318079">
                <a:moveTo>
                  <a:pt x="945093" y="886368"/>
                </a:moveTo>
                <a:lnTo>
                  <a:pt x="945093" y="4431711"/>
                </a:lnTo>
                <a:cubicBezTo>
                  <a:pt x="945093" y="4921235"/>
                  <a:pt x="932560" y="5318076"/>
                  <a:pt x="917100" y="5318076"/>
                </a:cubicBezTo>
                <a:lnTo>
                  <a:pt x="0" y="5318076"/>
                </a:lnTo>
                <a:lnTo>
                  <a:pt x="0" y="5318076"/>
                </a:lnTo>
                <a:lnTo>
                  <a:pt x="0" y="3"/>
                </a:lnTo>
                <a:lnTo>
                  <a:pt x="0" y="3"/>
                </a:lnTo>
                <a:lnTo>
                  <a:pt x="917100" y="3"/>
                </a:lnTo>
                <a:cubicBezTo>
                  <a:pt x="932560" y="3"/>
                  <a:pt x="945093" y="396844"/>
                  <a:pt x="945093" y="88636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6616" rIns="107096" bIns="76616"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Based on the lean startup philosophy</a:t>
            </a:r>
          </a:p>
          <a:p>
            <a:pPr marL="171450" lvl="1" indent="-171450" algn="l" defTabSz="711200">
              <a:lnSpc>
                <a:spcPct val="90000"/>
              </a:lnSpc>
              <a:spcBef>
                <a:spcPct val="0"/>
              </a:spcBef>
              <a:spcAft>
                <a:spcPct val="15000"/>
              </a:spcAft>
              <a:buChar char="•"/>
            </a:pPr>
            <a:r>
              <a:rPr lang="en-US" sz="1600" kern="1200" dirty="0"/>
              <a:t>Iterative process of the </a:t>
            </a:r>
            <a:r>
              <a:rPr lang="en-US" sz="1600" b="1" kern="1200" dirty="0"/>
              <a:t>building-&gt; measuring-&gt; learning </a:t>
            </a:r>
            <a:r>
              <a:rPr lang="en-US" sz="1600" kern="1200" dirty="0"/>
              <a:t>loop until the product meets the market need completely</a:t>
            </a:r>
          </a:p>
        </p:txBody>
      </p:sp>
      <p:sp>
        <p:nvSpPr>
          <p:cNvPr id="25" name="Freeform: Shape 24">
            <a:extLst>
              <a:ext uri="{FF2B5EF4-FFF2-40B4-BE49-F238E27FC236}">
                <a16:creationId xmlns:a16="http://schemas.microsoft.com/office/drawing/2014/main" id="{934E39A9-6B12-4703-973D-17E03C072461}"/>
              </a:ext>
            </a:extLst>
          </p:cNvPr>
          <p:cNvSpPr/>
          <p:nvPr/>
        </p:nvSpPr>
        <p:spPr>
          <a:xfrm>
            <a:off x="2031326" y="3999656"/>
            <a:ext cx="2991419" cy="1181367"/>
          </a:xfrm>
          <a:custGeom>
            <a:avLst/>
            <a:gdLst>
              <a:gd name="connsiteX0" fmla="*/ 0 w 2991419"/>
              <a:gd name="connsiteY0" fmla="*/ 196898 h 1181367"/>
              <a:gd name="connsiteX1" fmla="*/ 196898 w 2991419"/>
              <a:gd name="connsiteY1" fmla="*/ 0 h 1181367"/>
              <a:gd name="connsiteX2" fmla="*/ 2794521 w 2991419"/>
              <a:gd name="connsiteY2" fmla="*/ 0 h 1181367"/>
              <a:gd name="connsiteX3" fmla="*/ 2991419 w 2991419"/>
              <a:gd name="connsiteY3" fmla="*/ 196898 h 1181367"/>
              <a:gd name="connsiteX4" fmla="*/ 2991419 w 2991419"/>
              <a:gd name="connsiteY4" fmla="*/ 984469 h 1181367"/>
              <a:gd name="connsiteX5" fmla="*/ 2794521 w 2991419"/>
              <a:gd name="connsiteY5" fmla="*/ 1181367 h 1181367"/>
              <a:gd name="connsiteX6" fmla="*/ 196898 w 2991419"/>
              <a:gd name="connsiteY6" fmla="*/ 1181367 h 1181367"/>
              <a:gd name="connsiteX7" fmla="*/ 0 w 2991419"/>
              <a:gd name="connsiteY7" fmla="*/ 984469 h 1181367"/>
              <a:gd name="connsiteX8" fmla="*/ 0 w 2991419"/>
              <a:gd name="connsiteY8" fmla="*/ 196898 h 1181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1419" h="1181367">
                <a:moveTo>
                  <a:pt x="0" y="196898"/>
                </a:moveTo>
                <a:cubicBezTo>
                  <a:pt x="0" y="88154"/>
                  <a:pt x="88154" y="0"/>
                  <a:pt x="196898" y="0"/>
                </a:cubicBezTo>
                <a:lnTo>
                  <a:pt x="2794521" y="0"/>
                </a:lnTo>
                <a:cubicBezTo>
                  <a:pt x="2903265" y="0"/>
                  <a:pt x="2991419" y="88154"/>
                  <a:pt x="2991419" y="196898"/>
                </a:cubicBezTo>
                <a:lnTo>
                  <a:pt x="2991419" y="984469"/>
                </a:lnTo>
                <a:cubicBezTo>
                  <a:pt x="2991419" y="1093213"/>
                  <a:pt x="2903265" y="1181367"/>
                  <a:pt x="2794521" y="1181367"/>
                </a:cubicBezTo>
                <a:lnTo>
                  <a:pt x="196898" y="1181367"/>
                </a:lnTo>
                <a:cubicBezTo>
                  <a:pt x="88154" y="1181367"/>
                  <a:pt x="0" y="1093213"/>
                  <a:pt x="0" y="984469"/>
                </a:cubicBezTo>
                <a:lnTo>
                  <a:pt x="0" y="1968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110" tIns="103390" rIns="149110" bIns="103390" numCol="1" spcCol="1270" anchor="ctr" anchorCtr="0">
            <a:noAutofit/>
          </a:bodyPr>
          <a:lstStyle/>
          <a:p>
            <a:pPr marL="0" lvl="0" indent="0" algn="ctr" defTabSz="1066800">
              <a:lnSpc>
                <a:spcPct val="90000"/>
              </a:lnSpc>
              <a:spcBef>
                <a:spcPct val="0"/>
              </a:spcBef>
              <a:spcAft>
                <a:spcPct val="35000"/>
              </a:spcAft>
              <a:buNone/>
            </a:pPr>
            <a:r>
              <a:rPr lang="en-US" sz="2400" kern="1200" dirty="0"/>
              <a:t>Iterative Process</a:t>
            </a:r>
          </a:p>
        </p:txBody>
      </p:sp>
      <p:sp>
        <p:nvSpPr>
          <p:cNvPr id="26" name="Freeform: Shape 25">
            <a:extLst>
              <a:ext uri="{FF2B5EF4-FFF2-40B4-BE49-F238E27FC236}">
                <a16:creationId xmlns:a16="http://schemas.microsoft.com/office/drawing/2014/main" id="{70314C76-FCE9-47FF-8189-C66650436804}"/>
              </a:ext>
            </a:extLst>
          </p:cNvPr>
          <p:cNvSpPr/>
          <p:nvPr/>
        </p:nvSpPr>
        <p:spPr>
          <a:xfrm>
            <a:off x="5022745" y="5358228"/>
            <a:ext cx="5318079" cy="945093"/>
          </a:xfrm>
          <a:custGeom>
            <a:avLst/>
            <a:gdLst>
              <a:gd name="connsiteX0" fmla="*/ 157519 w 945093"/>
              <a:gd name="connsiteY0" fmla="*/ 0 h 5318079"/>
              <a:gd name="connsiteX1" fmla="*/ 787574 w 945093"/>
              <a:gd name="connsiteY1" fmla="*/ 0 h 5318079"/>
              <a:gd name="connsiteX2" fmla="*/ 945093 w 945093"/>
              <a:gd name="connsiteY2" fmla="*/ 157519 h 5318079"/>
              <a:gd name="connsiteX3" fmla="*/ 945093 w 945093"/>
              <a:gd name="connsiteY3" fmla="*/ 5318079 h 5318079"/>
              <a:gd name="connsiteX4" fmla="*/ 945093 w 945093"/>
              <a:gd name="connsiteY4" fmla="*/ 5318079 h 5318079"/>
              <a:gd name="connsiteX5" fmla="*/ 0 w 945093"/>
              <a:gd name="connsiteY5" fmla="*/ 5318079 h 5318079"/>
              <a:gd name="connsiteX6" fmla="*/ 0 w 945093"/>
              <a:gd name="connsiteY6" fmla="*/ 5318079 h 5318079"/>
              <a:gd name="connsiteX7" fmla="*/ 0 w 945093"/>
              <a:gd name="connsiteY7" fmla="*/ 157519 h 5318079"/>
              <a:gd name="connsiteX8" fmla="*/ 157519 w 945093"/>
              <a:gd name="connsiteY8" fmla="*/ 0 h 531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5093" h="5318079">
                <a:moveTo>
                  <a:pt x="945093" y="886368"/>
                </a:moveTo>
                <a:lnTo>
                  <a:pt x="945093" y="4431711"/>
                </a:lnTo>
                <a:cubicBezTo>
                  <a:pt x="945093" y="4921235"/>
                  <a:pt x="932560" y="5318076"/>
                  <a:pt x="917100" y="5318076"/>
                </a:cubicBezTo>
                <a:lnTo>
                  <a:pt x="0" y="5318076"/>
                </a:lnTo>
                <a:lnTo>
                  <a:pt x="0" y="5318076"/>
                </a:lnTo>
                <a:lnTo>
                  <a:pt x="0" y="3"/>
                </a:lnTo>
                <a:lnTo>
                  <a:pt x="0" y="3"/>
                </a:lnTo>
                <a:lnTo>
                  <a:pt x="917100" y="3"/>
                </a:lnTo>
                <a:cubicBezTo>
                  <a:pt x="932560" y="3"/>
                  <a:pt x="945093" y="396844"/>
                  <a:pt x="945093" y="88636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0" tIns="76616" rIns="107096" bIns="76616"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Aims to avoid building unconsumable, unnecessary products</a:t>
            </a:r>
          </a:p>
          <a:p>
            <a:pPr marL="171450" lvl="1" indent="-171450" algn="l" defTabSz="711200">
              <a:lnSpc>
                <a:spcPct val="90000"/>
              </a:lnSpc>
              <a:spcBef>
                <a:spcPct val="0"/>
              </a:spcBef>
              <a:spcAft>
                <a:spcPct val="15000"/>
              </a:spcAft>
              <a:buChar char="•"/>
            </a:pPr>
            <a:r>
              <a:rPr lang="en-US" sz="1600" b="1" kern="1200" dirty="0"/>
              <a:t>Gain insight </a:t>
            </a:r>
            <a:r>
              <a:rPr lang="en-US" sz="1600" kern="1200" dirty="0"/>
              <a:t>about the market first</a:t>
            </a:r>
          </a:p>
          <a:p>
            <a:pPr marL="171450" lvl="1" indent="-171450" algn="l" defTabSz="711200">
              <a:lnSpc>
                <a:spcPct val="90000"/>
              </a:lnSpc>
              <a:spcBef>
                <a:spcPct val="0"/>
              </a:spcBef>
              <a:spcAft>
                <a:spcPct val="15000"/>
              </a:spcAft>
              <a:buChar char="•"/>
            </a:pPr>
            <a:endParaRPr lang="en-US" sz="1600" kern="1200" dirty="0"/>
          </a:p>
        </p:txBody>
      </p:sp>
      <p:sp>
        <p:nvSpPr>
          <p:cNvPr id="27" name="Freeform: Shape 26">
            <a:extLst>
              <a:ext uri="{FF2B5EF4-FFF2-40B4-BE49-F238E27FC236}">
                <a16:creationId xmlns:a16="http://schemas.microsoft.com/office/drawing/2014/main" id="{190E33B0-AEF9-4059-9621-6D1168CD6E02}"/>
              </a:ext>
            </a:extLst>
          </p:cNvPr>
          <p:cNvSpPr/>
          <p:nvPr/>
        </p:nvSpPr>
        <p:spPr>
          <a:xfrm>
            <a:off x="2031326" y="5240091"/>
            <a:ext cx="2991419" cy="1181367"/>
          </a:xfrm>
          <a:custGeom>
            <a:avLst/>
            <a:gdLst>
              <a:gd name="connsiteX0" fmla="*/ 0 w 2991419"/>
              <a:gd name="connsiteY0" fmla="*/ 196898 h 1181367"/>
              <a:gd name="connsiteX1" fmla="*/ 196898 w 2991419"/>
              <a:gd name="connsiteY1" fmla="*/ 0 h 1181367"/>
              <a:gd name="connsiteX2" fmla="*/ 2794521 w 2991419"/>
              <a:gd name="connsiteY2" fmla="*/ 0 h 1181367"/>
              <a:gd name="connsiteX3" fmla="*/ 2991419 w 2991419"/>
              <a:gd name="connsiteY3" fmla="*/ 196898 h 1181367"/>
              <a:gd name="connsiteX4" fmla="*/ 2991419 w 2991419"/>
              <a:gd name="connsiteY4" fmla="*/ 984469 h 1181367"/>
              <a:gd name="connsiteX5" fmla="*/ 2794521 w 2991419"/>
              <a:gd name="connsiteY5" fmla="*/ 1181367 h 1181367"/>
              <a:gd name="connsiteX6" fmla="*/ 196898 w 2991419"/>
              <a:gd name="connsiteY6" fmla="*/ 1181367 h 1181367"/>
              <a:gd name="connsiteX7" fmla="*/ 0 w 2991419"/>
              <a:gd name="connsiteY7" fmla="*/ 984469 h 1181367"/>
              <a:gd name="connsiteX8" fmla="*/ 0 w 2991419"/>
              <a:gd name="connsiteY8" fmla="*/ 196898 h 1181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1419" h="1181367">
                <a:moveTo>
                  <a:pt x="0" y="196898"/>
                </a:moveTo>
                <a:cubicBezTo>
                  <a:pt x="0" y="88154"/>
                  <a:pt x="88154" y="0"/>
                  <a:pt x="196898" y="0"/>
                </a:cubicBezTo>
                <a:lnTo>
                  <a:pt x="2794521" y="0"/>
                </a:lnTo>
                <a:cubicBezTo>
                  <a:pt x="2903265" y="0"/>
                  <a:pt x="2991419" y="88154"/>
                  <a:pt x="2991419" y="196898"/>
                </a:cubicBezTo>
                <a:lnTo>
                  <a:pt x="2991419" y="984469"/>
                </a:lnTo>
                <a:cubicBezTo>
                  <a:pt x="2991419" y="1093213"/>
                  <a:pt x="2903265" y="1181367"/>
                  <a:pt x="2794521" y="1181367"/>
                </a:cubicBezTo>
                <a:lnTo>
                  <a:pt x="196898" y="1181367"/>
                </a:lnTo>
                <a:cubicBezTo>
                  <a:pt x="88154" y="1181367"/>
                  <a:pt x="0" y="1093213"/>
                  <a:pt x="0" y="984469"/>
                </a:cubicBezTo>
                <a:lnTo>
                  <a:pt x="0" y="196898"/>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49110" tIns="103390" rIns="149110" bIns="103390" numCol="1" spcCol="1270" anchor="ctr" anchorCtr="0">
            <a:noAutofit/>
          </a:bodyPr>
          <a:lstStyle/>
          <a:p>
            <a:pPr marL="0" lvl="0" indent="0" algn="ctr" defTabSz="1066800">
              <a:lnSpc>
                <a:spcPct val="90000"/>
              </a:lnSpc>
              <a:spcBef>
                <a:spcPct val="0"/>
              </a:spcBef>
              <a:spcAft>
                <a:spcPct val="35000"/>
              </a:spcAft>
              <a:buNone/>
            </a:pPr>
            <a:r>
              <a:rPr lang="en-US" sz="2400" kern="1200" dirty="0"/>
              <a:t>Avoids huge development efforts</a:t>
            </a:r>
          </a:p>
        </p:txBody>
      </p:sp>
    </p:spTree>
    <p:extLst>
      <p:ext uri="{BB962C8B-B14F-4D97-AF65-F5344CB8AC3E}">
        <p14:creationId xmlns:p14="http://schemas.microsoft.com/office/powerpoint/2010/main" val="50241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301450" y="507442"/>
            <a:ext cx="4491613" cy="788795"/>
          </a:xfrm>
        </p:spPr>
        <p:txBody>
          <a:bodyPr>
            <a:normAutofit/>
          </a:bodyPr>
          <a:lstStyle/>
          <a:p>
            <a:pPr algn="ctr"/>
            <a:r>
              <a:rPr lang="en-US" dirty="0"/>
              <a:t>Process steps involved</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a:xfrm>
            <a:off x="10795363" y="6423915"/>
            <a:ext cx="975500" cy="333716"/>
          </a:xfrm>
        </p:spPr>
        <p:txBody>
          <a:bodyPr/>
          <a:lstStyle/>
          <a:p>
            <a:fld id="{3A98EE3D-8CD1-4C3F-BD1C-C98C9596463C}" type="slidenum">
              <a:rPr lang="en-US" smtClean="0"/>
              <a:pPr/>
              <a:t>7</a:t>
            </a:fld>
            <a:endParaRPr lang="en-US" dirty="0"/>
          </a:p>
        </p:txBody>
      </p:sp>
      <p:graphicFrame>
        <p:nvGraphicFramePr>
          <p:cNvPr id="12" name="Diagram 11">
            <a:extLst>
              <a:ext uri="{FF2B5EF4-FFF2-40B4-BE49-F238E27FC236}">
                <a16:creationId xmlns:a16="http://schemas.microsoft.com/office/drawing/2014/main" id="{6FEDA090-5D1F-4776-A010-DA8ECAC42D76}"/>
              </a:ext>
            </a:extLst>
          </p:cNvPr>
          <p:cNvGraphicFramePr/>
          <p:nvPr>
            <p:extLst>
              <p:ext uri="{D42A27DB-BD31-4B8C-83A1-F6EECF244321}">
                <p14:modId xmlns:p14="http://schemas.microsoft.com/office/powerpoint/2010/main" val="2479585741"/>
              </p:ext>
            </p:extLst>
          </p:nvPr>
        </p:nvGraphicFramePr>
        <p:xfrm>
          <a:off x="669071" y="1466414"/>
          <a:ext cx="10853858" cy="4957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468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2BD5CD-FE0A-435A-88F4-C85979451FBF}"/>
              </a:ext>
            </a:extLst>
          </p:cNvPr>
          <p:cNvSpPr>
            <a:spLocks noGrp="1"/>
          </p:cNvSpPr>
          <p:nvPr>
            <p:ph type="sldNum" sz="quarter" idx="12"/>
          </p:nvPr>
        </p:nvSpPr>
        <p:spPr/>
        <p:txBody>
          <a:bodyPr/>
          <a:lstStyle/>
          <a:p>
            <a:fld id="{F603CDE5-C1D8-4EDD-870F-A498BAFA520F}" type="slidenum">
              <a:rPr lang="en-US" smtClean="0"/>
              <a:t>8</a:t>
            </a:fld>
            <a:endParaRPr lang="en-US" dirty="0"/>
          </a:p>
        </p:txBody>
      </p:sp>
      <p:sp>
        <p:nvSpPr>
          <p:cNvPr id="8" name="Rectangle 7">
            <a:extLst>
              <a:ext uri="{FF2B5EF4-FFF2-40B4-BE49-F238E27FC236}">
                <a16:creationId xmlns:a16="http://schemas.microsoft.com/office/drawing/2014/main" id="{6E26DCD6-D6F5-4D9C-B1DA-9D0FC3F56065}"/>
              </a:ext>
            </a:extLst>
          </p:cNvPr>
          <p:cNvSpPr/>
          <p:nvPr/>
        </p:nvSpPr>
        <p:spPr>
          <a:xfrm>
            <a:off x="602824" y="1890117"/>
            <a:ext cx="11245049" cy="3077766"/>
          </a:xfrm>
          <a:prstGeom prst="rect">
            <a:avLst/>
          </a:prstGeom>
        </p:spPr>
        <p:txBody>
          <a:bodyPr wrap="square">
            <a:spAutoFit/>
          </a:bodyPr>
          <a:lstStyle/>
          <a:p>
            <a:pPr lvl="0"/>
            <a:r>
              <a:rPr lang="en-US" sz="4000" cap="all" dirty="0">
                <a:latin typeface="+mj-lt"/>
                <a:ea typeface="+mj-ea"/>
                <a:cs typeface="+mj-cs"/>
              </a:rPr>
              <a:t>“We must learn what customers really want, </a:t>
            </a:r>
            <a:r>
              <a:rPr lang="en-US" sz="4000" cap="all" dirty="0">
                <a:solidFill>
                  <a:schemeClr val="accent1"/>
                </a:solidFill>
                <a:latin typeface="+mj-lt"/>
                <a:ea typeface="+mj-ea"/>
                <a:cs typeface="+mj-cs"/>
              </a:rPr>
              <a:t>not what they say they want or what we think they should want.”</a:t>
            </a:r>
          </a:p>
          <a:p>
            <a:pPr lvl="0"/>
            <a:endParaRPr lang="en-US" sz="4800" dirty="0"/>
          </a:p>
          <a:p>
            <a:pPr lvl="0"/>
            <a:r>
              <a:rPr lang="en-US" sz="2600" dirty="0"/>
              <a:t>ERIC RIES</a:t>
            </a:r>
          </a:p>
        </p:txBody>
      </p:sp>
    </p:spTree>
    <p:extLst>
      <p:ext uri="{BB962C8B-B14F-4D97-AF65-F5344CB8AC3E}">
        <p14:creationId xmlns:p14="http://schemas.microsoft.com/office/powerpoint/2010/main" val="260801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019A2A-640A-4285-BA5E-7A47E95D04EC}"/>
              </a:ext>
            </a:extLst>
          </p:cNvPr>
          <p:cNvSpPr>
            <a:spLocks noGrp="1"/>
          </p:cNvSpPr>
          <p:nvPr>
            <p:ph type="title"/>
          </p:nvPr>
        </p:nvSpPr>
        <p:spPr>
          <a:xfrm>
            <a:off x="355101" y="420546"/>
            <a:ext cx="4326322" cy="926276"/>
          </a:xfrm>
        </p:spPr>
        <p:txBody>
          <a:bodyPr/>
          <a:lstStyle/>
          <a:p>
            <a:r>
              <a:rPr lang="en-US" dirty="0"/>
              <a:t>Build. Measure. Learn</a:t>
            </a:r>
          </a:p>
        </p:txBody>
      </p:sp>
      <p:sp>
        <p:nvSpPr>
          <p:cNvPr id="6" name="Slide Number Placeholder 5">
            <a:extLst>
              <a:ext uri="{FF2B5EF4-FFF2-40B4-BE49-F238E27FC236}">
                <a16:creationId xmlns:a16="http://schemas.microsoft.com/office/drawing/2014/main" id="{F2CF6BB9-EEA3-41F4-8032-BEDB0257613C}"/>
              </a:ext>
            </a:extLst>
          </p:cNvPr>
          <p:cNvSpPr>
            <a:spLocks noGrp="1"/>
          </p:cNvSpPr>
          <p:nvPr>
            <p:ph type="sldNum" sz="quarter" idx="12"/>
          </p:nvPr>
        </p:nvSpPr>
        <p:spPr/>
        <p:txBody>
          <a:bodyPr/>
          <a:lstStyle/>
          <a:p>
            <a:fld id="{3A98EE3D-8CD1-4C3F-BD1C-C98C9596463C}" type="slidenum">
              <a:rPr lang="en-US" smtClean="0"/>
              <a:pPr/>
              <a:t>9</a:t>
            </a:fld>
            <a:endParaRPr lang="en-US" dirty="0"/>
          </a:p>
        </p:txBody>
      </p:sp>
      <p:sp>
        <p:nvSpPr>
          <p:cNvPr id="4" name="Text Placeholder 3">
            <a:extLst>
              <a:ext uri="{FF2B5EF4-FFF2-40B4-BE49-F238E27FC236}">
                <a16:creationId xmlns:a16="http://schemas.microsoft.com/office/drawing/2014/main" id="{FBA1D6E0-6A9C-4ADB-984E-B54DD59C6DF0}"/>
              </a:ext>
            </a:extLst>
          </p:cNvPr>
          <p:cNvSpPr>
            <a:spLocks noGrp="1"/>
          </p:cNvSpPr>
          <p:nvPr>
            <p:ph sz="quarter" idx="14"/>
          </p:nvPr>
        </p:nvSpPr>
        <p:spPr>
          <a:xfrm>
            <a:off x="4923692" y="1533916"/>
            <a:ext cx="6655526" cy="3924000"/>
          </a:xfrm>
        </p:spPr>
        <p:txBody>
          <a:bodyPr>
            <a:normAutofit/>
          </a:bodyPr>
          <a:lstStyle/>
          <a:p>
            <a:pPr marL="216000" indent="-216000">
              <a:buFont typeface="Wingdings" panose="05000000000000000000" pitchFamily="2" charset="2"/>
              <a:buChar char="§"/>
            </a:pPr>
            <a:r>
              <a:rPr lang="en-US" sz="1800" dirty="0"/>
              <a:t>The key contributor is the iterative loop of improving the product continuously.</a:t>
            </a:r>
          </a:p>
          <a:p>
            <a:pPr marL="216000" indent="-216000">
              <a:buFont typeface="Wingdings" panose="05000000000000000000" pitchFamily="2" charset="2"/>
              <a:buChar char="§"/>
            </a:pPr>
            <a:r>
              <a:rPr lang="en-US" sz="1800" dirty="0"/>
              <a:t>Once you have your first version, it is important to understand that users give you feedback. </a:t>
            </a:r>
          </a:p>
          <a:p>
            <a:pPr marL="216000" indent="-216000">
              <a:buFont typeface="Wingdings" panose="05000000000000000000" pitchFamily="2" charset="2"/>
              <a:buChar char="§"/>
            </a:pPr>
            <a:r>
              <a:rPr lang="en-US" sz="1800" dirty="0"/>
              <a:t>With this review, you can start improving your product, by following the process iteratively; test, measure and learn the quality; test again, and the process goes on until it is finalized.</a:t>
            </a:r>
          </a:p>
        </p:txBody>
      </p:sp>
      <p:graphicFrame>
        <p:nvGraphicFramePr>
          <p:cNvPr id="12" name="Diagram 11">
            <a:extLst>
              <a:ext uri="{FF2B5EF4-FFF2-40B4-BE49-F238E27FC236}">
                <a16:creationId xmlns:a16="http://schemas.microsoft.com/office/drawing/2014/main" id="{E2959979-AE56-4094-831D-C447B785F900}"/>
              </a:ext>
            </a:extLst>
          </p:cNvPr>
          <p:cNvGraphicFramePr/>
          <p:nvPr>
            <p:extLst>
              <p:ext uri="{D42A27DB-BD31-4B8C-83A1-F6EECF244321}">
                <p14:modId xmlns:p14="http://schemas.microsoft.com/office/powerpoint/2010/main" val="135133188"/>
              </p:ext>
            </p:extLst>
          </p:nvPr>
        </p:nvGraphicFramePr>
        <p:xfrm>
          <a:off x="-139350" y="1793331"/>
          <a:ext cx="5777193" cy="3405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924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Graphic spid="12" grpId="0">
        <p:bldAsOne/>
      </p:bldGraphic>
    </p:bldLst>
  </p:timing>
</p:sld>
</file>

<file path=ppt/theme/theme1.xml><?xml version="1.0" encoding="utf-8"?>
<a:theme xmlns:a="http://schemas.openxmlformats.org/drawingml/2006/main" name="DividendVTI">
  <a:themeElements>
    <a:clrScheme name="">
      <a:dk1>
        <a:srgbClr val="000000"/>
      </a:dk1>
      <a:lt1>
        <a:srgbClr val="FFFFFF"/>
      </a:lt1>
      <a:dk2>
        <a:srgbClr val="242F41"/>
      </a:dk2>
      <a:lt2>
        <a:srgbClr val="E2E6E8"/>
      </a:lt2>
      <a:accent1>
        <a:srgbClr val="CE7242"/>
      </a:accent1>
      <a:accent2>
        <a:srgbClr val="BC303B"/>
      </a:accent2>
      <a:accent3>
        <a:srgbClr val="CE4287"/>
      </a:accent3>
      <a:accent4>
        <a:srgbClr val="BC30AF"/>
      </a:accent4>
      <a:accent5>
        <a:srgbClr val="A042CE"/>
      </a:accent5>
      <a:accent6>
        <a:srgbClr val="6444C2"/>
      </a:accent6>
      <a:hlink>
        <a:srgbClr val="3B8AB3"/>
      </a:hlink>
      <a:folHlink>
        <a:srgbClr val="7F7F7F"/>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Classic-Corporate_Teach a Course_03_MO - v4.pptx" id="{D5AEBA98-7BE2-4600-B726-C10F88B0D5DD}" vid="{80972332-D852-4500-B88A-BEF94A57E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2FD6F1506F564BB79A97F9C245AD34" ma:contentTypeVersion="8" ma:contentTypeDescription="Create a new document." ma:contentTypeScope="" ma:versionID="e7b869fe6ba6c2f14f4c9863b63d0186">
  <xsd:schema xmlns:xsd="http://www.w3.org/2001/XMLSchema" xmlns:xs="http://www.w3.org/2001/XMLSchema" xmlns:p="http://schemas.microsoft.com/office/2006/metadata/properties" xmlns:ns3="386f4720-9db4-4950-8ffd-cd1ef4b846d5" targetNamespace="http://schemas.microsoft.com/office/2006/metadata/properties" ma:root="true" ma:fieldsID="74493e3795c74b4faab156df1182e66d" ns3:_="">
    <xsd:import namespace="386f4720-9db4-4950-8ffd-cd1ef4b846d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6f4720-9db4-4950-8ffd-cd1ef4b846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F011C7-A0F1-4BD3-9C05-A346A05932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6f4720-9db4-4950-8ffd-cd1ef4b846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AD4E0F-D5B9-4E85-A9F9-55FB534FCA9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1225D5A-3A69-457C-B7D4-425712F5D40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Template>
  <TotalTime>0</TotalTime>
  <Words>841</Words>
  <Application>Microsoft Office PowerPoint</Application>
  <PresentationFormat>Widescreen</PresentationFormat>
  <Paragraphs>125</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Gill Sans MT</vt:lpstr>
      <vt:lpstr>Wingdings</vt:lpstr>
      <vt:lpstr>Wingdings 2</vt:lpstr>
      <vt:lpstr>DividendVTI</vt:lpstr>
      <vt:lpstr>MVP</vt:lpstr>
      <vt:lpstr>What DOES MVP in the AGILE WORLD STAND FOR?</vt:lpstr>
      <vt:lpstr>Some history to this..</vt:lpstr>
      <vt:lpstr>What does MVP represent?</vt:lpstr>
      <vt:lpstr>To put it all together..</vt:lpstr>
      <vt:lpstr>Key attributes of MVP</vt:lpstr>
      <vt:lpstr>Process steps involved</vt:lpstr>
      <vt:lpstr>PowerPoint Presentation</vt:lpstr>
      <vt:lpstr>Build. Measure. Learn</vt:lpstr>
      <vt:lpstr>Key benefits of mvp</vt:lpstr>
      <vt:lpstr>PowerPoint Presentation</vt:lpstr>
      <vt:lpstr>What does this mean for technical writers?</vt:lpstr>
      <vt:lpstr>POPULAR MVP STORIES</vt:lpstr>
      <vt:lpstr>Some of the biggies that used the MVP process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2019-11-04T11:25:22Z</dcterms:created>
  <dcterms:modified xsi:type="dcterms:W3CDTF">2019-11-15T00:01:18Z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0x010100CA2FD6F1506F564BB79A97F9C245AD34</vt:lpwstr>
  </property>
</Properties>
</file>