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4" r:id="rId2"/>
    <p:sldId id="899" r:id="rId3"/>
    <p:sldId id="900" r:id="rId4"/>
    <p:sldId id="902" r:id="rId5"/>
    <p:sldId id="904" r:id="rId6"/>
    <p:sldId id="8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E820B4"/>
    <a:srgbClr val="FF66FF"/>
    <a:srgbClr val="FB0DAC"/>
    <a:srgbClr val="FF3399"/>
    <a:srgbClr val="FF99FF"/>
    <a:srgbClr val="FF6699"/>
    <a:srgbClr val="FFCCFF"/>
    <a:srgbClr val="AD5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CE85-EAD7-4CF7-96BA-34163C0D8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7EBE3-29CB-4EBF-90A1-B22C94DFB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068BA-4797-4425-BCE7-566EA627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DB715-4F55-4B54-B967-34E9D1C7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9206-52CB-477C-B395-1E6D8095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4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21E0-A98F-4AA5-9232-4ED9E185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09364-B30D-45DB-8569-C8F1FED14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564F5-67A8-4C97-A57A-018D5234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B5EE-C2D2-4151-93C9-B9750042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DCDA-4F5D-41AE-8FD0-D390F601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4F3F7-966A-4E4A-92CF-47CDE9E94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9DEFE-B61F-47F2-8466-1791A52ED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9FEDD-CDF5-4294-A847-39159C77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F2C15-4729-4B0E-96BD-E5D16C26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B5EC7-97E4-49A9-9B33-32FDFA3E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19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/ Fla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5CDE6-F3A8-4A5E-9A8A-788B7249C9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181515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389090"/>
            <a:ext cx="10972800" cy="477130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133" smtClean="0">
                <a:solidFill>
                  <a:schemeClr val="tx1"/>
                </a:solidFill>
                <a:latin typeface="+mn-lt"/>
              </a:defRPr>
            </a:lvl1pPr>
            <a:lvl2pPr>
              <a:defRPr lang="en-US" smtClean="0">
                <a:solidFill>
                  <a:schemeClr val="tx1"/>
                </a:solidFill>
                <a:latin typeface="+mn-lt"/>
              </a:defRPr>
            </a:lvl2pPr>
            <a:lvl3pPr>
              <a:defRPr lang="en-US" smtClean="0">
                <a:solidFill>
                  <a:schemeClr val="tx1"/>
                </a:solidFill>
                <a:latin typeface="+mn-lt"/>
              </a:defRPr>
            </a:lvl3pPr>
            <a:lvl4pPr>
              <a:defRPr lang="en-US" smtClean="0">
                <a:solidFill>
                  <a:schemeClr val="tx1"/>
                </a:solidFill>
                <a:latin typeface="+mn-lt"/>
              </a:defRPr>
            </a:lvl4pPr>
            <a:lvl5pPr>
              <a:defRPr lang="en-US">
                <a:solidFill>
                  <a:schemeClr val="tx1"/>
                </a:solidFill>
                <a:latin typeface="+mn-lt"/>
              </a:defRPr>
            </a:lvl5pPr>
          </a:lstStyle>
          <a:p>
            <a:r>
              <a:rPr lang="en-US" dirty="0"/>
              <a:t>First level text: 16 pt. Arial. </a:t>
            </a:r>
          </a:p>
          <a:p>
            <a:pPr lvl="1"/>
            <a:r>
              <a:rPr lang="en-US" dirty="0"/>
              <a:t>Second level text: 12 pt.</a:t>
            </a:r>
          </a:p>
          <a:p>
            <a:pPr lvl="2"/>
            <a:r>
              <a:rPr lang="en-US" dirty="0"/>
              <a:t>Third level text: 10.5 pt.</a:t>
            </a:r>
          </a:p>
          <a:p>
            <a:pPr lvl="3"/>
            <a:r>
              <a:rPr lang="en-US" dirty="0"/>
              <a:t>Fourth level text: 9 pt.</a:t>
            </a:r>
          </a:p>
          <a:p>
            <a:pPr lvl="4"/>
            <a:r>
              <a:rPr lang="en-US" dirty="0"/>
              <a:t>Fifth level text: 9</a:t>
            </a:r>
          </a:p>
        </p:txBody>
      </p:sp>
      <p:pic>
        <p:nvPicPr>
          <p:cNvPr id="14" name="Ribbon">
            <a:extLst>
              <a:ext uri="{FF2B5EF4-FFF2-40B4-BE49-F238E27FC236}">
                <a16:creationId xmlns:a16="http://schemas.microsoft.com/office/drawing/2014/main" id="{07F5A611-FDD6-3145-B027-749FB590F2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04834" y="6276711"/>
            <a:ext cx="1632377" cy="6715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91659"/>
            <a:ext cx="10972800" cy="415179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709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3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D2BA4F-099E-D640-B9A3-73A6E7D40D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" y="0"/>
            <a:ext cx="12187065" cy="6858000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70814" y="445274"/>
            <a:ext cx="6450372" cy="1367623"/>
          </a:xfrm>
        </p:spPr>
        <p:txBody>
          <a:bodyPr anchor="ctr">
            <a:noAutofit/>
          </a:bodyPr>
          <a:lstStyle>
            <a:lvl1pPr marL="0" indent="0" algn="ctr">
              <a:buNone/>
              <a:defRPr sz="3733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5" name="Ribbon">
            <a:extLst>
              <a:ext uri="{FF2B5EF4-FFF2-40B4-BE49-F238E27FC236}">
                <a16:creationId xmlns:a16="http://schemas.microsoft.com/office/drawing/2014/main" id="{9DAB5A67-AA4E-1247-9205-83613121D1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939" y="2500167"/>
            <a:ext cx="6851904" cy="28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39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9B0519-2434-4E0D-803C-6BD568401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8" y="0"/>
            <a:ext cx="12187065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36582" y="2638742"/>
            <a:ext cx="4601005" cy="124131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2B149F6-C3CA-3441-A628-87921D7875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011" y="4490920"/>
            <a:ext cx="8501344" cy="859985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17BDB75-20A8-D946-A11F-A97A19466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011" y="5375652"/>
            <a:ext cx="8501344" cy="304800"/>
          </a:xfrm>
        </p:spPr>
        <p:txBody>
          <a:bodyPr anchor="ctr">
            <a:noAutofit/>
          </a:bodyPr>
          <a:lstStyle>
            <a:lvl1pPr marL="0" indent="0" algn="l">
              <a:buNone/>
              <a:defRPr sz="2133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49AC87A-8FED-F748-BC59-A909C76198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2011" y="5786882"/>
            <a:ext cx="5670357" cy="434828"/>
          </a:xfrm>
        </p:spPr>
        <p:txBody>
          <a:bodyPr anchor="ctr">
            <a:noAutofit/>
          </a:bodyPr>
          <a:lstStyle>
            <a:lvl1pPr marL="0" indent="0" algn="l">
              <a:buNone/>
              <a:defRPr sz="21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03CAD7CE-CAC2-3B46-B440-65561B2D47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2011" y="6221712"/>
            <a:ext cx="5670357" cy="363545"/>
          </a:xfrm>
        </p:spPr>
        <p:txBody>
          <a:bodyPr anchor="ctr">
            <a:noAutofit/>
          </a:bodyPr>
          <a:lstStyle>
            <a:lvl1pPr marL="0" indent="0" algn="l">
              <a:buNone/>
              <a:defRPr sz="2133" baseline="0">
                <a:solidFill>
                  <a:schemeClr val="bg1"/>
                </a:solidFill>
              </a:defRPr>
            </a:lvl1pPr>
            <a:lvl2pPr marL="457189" indent="0" algn="r">
              <a:buNone/>
              <a:defRPr/>
            </a:lvl2pPr>
            <a:lvl3pPr marL="914377" indent="0" algn="r">
              <a:buNone/>
              <a:defRPr/>
            </a:lvl3pPr>
            <a:lvl4pPr marL="1371566" indent="0" algn="r">
              <a:buNone/>
              <a:defRPr/>
            </a:lvl4pPr>
            <a:lvl5pPr marL="1828754" indent="0" algn="r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04875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1CC7-C4E2-4CB3-B20B-4107DB50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AD9D-D471-42F6-AC11-21872638F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640F-53E3-486F-96CA-509EF58E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A9234-1628-45BC-BF4A-45FFC717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5C592-7CDC-4BC1-87BC-7714DE8D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8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C2D9-4E32-4B14-A9E4-1C090C2D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2D49A-0BB9-4C5D-A638-EC699F528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05822-7825-4B15-84B8-DE2BA35D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4B536-49FE-44B7-BBF8-C4577F6C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95277-BEA5-4EC8-8BC2-E8224D65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9240-FE28-4CE0-8C02-7533CBF1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509F1-1C67-4991-892C-3CDE93AA1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ED3F8-E8FF-4008-B946-1F075B1D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3F6F5-B5DB-4A84-9C90-17000BB8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A341D-1354-444C-AFAB-034A5814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10E99-B0F4-41B3-AA9D-350A40C5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5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F4C8-1B55-47B3-8761-F4E9D77B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02C4D-2707-4C2E-BEC6-785E024E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15C19-CB04-4F9C-9EA2-66980CCA7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45B62-F2CF-4968-A8D2-9EAF982D6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89630-E52A-447E-9116-83DBB4A31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9B3A6-22F3-4F63-A294-13065A31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D1018-80DA-42C0-8863-B8CB64B6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621B0-067B-4C88-96C1-B7CF7AA5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1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D4E-2E27-421C-A06C-3329208E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9597C-C9EC-45EF-AC16-369F569B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B1EF7-A858-435A-B54D-EA46C7C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255D-D083-48F5-A095-AD839298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2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52AC5-88BB-426F-8E87-76399BEC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6560C-41D9-47F0-A65D-BFA13FAD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9C52C-B87A-4194-B498-AA6D825F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D835-3EC4-4629-B64E-AB7633C4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72F1-6DB7-4DC5-9031-1FF7AEDBC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60BA0-8CEF-4B76-9ED0-C14830F12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DEC53-F33F-40B1-959F-BAF8A720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2C2D0-2E83-4FAC-B2C7-8D0C7299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40D0A-F3E9-4F88-8268-AE0B3FF0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8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FDC4-BAF6-4112-A111-93C90F27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0CEA6-0E37-48E0-AEC2-58EA95780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4EBFF-F305-4244-82A2-58DFA6A2F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14994-95B3-48F5-96E8-B33020AF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A51-6248-41DB-8902-03CA5B7D9EB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6C173-D27D-4183-B8DC-5C66A436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7D04A-B21B-4C12-A388-B504F08C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3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C1E68-ECB5-4917-B6F7-16CA077F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FE86E-8237-439D-B862-1DB05EE39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1B220-3217-4BB5-952F-61A3B8012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9AA51-6248-41DB-8902-03CA5B7D9EB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9729F-4585-420B-B829-7F0F37265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2BA0D-D410-4511-B9B5-D367777BB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CA72F-3CF0-43FA-90CE-CE7856B91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DEB754-AD20-415C-863F-1D0A9C169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97600"/>
            <a:ext cx="8501344" cy="859985"/>
          </a:xfrm>
        </p:spPr>
        <p:txBody>
          <a:bodyPr/>
          <a:lstStyle/>
          <a:p>
            <a:r>
              <a:rPr lang="en-IN" sz="4400" b="1" i="1" dirty="0">
                <a:solidFill>
                  <a:schemeClr val="bg1"/>
                </a:solidFill>
              </a:rPr>
              <a:t>Introduction to Docker Compose</a:t>
            </a:r>
            <a:endParaRPr lang="en-US" sz="4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686C28-E0D1-4CED-A23F-DA0A37FA888B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164465" y="6304598"/>
            <a:ext cx="5670550" cy="434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Krishnappa, Nandisha</a:t>
            </a:r>
          </a:p>
        </p:txBody>
      </p:sp>
    </p:spTree>
    <p:extLst>
      <p:ext uri="{BB962C8B-B14F-4D97-AF65-F5344CB8AC3E}">
        <p14:creationId xmlns:p14="http://schemas.microsoft.com/office/powerpoint/2010/main" val="240357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0FCF-17CF-4218-86F1-CD072150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659"/>
            <a:ext cx="10972800" cy="415179"/>
          </a:xfrm>
        </p:spPr>
        <p:txBody>
          <a:bodyPr/>
          <a:lstStyle/>
          <a:p>
            <a:r>
              <a:rPr lang="en-US" sz="2800" i="1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Agenda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21D95D-FF11-44F4-99E7-42A2D07E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6237"/>
            <a:ext cx="1203649" cy="811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530DAA-EC89-450B-8A06-6F0D204275F2}"/>
              </a:ext>
            </a:extLst>
          </p:cNvPr>
          <p:cNvSpPr txBox="1"/>
          <p:nvPr/>
        </p:nvSpPr>
        <p:spPr>
          <a:xfrm>
            <a:off x="609600" y="1437454"/>
            <a:ext cx="6264479" cy="1582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7013" marR="0" lvl="0" indent="-270927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87859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What is Docker Compose?</a:t>
            </a:r>
          </a:p>
          <a:p>
            <a:pPr marL="287013" marR="0" lvl="0" indent="-270927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87859" algn="l"/>
              </a:tabLst>
              <a:defRPr/>
            </a:pPr>
            <a:r>
              <a:rPr kumimoji="0" lang="en-US" sz="2400" b="0" i="0" u="none" strike="noStrike" kern="1200" cap="none" spc="-7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3 Steps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of </a:t>
            </a:r>
            <a:r>
              <a:rPr kumimoji="0" lang="en-US" sz="2400" b="0" i="0" u="none" strike="noStrike" kern="1200" cap="none" spc="-7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Docker</a:t>
            </a:r>
            <a:r>
              <a:rPr kumimoji="0" lang="en-US" sz="2400" b="0" i="0" u="none" strike="noStrike" kern="1200" cap="none" spc="7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7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Compose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87013" marR="0" lvl="0" indent="-270927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87859" algn="l"/>
              </a:tabLst>
              <a:defRPr/>
            </a:pPr>
            <a:r>
              <a:rPr kumimoji="0" lang="en-US" sz="2400" b="0" i="0" u="none" strike="noStrike" kern="1200" cap="none" spc="-7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Docker Compose File</a:t>
            </a:r>
            <a:r>
              <a:rPr kumimoji="0" lang="en-US" sz="2400" b="0" i="0" u="none" strike="noStrike" kern="1200" cap="none" spc="33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-7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Format</a:t>
            </a:r>
          </a:p>
          <a:p>
            <a:pPr marL="287013" marR="0" lvl="0" indent="-270927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87859" algn="l"/>
              </a:tabLst>
              <a:defRPr/>
            </a:pPr>
            <a:r>
              <a:rPr lang="en-US" sz="2400" spc="-7" dirty="0">
                <a:latin typeface="Arial"/>
                <a:cs typeface="Arial"/>
              </a:rPr>
              <a:t>Demo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734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0FCF-17CF-4218-86F1-CD072150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659"/>
            <a:ext cx="10972800" cy="415179"/>
          </a:xfrm>
        </p:spPr>
        <p:txBody>
          <a:bodyPr/>
          <a:lstStyle/>
          <a:p>
            <a:r>
              <a:rPr lang="en-US" sz="2800" i="1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What is Docker Compose?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21D95D-FF11-44F4-99E7-42A2D07E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6237"/>
            <a:ext cx="1203649" cy="811763"/>
          </a:xfrm>
          <a:prstGeom prst="rect">
            <a:avLst/>
          </a:prstGeom>
        </p:spPr>
      </p:pic>
      <p:sp>
        <p:nvSpPr>
          <p:cNvPr id="5" name="object 16">
            <a:extLst>
              <a:ext uri="{FF2B5EF4-FFF2-40B4-BE49-F238E27FC236}">
                <a16:creationId xmlns:a16="http://schemas.microsoft.com/office/drawing/2014/main" id="{DCDEADE9-85DF-46C4-A334-80726EDBB8EB}"/>
              </a:ext>
            </a:extLst>
          </p:cNvPr>
          <p:cNvSpPr txBox="1"/>
          <p:nvPr/>
        </p:nvSpPr>
        <p:spPr>
          <a:xfrm>
            <a:off x="602826" y="4045373"/>
            <a:ext cx="3150447" cy="152573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6933" marR="6773" defTabSz="1219170">
              <a:lnSpc>
                <a:spcPct val="90000"/>
              </a:lnSpc>
              <a:spcBef>
                <a:spcPts val="380"/>
              </a:spcBef>
            </a:pPr>
            <a:r>
              <a:rPr sz="2133" i="1" spc="-7" dirty="0">
                <a:latin typeface="Arial"/>
                <a:cs typeface="Arial"/>
              </a:rPr>
              <a:t>Compose works in all  environments: production,  staging, development,  testing, as well as CI  workflows.</a:t>
            </a:r>
            <a:endParaRPr sz="2133" i="1" dirty="0">
              <a:latin typeface="Arial"/>
              <a:cs typeface="Arial"/>
            </a:endParaRPr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id="{2B5AD75C-3121-4A51-8D67-6E403CEE5669}"/>
              </a:ext>
            </a:extLst>
          </p:cNvPr>
          <p:cNvSpPr txBox="1"/>
          <p:nvPr/>
        </p:nvSpPr>
        <p:spPr>
          <a:xfrm>
            <a:off x="640622" y="1326151"/>
            <a:ext cx="2996353" cy="1383456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6933" marR="6773" defTabSz="1219170">
              <a:lnSpc>
                <a:spcPct val="90000"/>
              </a:lnSpc>
              <a:spcBef>
                <a:spcPts val="420"/>
              </a:spcBef>
            </a:pPr>
            <a:r>
              <a:rPr sz="2400" i="1" dirty="0">
                <a:latin typeface="Arial"/>
                <a:cs typeface="Arial"/>
              </a:rPr>
              <a:t>A </a:t>
            </a:r>
            <a:r>
              <a:rPr sz="2400" i="1" spc="-7" dirty="0">
                <a:latin typeface="Arial"/>
                <a:cs typeface="Arial"/>
              </a:rPr>
              <a:t>tool </a:t>
            </a:r>
            <a:r>
              <a:rPr sz="2400" i="1" dirty="0">
                <a:latin typeface="Arial"/>
                <a:cs typeface="Arial"/>
              </a:rPr>
              <a:t>for </a:t>
            </a:r>
            <a:r>
              <a:rPr sz="2400" i="1" spc="-7" dirty="0">
                <a:latin typeface="Arial"/>
                <a:cs typeface="Arial"/>
              </a:rPr>
              <a:t>defining</a:t>
            </a:r>
            <a:r>
              <a:rPr sz="2400" i="1" spc="-80" dirty="0">
                <a:latin typeface="Arial"/>
                <a:cs typeface="Arial"/>
              </a:rPr>
              <a:t> </a:t>
            </a:r>
            <a:r>
              <a:rPr sz="2400" i="1" spc="-13" dirty="0">
                <a:latin typeface="Arial"/>
                <a:cs typeface="Arial"/>
              </a:rPr>
              <a:t>and  </a:t>
            </a:r>
            <a:r>
              <a:rPr sz="2400" i="1" spc="-7" dirty="0">
                <a:latin typeface="Arial"/>
                <a:cs typeface="Arial"/>
              </a:rPr>
              <a:t>running multi-  container Docker  applications</a:t>
            </a:r>
            <a:endParaRPr sz="2400" i="1" dirty="0">
              <a:latin typeface="Arial"/>
              <a:cs typeface="Arial"/>
            </a:endParaRPr>
          </a:p>
        </p:txBody>
      </p:sp>
      <p:grpSp>
        <p:nvGrpSpPr>
          <p:cNvPr id="8" name="object 19">
            <a:extLst>
              <a:ext uri="{FF2B5EF4-FFF2-40B4-BE49-F238E27FC236}">
                <a16:creationId xmlns:a16="http://schemas.microsoft.com/office/drawing/2014/main" id="{517CCBDA-1A2A-4B87-941C-C1F4F79B8CF3}"/>
              </a:ext>
            </a:extLst>
          </p:cNvPr>
          <p:cNvGrpSpPr/>
          <p:nvPr/>
        </p:nvGrpSpPr>
        <p:grpSpPr>
          <a:xfrm>
            <a:off x="3833065" y="1123697"/>
            <a:ext cx="937554" cy="2101580"/>
            <a:chOff x="3002407" y="842772"/>
            <a:chExt cx="703166" cy="1576185"/>
          </a:xfrm>
        </p:grpSpPr>
        <p:sp>
          <p:nvSpPr>
            <p:cNvPr id="9" name="object 20">
              <a:extLst>
                <a:ext uri="{FF2B5EF4-FFF2-40B4-BE49-F238E27FC236}">
                  <a16:creationId xmlns:a16="http://schemas.microsoft.com/office/drawing/2014/main" id="{A6C46E6E-763B-4756-A9E1-07F630F06D1F}"/>
                </a:ext>
              </a:extLst>
            </p:cNvPr>
            <p:cNvSpPr/>
            <p:nvPr/>
          </p:nvSpPr>
          <p:spPr>
            <a:xfrm>
              <a:off x="3002407" y="842772"/>
              <a:ext cx="667385" cy="1525270"/>
            </a:xfrm>
            <a:custGeom>
              <a:avLst/>
              <a:gdLst/>
              <a:ahLst/>
              <a:cxnLst/>
              <a:rect l="l" t="t" r="r" b="b"/>
              <a:pathLst>
                <a:path w="667385" h="1525270">
                  <a:moveTo>
                    <a:pt x="667131" y="0"/>
                  </a:moveTo>
                  <a:lnTo>
                    <a:pt x="430910" y="0"/>
                  </a:lnTo>
                  <a:lnTo>
                    <a:pt x="412009" y="45319"/>
                  </a:lnTo>
                  <a:lnTo>
                    <a:pt x="388450" y="88697"/>
                  </a:lnTo>
                  <a:lnTo>
                    <a:pt x="360235" y="130143"/>
                  </a:lnTo>
                  <a:lnTo>
                    <a:pt x="327363" y="169662"/>
                  </a:lnTo>
                  <a:lnTo>
                    <a:pt x="289835" y="207262"/>
                  </a:lnTo>
                  <a:lnTo>
                    <a:pt x="247650" y="242950"/>
                  </a:lnTo>
                  <a:lnTo>
                    <a:pt x="203623" y="275769"/>
                  </a:lnTo>
                  <a:lnTo>
                    <a:pt x="160697" y="304884"/>
                  </a:lnTo>
                  <a:lnTo>
                    <a:pt x="118872" y="330295"/>
                  </a:lnTo>
                  <a:lnTo>
                    <a:pt x="78147" y="352001"/>
                  </a:lnTo>
                  <a:lnTo>
                    <a:pt x="38523" y="370003"/>
                  </a:lnTo>
                  <a:lnTo>
                    <a:pt x="0" y="384301"/>
                  </a:lnTo>
                  <a:lnTo>
                    <a:pt x="0" y="648462"/>
                  </a:lnTo>
                  <a:lnTo>
                    <a:pt x="47427" y="631627"/>
                  </a:lnTo>
                  <a:lnTo>
                    <a:pt x="93443" y="612873"/>
                  </a:lnTo>
                  <a:lnTo>
                    <a:pt x="138049" y="592201"/>
                  </a:lnTo>
                  <a:lnTo>
                    <a:pt x="181243" y="569609"/>
                  </a:lnTo>
                  <a:lnTo>
                    <a:pt x="223026" y="545098"/>
                  </a:lnTo>
                  <a:lnTo>
                    <a:pt x="263397" y="518667"/>
                  </a:lnTo>
                  <a:lnTo>
                    <a:pt x="302358" y="490318"/>
                  </a:lnTo>
                  <a:lnTo>
                    <a:pt x="339908" y="460050"/>
                  </a:lnTo>
                  <a:lnTo>
                    <a:pt x="376046" y="427863"/>
                  </a:lnTo>
                  <a:lnTo>
                    <a:pt x="376046" y="1524761"/>
                  </a:lnTo>
                  <a:lnTo>
                    <a:pt x="667131" y="1524761"/>
                  </a:lnTo>
                  <a:lnTo>
                    <a:pt x="667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21">
              <a:extLst>
                <a:ext uri="{FF2B5EF4-FFF2-40B4-BE49-F238E27FC236}">
                  <a16:creationId xmlns:a16="http://schemas.microsoft.com/office/drawing/2014/main" id="{1C0B37CC-6F4D-4203-A9EA-4ABDD8229DA4}"/>
                </a:ext>
              </a:extLst>
            </p:cNvPr>
            <p:cNvSpPr/>
            <p:nvPr/>
          </p:nvSpPr>
          <p:spPr>
            <a:xfrm>
              <a:off x="3038188" y="893687"/>
              <a:ext cx="667385" cy="1525270"/>
            </a:xfrm>
            <a:custGeom>
              <a:avLst/>
              <a:gdLst/>
              <a:ahLst/>
              <a:cxnLst/>
              <a:rect l="l" t="t" r="r" b="b"/>
              <a:pathLst>
                <a:path w="667385" h="1525270">
                  <a:moveTo>
                    <a:pt x="430910" y="0"/>
                  </a:moveTo>
                  <a:lnTo>
                    <a:pt x="667131" y="0"/>
                  </a:lnTo>
                  <a:lnTo>
                    <a:pt x="667131" y="1524761"/>
                  </a:lnTo>
                  <a:lnTo>
                    <a:pt x="376046" y="1524761"/>
                  </a:lnTo>
                  <a:lnTo>
                    <a:pt x="376046" y="427863"/>
                  </a:lnTo>
                  <a:lnTo>
                    <a:pt x="339908" y="460050"/>
                  </a:lnTo>
                  <a:lnTo>
                    <a:pt x="302358" y="490318"/>
                  </a:lnTo>
                  <a:lnTo>
                    <a:pt x="263397" y="518667"/>
                  </a:lnTo>
                  <a:lnTo>
                    <a:pt x="223026" y="545098"/>
                  </a:lnTo>
                  <a:lnTo>
                    <a:pt x="181243" y="569609"/>
                  </a:lnTo>
                  <a:lnTo>
                    <a:pt x="138049" y="592201"/>
                  </a:lnTo>
                  <a:lnTo>
                    <a:pt x="93443" y="612873"/>
                  </a:lnTo>
                  <a:lnTo>
                    <a:pt x="47427" y="631627"/>
                  </a:lnTo>
                  <a:lnTo>
                    <a:pt x="0" y="648462"/>
                  </a:lnTo>
                  <a:lnTo>
                    <a:pt x="0" y="384301"/>
                  </a:lnTo>
                  <a:lnTo>
                    <a:pt x="38523" y="370003"/>
                  </a:lnTo>
                  <a:lnTo>
                    <a:pt x="78147" y="352001"/>
                  </a:lnTo>
                  <a:lnTo>
                    <a:pt x="118872" y="330295"/>
                  </a:lnTo>
                  <a:lnTo>
                    <a:pt x="160697" y="304884"/>
                  </a:lnTo>
                  <a:lnTo>
                    <a:pt x="203623" y="275769"/>
                  </a:lnTo>
                  <a:lnTo>
                    <a:pt x="247650" y="242950"/>
                  </a:lnTo>
                  <a:lnTo>
                    <a:pt x="289835" y="207262"/>
                  </a:lnTo>
                  <a:lnTo>
                    <a:pt x="327363" y="169662"/>
                  </a:lnTo>
                  <a:lnTo>
                    <a:pt x="360235" y="130143"/>
                  </a:lnTo>
                  <a:lnTo>
                    <a:pt x="388450" y="88697"/>
                  </a:lnTo>
                  <a:lnTo>
                    <a:pt x="412009" y="45319"/>
                  </a:lnTo>
                  <a:lnTo>
                    <a:pt x="430910" y="0"/>
                  </a:lnTo>
                  <a:close/>
                </a:path>
              </a:pathLst>
            </a:custGeom>
            <a:solidFill>
              <a:srgbClr val="FB0DAC"/>
            </a:solidFill>
            <a:ln w="19812">
              <a:solidFill>
                <a:srgbClr val="EDEBED"/>
              </a:solidFill>
            </a:ln>
          </p:spPr>
          <p:txBody>
            <a:bodyPr wrap="square" lIns="0" tIns="0" rIns="0" bIns="0" rtlCol="0"/>
            <a:lstStyle/>
            <a:p>
              <a:pPr defTabSz="1219170"/>
              <a:endParaRPr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22">
            <a:extLst>
              <a:ext uri="{FF2B5EF4-FFF2-40B4-BE49-F238E27FC236}">
                <a16:creationId xmlns:a16="http://schemas.microsoft.com/office/drawing/2014/main" id="{4861D244-51A4-4D92-9E66-AABB2F02BDC8}"/>
              </a:ext>
            </a:extLst>
          </p:cNvPr>
          <p:cNvSpPr txBox="1"/>
          <p:nvPr/>
        </p:nvSpPr>
        <p:spPr>
          <a:xfrm>
            <a:off x="8544582" y="1424034"/>
            <a:ext cx="2997200" cy="123392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6933" marR="6773" defTabSz="1219170">
              <a:lnSpc>
                <a:spcPct val="90000"/>
              </a:lnSpc>
              <a:spcBef>
                <a:spcPts val="420"/>
              </a:spcBef>
            </a:pPr>
            <a:r>
              <a:rPr sz="2130" i="1" dirty="0">
                <a:latin typeface="Arial"/>
                <a:cs typeface="Arial"/>
              </a:rPr>
              <a:t>With </a:t>
            </a:r>
            <a:r>
              <a:rPr sz="2130" i="1" spc="-7" dirty="0">
                <a:latin typeface="Arial"/>
                <a:cs typeface="Arial"/>
              </a:rPr>
              <a:t>Compose, </a:t>
            </a:r>
            <a:r>
              <a:rPr sz="2130" i="1" spc="-13" dirty="0">
                <a:latin typeface="Arial"/>
                <a:cs typeface="Arial"/>
              </a:rPr>
              <a:t>you  </a:t>
            </a:r>
            <a:r>
              <a:rPr sz="2130" i="1" spc="-7" dirty="0">
                <a:latin typeface="Arial"/>
                <a:cs typeface="Arial"/>
              </a:rPr>
              <a:t>use a </a:t>
            </a:r>
            <a:r>
              <a:rPr sz="2130" i="1" dirty="0">
                <a:latin typeface="Arial"/>
                <a:cs typeface="Arial"/>
              </a:rPr>
              <a:t>YAML </a:t>
            </a:r>
            <a:r>
              <a:rPr sz="2130" i="1" spc="-7" dirty="0">
                <a:latin typeface="Arial"/>
                <a:cs typeface="Arial"/>
              </a:rPr>
              <a:t>file </a:t>
            </a:r>
            <a:r>
              <a:rPr sz="2130" i="1" dirty="0">
                <a:latin typeface="Arial"/>
                <a:cs typeface="Arial"/>
              </a:rPr>
              <a:t>to  </a:t>
            </a:r>
            <a:r>
              <a:rPr sz="2130" i="1" spc="-7" dirty="0">
                <a:latin typeface="Arial"/>
                <a:cs typeface="Arial"/>
              </a:rPr>
              <a:t>configure </a:t>
            </a:r>
            <a:r>
              <a:rPr sz="2130" i="1" spc="-13" dirty="0">
                <a:latin typeface="Arial"/>
                <a:cs typeface="Arial"/>
              </a:rPr>
              <a:t>your  </a:t>
            </a:r>
            <a:r>
              <a:rPr sz="2130" i="1" spc="-7" dirty="0">
                <a:latin typeface="Arial"/>
                <a:cs typeface="Arial"/>
              </a:rPr>
              <a:t>application’s</a:t>
            </a:r>
            <a:r>
              <a:rPr sz="2130" i="1" spc="-47" dirty="0">
                <a:latin typeface="Arial"/>
                <a:cs typeface="Arial"/>
              </a:rPr>
              <a:t> </a:t>
            </a:r>
            <a:r>
              <a:rPr sz="2130" i="1" spc="-7" dirty="0">
                <a:latin typeface="Arial"/>
                <a:cs typeface="Arial"/>
              </a:rPr>
              <a:t>services.</a:t>
            </a:r>
            <a:endParaRPr sz="2130" i="1" dirty="0">
              <a:latin typeface="Arial"/>
              <a:cs typeface="Arial"/>
            </a:endParaRPr>
          </a:p>
        </p:txBody>
      </p:sp>
      <p:sp>
        <p:nvSpPr>
          <p:cNvPr id="12" name="object 23">
            <a:extLst>
              <a:ext uri="{FF2B5EF4-FFF2-40B4-BE49-F238E27FC236}">
                <a16:creationId xmlns:a16="http://schemas.microsoft.com/office/drawing/2014/main" id="{86A8D951-D3B3-4667-B143-EBF1B652D760}"/>
              </a:ext>
            </a:extLst>
          </p:cNvPr>
          <p:cNvSpPr txBox="1"/>
          <p:nvPr/>
        </p:nvSpPr>
        <p:spPr>
          <a:xfrm>
            <a:off x="8554043" y="4209287"/>
            <a:ext cx="2922693" cy="1232816"/>
          </a:xfrm>
          <a:prstGeom prst="rect">
            <a:avLst/>
          </a:prstGeom>
        </p:spPr>
        <p:txBody>
          <a:bodyPr vert="horz" wrap="square" lIns="0" tIns="52493" rIns="0" bIns="0" rtlCol="0">
            <a:spAutoFit/>
          </a:bodyPr>
          <a:lstStyle/>
          <a:p>
            <a:pPr marL="16933" marR="6773" defTabSz="1219170">
              <a:lnSpc>
                <a:spcPts val="2307"/>
              </a:lnSpc>
              <a:spcBef>
                <a:spcPts val="413"/>
              </a:spcBef>
            </a:pPr>
            <a:r>
              <a:rPr sz="2133" i="1" spc="-7" dirty="0">
                <a:latin typeface="Arial"/>
                <a:cs typeface="Arial"/>
              </a:rPr>
              <a:t>With a single</a:t>
            </a:r>
            <a:r>
              <a:rPr sz="2133" i="1" spc="-60" dirty="0">
                <a:latin typeface="Arial"/>
                <a:cs typeface="Arial"/>
              </a:rPr>
              <a:t> </a:t>
            </a:r>
            <a:r>
              <a:rPr sz="2133" i="1" spc="-7" dirty="0">
                <a:latin typeface="Arial"/>
                <a:cs typeface="Arial"/>
              </a:rPr>
              <a:t>command,  </a:t>
            </a:r>
            <a:r>
              <a:rPr sz="2133" i="1" spc="-13" dirty="0">
                <a:latin typeface="Arial"/>
                <a:cs typeface="Arial"/>
              </a:rPr>
              <a:t>you </a:t>
            </a:r>
            <a:r>
              <a:rPr sz="2133" i="1" spc="-7" dirty="0">
                <a:latin typeface="Arial"/>
                <a:cs typeface="Arial"/>
              </a:rPr>
              <a:t>create and start all  the services from </a:t>
            </a:r>
            <a:r>
              <a:rPr sz="2133" i="1" spc="-13" dirty="0">
                <a:latin typeface="Arial"/>
                <a:cs typeface="Arial"/>
              </a:rPr>
              <a:t>your  </a:t>
            </a:r>
            <a:r>
              <a:rPr sz="2133" i="1" spc="-7" dirty="0">
                <a:latin typeface="Arial"/>
                <a:cs typeface="Arial"/>
              </a:rPr>
              <a:t>configuration</a:t>
            </a:r>
            <a:endParaRPr sz="2133" i="1" dirty="0">
              <a:latin typeface="Arial"/>
              <a:cs typeface="Arial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0257FFA1-3C2E-4F06-987B-C7E2A309A120}"/>
              </a:ext>
            </a:extLst>
          </p:cNvPr>
          <p:cNvSpPr/>
          <p:nvPr/>
        </p:nvSpPr>
        <p:spPr>
          <a:xfrm>
            <a:off x="6778411" y="3925993"/>
            <a:ext cx="1456267" cy="2033693"/>
          </a:xfrm>
          <a:custGeom>
            <a:avLst/>
            <a:gdLst/>
            <a:ahLst/>
            <a:cxnLst/>
            <a:rect l="l" t="t" r="r" b="b"/>
            <a:pathLst>
              <a:path w="1092200" h="1525270">
                <a:moveTo>
                  <a:pt x="903224" y="1219136"/>
                </a:moveTo>
                <a:lnTo>
                  <a:pt x="621538" y="1219136"/>
                </a:lnTo>
                <a:lnTo>
                  <a:pt x="621538" y="1524711"/>
                </a:lnTo>
                <a:lnTo>
                  <a:pt x="903224" y="1524711"/>
                </a:lnTo>
                <a:lnTo>
                  <a:pt x="903224" y="1219136"/>
                </a:lnTo>
                <a:close/>
              </a:path>
              <a:path w="1092200" h="1525270">
                <a:moveTo>
                  <a:pt x="903224" y="0"/>
                </a:moveTo>
                <a:lnTo>
                  <a:pt x="658749" y="0"/>
                </a:lnTo>
                <a:lnTo>
                  <a:pt x="0" y="964311"/>
                </a:lnTo>
                <a:lnTo>
                  <a:pt x="0" y="1219136"/>
                </a:lnTo>
                <a:lnTo>
                  <a:pt x="1091818" y="1219136"/>
                </a:lnTo>
                <a:lnTo>
                  <a:pt x="1091818" y="963282"/>
                </a:lnTo>
                <a:lnTo>
                  <a:pt x="272414" y="963282"/>
                </a:lnTo>
                <a:lnTo>
                  <a:pt x="621538" y="444373"/>
                </a:lnTo>
                <a:lnTo>
                  <a:pt x="903224" y="444373"/>
                </a:lnTo>
                <a:lnTo>
                  <a:pt x="903224" y="0"/>
                </a:lnTo>
                <a:close/>
              </a:path>
              <a:path w="1092200" h="1525270">
                <a:moveTo>
                  <a:pt x="903224" y="444373"/>
                </a:moveTo>
                <a:lnTo>
                  <a:pt x="621538" y="444373"/>
                </a:lnTo>
                <a:lnTo>
                  <a:pt x="621538" y="963282"/>
                </a:lnTo>
                <a:lnTo>
                  <a:pt x="903224" y="963282"/>
                </a:lnTo>
                <a:lnTo>
                  <a:pt x="903224" y="444373"/>
                </a:lnTo>
                <a:close/>
              </a:path>
            </a:pathLst>
          </a:custGeom>
          <a:solidFill>
            <a:srgbClr val="E820B4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CA9E0DA9-8927-463C-84C9-276B884F9DF2}"/>
              </a:ext>
            </a:extLst>
          </p:cNvPr>
          <p:cNvSpPr/>
          <p:nvPr/>
        </p:nvSpPr>
        <p:spPr>
          <a:xfrm>
            <a:off x="6796361" y="1123697"/>
            <a:ext cx="1360592" cy="2033693"/>
          </a:xfrm>
          <a:custGeom>
            <a:avLst/>
            <a:gdLst/>
            <a:ahLst/>
            <a:cxnLst/>
            <a:rect l="l" t="t" r="r" b="b"/>
            <a:pathLst>
              <a:path w="1020445" h="1525270">
                <a:moveTo>
                  <a:pt x="538606" y="0"/>
                </a:moveTo>
                <a:lnTo>
                  <a:pt x="481427" y="2137"/>
                </a:lnTo>
                <a:lnTo>
                  <a:pt x="427021" y="8550"/>
                </a:lnTo>
                <a:lnTo>
                  <a:pt x="375397" y="19234"/>
                </a:lnTo>
                <a:lnTo>
                  <a:pt x="326562" y="34188"/>
                </a:lnTo>
                <a:lnTo>
                  <a:pt x="280521" y="53410"/>
                </a:lnTo>
                <a:lnTo>
                  <a:pt x="237281" y="76897"/>
                </a:lnTo>
                <a:lnTo>
                  <a:pt x="196850" y="104648"/>
                </a:lnTo>
                <a:lnTo>
                  <a:pt x="164387" y="132913"/>
                </a:lnTo>
                <a:lnTo>
                  <a:pt x="135389" y="165419"/>
                </a:lnTo>
                <a:lnTo>
                  <a:pt x="109856" y="202166"/>
                </a:lnTo>
                <a:lnTo>
                  <a:pt x="87788" y="243157"/>
                </a:lnTo>
                <a:lnTo>
                  <a:pt x="69185" y="288392"/>
                </a:lnTo>
                <a:lnTo>
                  <a:pt x="54046" y="337873"/>
                </a:lnTo>
                <a:lnTo>
                  <a:pt x="42372" y="391602"/>
                </a:lnTo>
                <a:lnTo>
                  <a:pt x="34162" y="449579"/>
                </a:lnTo>
                <a:lnTo>
                  <a:pt x="324230" y="478536"/>
                </a:lnTo>
                <a:lnTo>
                  <a:pt x="331184" y="419359"/>
                </a:lnTo>
                <a:lnTo>
                  <a:pt x="343852" y="369268"/>
                </a:lnTo>
                <a:lnTo>
                  <a:pt x="362235" y="328249"/>
                </a:lnTo>
                <a:lnTo>
                  <a:pt x="386333" y="296290"/>
                </a:lnTo>
                <a:lnTo>
                  <a:pt x="449564" y="255031"/>
                </a:lnTo>
                <a:lnTo>
                  <a:pt x="488150" y="244730"/>
                </a:lnTo>
                <a:lnTo>
                  <a:pt x="531367" y="241300"/>
                </a:lnTo>
                <a:lnTo>
                  <a:pt x="574970" y="244582"/>
                </a:lnTo>
                <a:lnTo>
                  <a:pt x="613584" y="254412"/>
                </a:lnTo>
                <a:lnTo>
                  <a:pt x="675893" y="293624"/>
                </a:lnTo>
                <a:lnTo>
                  <a:pt x="715152" y="357250"/>
                </a:lnTo>
                <a:lnTo>
                  <a:pt x="724953" y="397494"/>
                </a:lnTo>
                <a:lnTo>
                  <a:pt x="728217" y="443356"/>
                </a:lnTo>
                <a:lnTo>
                  <a:pt x="724457" y="487503"/>
                </a:lnTo>
                <a:lnTo>
                  <a:pt x="713184" y="531923"/>
                </a:lnTo>
                <a:lnTo>
                  <a:pt x="694410" y="576605"/>
                </a:lnTo>
                <a:lnTo>
                  <a:pt x="668147" y="621538"/>
                </a:lnTo>
                <a:lnTo>
                  <a:pt x="630236" y="668433"/>
                </a:lnTo>
                <a:lnTo>
                  <a:pt x="601956" y="699125"/>
                </a:lnTo>
                <a:lnTo>
                  <a:pt x="567462" y="734639"/>
                </a:lnTo>
                <a:lnTo>
                  <a:pt x="526756" y="774972"/>
                </a:lnTo>
                <a:lnTo>
                  <a:pt x="479841" y="820120"/>
                </a:lnTo>
                <a:lnTo>
                  <a:pt x="379453" y="914558"/>
                </a:lnTo>
                <a:lnTo>
                  <a:pt x="335417" y="957248"/>
                </a:lnTo>
                <a:lnTo>
                  <a:pt x="294612" y="998146"/>
                </a:lnTo>
                <a:lnTo>
                  <a:pt x="257037" y="1037251"/>
                </a:lnTo>
                <a:lnTo>
                  <a:pt x="222694" y="1074562"/>
                </a:lnTo>
                <a:lnTo>
                  <a:pt x="191582" y="1110079"/>
                </a:lnTo>
                <a:lnTo>
                  <a:pt x="163700" y="1143800"/>
                </a:lnTo>
                <a:lnTo>
                  <a:pt x="139049" y="1175726"/>
                </a:lnTo>
                <a:lnTo>
                  <a:pt x="99440" y="1234185"/>
                </a:lnTo>
                <a:lnTo>
                  <a:pt x="73659" y="1280404"/>
                </a:lnTo>
                <a:lnTo>
                  <a:pt x="51561" y="1327498"/>
                </a:lnTo>
                <a:lnTo>
                  <a:pt x="33146" y="1375473"/>
                </a:lnTo>
                <a:lnTo>
                  <a:pt x="18414" y="1424337"/>
                </a:lnTo>
                <a:lnTo>
                  <a:pt x="7365" y="1474098"/>
                </a:lnTo>
                <a:lnTo>
                  <a:pt x="0" y="1524761"/>
                </a:lnTo>
                <a:lnTo>
                  <a:pt x="1020317" y="1524761"/>
                </a:lnTo>
                <a:lnTo>
                  <a:pt x="1020317" y="1254378"/>
                </a:lnTo>
                <a:lnTo>
                  <a:pt x="442340" y="1254378"/>
                </a:lnTo>
                <a:lnTo>
                  <a:pt x="454576" y="1234614"/>
                </a:lnTo>
                <a:lnTo>
                  <a:pt x="484381" y="1194228"/>
                </a:lnTo>
                <a:lnTo>
                  <a:pt x="520649" y="1153659"/>
                </a:lnTo>
                <a:lnTo>
                  <a:pt x="582371" y="1093331"/>
                </a:lnTo>
                <a:lnTo>
                  <a:pt x="625348" y="1052975"/>
                </a:lnTo>
                <a:lnTo>
                  <a:pt x="676401" y="1005839"/>
                </a:lnTo>
                <a:lnTo>
                  <a:pt x="728097" y="957618"/>
                </a:lnTo>
                <a:lnTo>
                  <a:pt x="773001" y="914139"/>
                </a:lnTo>
                <a:lnTo>
                  <a:pt x="811120" y="875391"/>
                </a:lnTo>
                <a:lnTo>
                  <a:pt x="842461" y="841361"/>
                </a:lnTo>
                <a:lnTo>
                  <a:pt x="867028" y="812038"/>
                </a:lnTo>
                <a:lnTo>
                  <a:pt x="904174" y="761890"/>
                </a:lnTo>
                <a:lnTo>
                  <a:pt x="935974" y="712803"/>
                </a:lnTo>
                <a:lnTo>
                  <a:pt x="962415" y="664787"/>
                </a:lnTo>
                <a:lnTo>
                  <a:pt x="983488" y="617854"/>
                </a:lnTo>
                <a:lnTo>
                  <a:pt x="999583" y="570924"/>
                </a:lnTo>
                <a:lnTo>
                  <a:pt x="1011094" y="522731"/>
                </a:lnTo>
                <a:lnTo>
                  <a:pt x="1018010" y="473301"/>
                </a:lnTo>
                <a:lnTo>
                  <a:pt x="1020317" y="422655"/>
                </a:lnTo>
                <a:lnTo>
                  <a:pt x="1017697" y="372364"/>
                </a:lnTo>
                <a:lnTo>
                  <a:pt x="1009833" y="324472"/>
                </a:lnTo>
                <a:lnTo>
                  <a:pt x="996724" y="278984"/>
                </a:lnTo>
                <a:lnTo>
                  <a:pt x="978368" y="235904"/>
                </a:lnTo>
                <a:lnTo>
                  <a:pt x="954763" y="195237"/>
                </a:lnTo>
                <a:lnTo>
                  <a:pt x="925905" y="156986"/>
                </a:lnTo>
                <a:lnTo>
                  <a:pt x="891793" y="121157"/>
                </a:lnTo>
                <a:lnTo>
                  <a:pt x="858188" y="92761"/>
                </a:lnTo>
                <a:lnTo>
                  <a:pt x="821570" y="68151"/>
                </a:lnTo>
                <a:lnTo>
                  <a:pt x="781940" y="47327"/>
                </a:lnTo>
                <a:lnTo>
                  <a:pt x="739298" y="30289"/>
                </a:lnTo>
                <a:lnTo>
                  <a:pt x="693644" y="17037"/>
                </a:lnTo>
                <a:lnTo>
                  <a:pt x="644977" y="7572"/>
                </a:lnTo>
                <a:lnTo>
                  <a:pt x="593298" y="1893"/>
                </a:lnTo>
                <a:lnTo>
                  <a:pt x="538606" y="0"/>
                </a:lnTo>
                <a:close/>
              </a:path>
            </a:pathLst>
          </a:custGeom>
          <a:solidFill>
            <a:srgbClr val="E820B4"/>
          </a:solidFill>
        </p:spPr>
        <p:txBody>
          <a:bodyPr wrap="square" lIns="0" tIns="0" rIns="0" bIns="0" rtlCol="0"/>
          <a:lstStyle/>
          <a:p>
            <a:pPr defTabSz="1219170"/>
            <a:endParaRPr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9F087132-829C-4C86-A938-DD2C31E14F80}"/>
              </a:ext>
            </a:extLst>
          </p:cNvPr>
          <p:cNvSpPr/>
          <p:nvPr/>
        </p:nvSpPr>
        <p:spPr>
          <a:xfrm>
            <a:off x="3885861" y="3903812"/>
            <a:ext cx="1345353" cy="2067560"/>
          </a:xfrm>
          <a:custGeom>
            <a:avLst/>
            <a:gdLst/>
            <a:ahLst/>
            <a:cxnLst/>
            <a:rect l="l" t="t" r="r" b="b"/>
            <a:pathLst>
              <a:path w="1009014" h="1550670">
                <a:moveTo>
                  <a:pt x="489966" y="0"/>
                </a:moveTo>
                <a:lnTo>
                  <a:pt x="542222" y="2131"/>
                </a:lnTo>
                <a:lnTo>
                  <a:pt x="591833" y="8528"/>
                </a:lnTo>
                <a:lnTo>
                  <a:pt x="638799" y="19194"/>
                </a:lnTo>
                <a:lnTo>
                  <a:pt x="683117" y="34131"/>
                </a:lnTo>
                <a:lnTo>
                  <a:pt x="724785" y="53342"/>
                </a:lnTo>
                <a:lnTo>
                  <a:pt x="763803" y="76831"/>
                </a:lnTo>
                <a:lnTo>
                  <a:pt x="800169" y="104599"/>
                </a:lnTo>
                <a:lnTo>
                  <a:pt x="833882" y="136652"/>
                </a:lnTo>
                <a:lnTo>
                  <a:pt x="866478" y="174740"/>
                </a:lnTo>
                <a:lnTo>
                  <a:pt x="893148" y="214451"/>
                </a:lnTo>
                <a:lnTo>
                  <a:pt x="913892" y="255778"/>
                </a:lnTo>
                <a:lnTo>
                  <a:pt x="928708" y="298713"/>
                </a:lnTo>
                <a:lnTo>
                  <a:pt x="937598" y="343250"/>
                </a:lnTo>
                <a:lnTo>
                  <a:pt x="940562" y="389381"/>
                </a:lnTo>
                <a:lnTo>
                  <a:pt x="937145" y="438120"/>
                </a:lnTo>
                <a:lnTo>
                  <a:pt x="926895" y="484324"/>
                </a:lnTo>
                <a:lnTo>
                  <a:pt x="909814" y="527995"/>
                </a:lnTo>
                <a:lnTo>
                  <a:pt x="885904" y="569134"/>
                </a:lnTo>
                <a:lnTo>
                  <a:pt x="855165" y="607743"/>
                </a:lnTo>
                <a:lnTo>
                  <a:pt x="817600" y="643824"/>
                </a:lnTo>
                <a:lnTo>
                  <a:pt x="773209" y="677378"/>
                </a:lnTo>
                <a:lnTo>
                  <a:pt x="721994" y="708406"/>
                </a:lnTo>
                <a:lnTo>
                  <a:pt x="772103" y="722381"/>
                </a:lnTo>
                <a:lnTo>
                  <a:pt x="818029" y="741903"/>
                </a:lnTo>
                <a:lnTo>
                  <a:pt x="859767" y="766973"/>
                </a:lnTo>
                <a:lnTo>
                  <a:pt x="897311" y="797590"/>
                </a:lnTo>
                <a:lnTo>
                  <a:pt x="930656" y="833755"/>
                </a:lnTo>
                <a:lnTo>
                  <a:pt x="958835" y="874316"/>
                </a:lnTo>
                <a:lnTo>
                  <a:pt x="980742" y="918121"/>
                </a:lnTo>
                <a:lnTo>
                  <a:pt x="996383" y="965163"/>
                </a:lnTo>
                <a:lnTo>
                  <a:pt x="1005762" y="1015436"/>
                </a:lnTo>
                <a:lnTo>
                  <a:pt x="1008888" y="1068933"/>
                </a:lnTo>
                <a:lnTo>
                  <a:pt x="1006607" y="1117992"/>
                </a:lnTo>
                <a:lnTo>
                  <a:pt x="999765" y="1165205"/>
                </a:lnTo>
                <a:lnTo>
                  <a:pt x="988360" y="1210572"/>
                </a:lnTo>
                <a:lnTo>
                  <a:pt x="972391" y="1254093"/>
                </a:lnTo>
                <a:lnTo>
                  <a:pt x="951855" y="1295768"/>
                </a:lnTo>
                <a:lnTo>
                  <a:pt x="926752" y="1335599"/>
                </a:lnTo>
                <a:lnTo>
                  <a:pt x="897080" y="1373584"/>
                </a:lnTo>
                <a:lnTo>
                  <a:pt x="862838" y="1409725"/>
                </a:lnTo>
                <a:lnTo>
                  <a:pt x="825196" y="1442743"/>
                </a:lnTo>
                <a:lnTo>
                  <a:pt x="785326" y="1471359"/>
                </a:lnTo>
                <a:lnTo>
                  <a:pt x="743227" y="1495572"/>
                </a:lnTo>
                <a:lnTo>
                  <a:pt x="698896" y="1515384"/>
                </a:lnTo>
                <a:lnTo>
                  <a:pt x="652334" y="1530793"/>
                </a:lnTo>
                <a:lnTo>
                  <a:pt x="603537" y="1541800"/>
                </a:lnTo>
                <a:lnTo>
                  <a:pt x="552505" y="1548405"/>
                </a:lnTo>
                <a:lnTo>
                  <a:pt x="499237" y="1550606"/>
                </a:lnTo>
                <a:lnTo>
                  <a:pt x="441783" y="1548185"/>
                </a:lnTo>
                <a:lnTo>
                  <a:pt x="387207" y="1540924"/>
                </a:lnTo>
                <a:lnTo>
                  <a:pt x="335508" y="1528821"/>
                </a:lnTo>
                <a:lnTo>
                  <a:pt x="286685" y="1511878"/>
                </a:lnTo>
                <a:lnTo>
                  <a:pt x="240740" y="1490093"/>
                </a:lnTo>
                <a:lnTo>
                  <a:pt x="197671" y="1463467"/>
                </a:lnTo>
                <a:lnTo>
                  <a:pt x="157480" y="1432001"/>
                </a:lnTo>
                <a:lnTo>
                  <a:pt x="121004" y="1396623"/>
                </a:lnTo>
                <a:lnTo>
                  <a:pt x="89192" y="1358264"/>
                </a:lnTo>
                <a:lnTo>
                  <a:pt x="62041" y="1316925"/>
                </a:lnTo>
                <a:lnTo>
                  <a:pt x="39548" y="1272605"/>
                </a:lnTo>
                <a:lnTo>
                  <a:pt x="21712" y="1225305"/>
                </a:lnTo>
                <a:lnTo>
                  <a:pt x="8530" y="1175025"/>
                </a:lnTo>
                <a:lnTo>
                  <a:pt x="0" y="1121765"/>
                </a:lnTo>
                <a:lnTo>
                  <a:pt x="281813" y="1087577"/>
                </a:lnTo>
                <a:lnTo>
                  <a:pt x="291355" y="1138269"/>
                </a:lnTo>
                <a:lnTo>
                  <a:pt x="306625" y="1182617"/>
                </a:lnTo>
                <a:lnTo>
                  <a:pt x="327586" y="1220622"/>
                </a:lnTo>
                <a:lnTo>
                  <a:pt x="354203" y="1252283"/>
                </a:lnTo>
                <a:lnTo>
                  <a:pt x="385298" y="1277205"/>
                </a:lnTo>
                <a:lnTo>
                  <a:pt x="419512" y="1295009"/>
                </a:lnTo>
                <a:lnTo>
                  <a:pt x="456822" y="1305693"/>
                </a:lnTo>
                <a:lnTo>
                  <a:pt x="497205" y="1309255"/>
                </a:lnTo>
                <a:lnTo>
                  <a:pt x="540474" y="1304981"/>
                </a:lnTo>
                <a:lnTo>
                  <a:pt x="580183" y="1292161"/>
                </a:lnTo>
                <a:lnTo>
                  <a:pt x="616344" y="1270797"/>
                </a:lnTo>
                <a:lnTo>
                  <a:pt x="648969" y="1240891"/>
                </a:lnTo>
                <a:lnTo>
                  <a:pt x="675899" y="1203727"/>
                </a:lnTo>
                <a:lnTo>
                  <a:pt x="695150" y="1160606"/>
                </a:lnTo>
                <a:lnTo>
                  <a:pt x="706709" y="1111530"/>
                </a:lnTo>
                <a:lnTo>
                  <a:pt x="710565" y="1056500"/>
                </a:lnTo>
                <a:lnTo>
                  <a:pt x="706874" y="1004457"/>
                </a:lnTo>
                <a:lnTo>
                  <a:pt x="695801" y="958114"/>
                </a:lnTo>
                <a:lnTo>
                  <a:pt x="677346" y="917470"/>
                </a:lnTo>
                <a:lnTo>
                  <a:pt x="651509" y="882523"/>
                </a:lnTo>
                <a:lnTo>
                  <a:pt x="620365" y="854426"/>
                </a:lnTo>
                <a:lnTo>
                  <a:pt x="585993" y="834342"/>
                </a:lnTo>
                <a:lnTo>
                  <a:pt x="548407" y="822283"/>
                </a:lnTo>
                <a:lnTo>
                  <a:pt x="507619" y="818261"/>
                </a:lnTo>
                <a:lnTo>
                  <a:pt x="478258" y="819618"/>
                </a:lnTo>
                <a:lnTo>
                  <a:pt x="446182" y="823690"/>
                </a:lnTo>
                <a:lnTo>
                  <a:pt x="411392" y="830476"/>
                </a:lnTo>
                <a:lnTo>
                  <a:pt x="373888" y="839978"/>
                </a:lnTo>
                <a:lnTo>
                  <a:pt x="406019" y="602869"/>
                </a:lnTo>
                <a:lnTo>
                  <a:pt x="461573" y="600799"/>
                </a:lnTo>
                <a:lnTo>
                  <a:pt x="510127" y="591550"/>
                </a:lnTo>
                <a:lnTo>
                  <a:pt x="551680" y="575133"/>
                </a:lnTo>
                <a:lnTo>
                  <a:pt x="586232" y="551561"/>
                </a:lnTo>
                <a:lnTo>
                  <a:pt x="613475" y="522102"/>
                </a:lnTo>
                <a:lnTo>
                  <a:pt x="632920" y="488203"/>
                </a:lnTo>
                <a:lnTo>
                  <a:pt x="644578" y="449851"/>
                </a:lnTo>
                <a:lnTo>
                  <a:pt x="648462" y="407035"/>
                </a:lnTo>
                <a:lnTo>
                  <a:pt x="645606" y="370675"/>
                </a:lnTo>
                <a:lnTo>
                  <a:pt x="622798" y="309576"/>
                </a:lnTo>
                <a:lnTo>
                  <a:pt x="578223" y="264878"/>
                </a:lnTo>
                <a:lnTo>
                  <a:pt x="517644" y="242105"/>
                </a:lnTo>
                <a:lnTo>
                  <a:pt x="481711" y="239268"/>
                </a:lnTo>
                <a:lnTo>
                  <a:pt x="445750" y="242504"/>
                </a:lnTo>
                <a:lnTo>
                  <a:pt x="382019" y="268360"/>
                </a:lnTo>
                <a:lnTo>
                  <a:pt x="330412" y="319841"/>
                </a:lnTo>
                <a:lnTo>
                  <a:pt x="311800" y="354679"/>
                </a:lnTo>
                <a:lnTo>
                  <a:pt x="298356" y="395470"/>
                </a:lnTo>
                <a:lnTo>
                  <a:pt x="290068" y="442214"/>
                </a:lnTo>
                <a:lnTo>
                  <a:pt x="21717" y="396621"/>
                </a:lnTo>
                <a:lnTo>
                  <a:pt x="34060" y="343739"/>
                </a:lnTo>
                <a:lnTo>
                  <a:pt x="48683" y="295283"/>
                </a:lnTo>
                <a:lnTo>
                  <a:pt x="65580" y="251258"/>
                </a:lnTo>
                <a:lnTo>
                  <a:pt x="84745" y="211672"/>
                </a:lnTo>
                <a:lnTo>
                  <a:pt x="106172" y="176530"/>
                </a:lnTo>
                <a:lnTo>
                  <a:pt x="137171" y="137574"/>
                </a:lnTo>
                <a:lnTo>
                  <a:pt x="173767" y="103012"/>
                </a:lnTo>
                <a:lnTo>
                  <a:pt x="215935" y="72856"/>
                </a:lnTo>
                <a:lnTo>
                  <a:pt x="263652" y="47117"/>
                </a:lnTo>
                <a:lnTo>
                  <a:pt x="305013" y="30122"/>
                </a:lnTo>
                <a:lnTo>
                  <a:pt x="348325" y="16925"/>
                </a:lnTo>
                <a:lnTo>
                  <a:pt x="393588" y="7514"/>
                </a:lnTo>
                <a:lnTo>
                  <a:pt x="440801" y="1876"/>
                </a:lnTo>
                <a:lnTo>
                  <a:pt x="489966" y="0"/>
                </a:lnTo>
                <a:close/>
              </a:path>
            </a:pathLst>
          </a:custGeom>
          <a:solidFill>
            <a:srgbClr val="E820B4"/>
          </a:solidFill>
          <a:ln w="19812">
            <a:solidFill>
              <a:srgbClr val="EDEBED"/>
            </a:solidFill>
          </a:ln>
        </p:spPr>
        <p:txBody>
          <a:bodyPr wrap="square" lIns="0" tIns="0" rIns="0" bIns="0" rtlCol="0"/>
          <a:lstStyle/>
          <a:p>
            <a:pPr defTabSz="1219170"/>
            <a:endParaRPr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83902429-B623-41BF-9B50-F1CF8A49ABF0}"/>
              </a:ext>
            </a:extLst>
          </p:cNvPr>
          <p:cNvSpPr/>
          <p:nvPr/>
        </p:nvSpPr>
        <p:spPr>
          <a:xfrm>
            <a:off x="5042277" y="2794475"/>
            <a:ext cx="2076370" cy="18547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4ED4E21F-57AE-437E-AF90-62D1D60F80DC}"/>
              </a:ext>
            </a:extLst>
          </p:cNvPr>
          <p:cNvSpPr/>
          <p:nvPr/>
        </p:nvSpPr>
        <p:spPr>
          <a:xfrm>
            <a:off x="0" y="1080054"/>
            <a:ext cx="4612639" cy="128693"/>
          </a:xfrm>
          <a:custGeom>
            <a:avLst/>
            <a:gdLst/>
            <a:ahLst/>
            <a:cxnLst/>
            <a:rect l="l" t="t" r="r" b="b"/>
            <a:pathLst>
              <a:path w="3459479" h="96519">
                <a:moveTo>
                  <a:pt x="0" y="0"/>
                </a:moveTo>
                <a:lnTo>
                  <a:pt x="3363214" y="0"/>
                </a:lnTo>
                <a:lnTo>
                  <a:pt x="3400704" y="7558"/>
                </a:lnTo>
                <a:lnTo>
                  <a:pt x="3431301" y="28178"/>
                </a:lnTo>
                <a:lnTo>
                  <a:pt x="3451921" y="58775"/>
                </a:lnTo>
                <a:lnTo>
                  <a:pt x="3459479" y="96266"/>
                </a:lnTo>
              </a:path>
            </a:pathLst>
          </a:custGeom>
          <a:ln w="12192">
            <a:solidFill>
              <a:srgbClr val="3CC5EE"/>
            </a:solidFill>
          </a:ln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12E92837-19FA-4981-A038-A8B28E8B7E45}"/>
              </a:ext>
            </a:extLst>
          </p:cNvPr>
          <p:cNvSpPr/>
          <p:nvPr/>
        </p:nvSpPr>
        <p:spPr>
          <a:xfrm flipV="1">
            <a:off x="0" y="3070387"/>
            <a:ext cx="4354618" cy="45719"/>
          </a:xfrm>
          <a:custGeom>
            <a:avLst/>
            <a:gdLst/>
            <a:ahLst/>
            <a:cxnLst/>
            <a:rect l="l" t="t" r="r" b="b"/>
            <a:pathLst>
              <a:path w="2931795" h="1270">
                <a:moveTo>
                  <a:pt x="2931668" y="1151"/>
                </a:moveTo>
                <a:lnTo>
                  <a:pt x="0" y="0"/>
                </a:lnTo>
              </a:path>
            </a:pathLst>
          </a:custGeom>
          <a:ln w="12192">
            <a:solidFill>
              <a:srgbClr val="3CC5EE"/>
            </a:solidFill>
          </a:ln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B027BEB4-9C9F-44FD-BC25-8BAC9B63102B}"/>
              </a:ext>
            </a:extLst>
          </p:cNvPr>
          <p:cNvSpPr/>
          <p:nvPr/>
        </p:nvSpPr>
        <p:spPr>
          <a:xfrm>
            <a:off x="-29375" y="3792931"/>
            <a:ext cx="4498825" cy="110882"/>
          </a:xfrm>
          <a:custGeom>
            <a:avLst/>
            <a:gdLst/>
            <a:ahLst/>
            <a:cxnLst/>
            <a:rect l="l" t="t" r="r" b="b"/>
            <a:pathLst>
              <a:path w="3459479" h="96519">
                <a:moveTo>
                  <a:pt x="0" y="0"/>
                </a:moveTo>
                <a:lnTo>
                  <a:pt x="3363214" y="0"/>
                </a:lnTo>
                <a:lnTo>
                  <a:pt x="3400704" y="7558"/>
                </a:lnTo>
                <a:lnTo>
                  <a:pt x="3431301" y="28178"/>
                </a:lnTo>
                <a:lnTo>
                  <a:pt x="3451921" y="58775"/>
                </a:lnTo>
                <a:lnTo>
                  <a:pt x="3459479" y="96266"/>
                </a:lnTo>
              </a:path>
            </a:pathLst>
          </a:custGeom>
          <a:ln w="12192">
            <a:solidFill>
              <a:srgbClr val="3CC5EE"/>
            </a:solidFill>
          </a:ln>
        </p:spPr>
        <p:txBody>
          <a:bodyPr wrap="square" lIns="0" tIns="0" rIns="0" bIns="0" rtlCol="0"/>
          <a:lstStyle/>
          <a:p>
            <a:pPr defTabSz="1219170"/>
            <a:endParaRPr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A49ABC29-FF2D-4650-80BC-D2E9200808F0}"/>
              </a:ext>
            </a:extLst>
          </p:cNvPr>
          <p:cNvSpPr/>
          <p:nvPr/>
        </p:nvSpPr>
        <p:spPr>
          <a:xfrm>
            <a:off x="13558" y="5703445"/>
            <a:ext cx="3909060" cy="1693"/>
          </a:xfrm>
          <a:custGeom>
            <a:avLst/>
            <a:gdLst/>
            <a:ahLst/>
            <a:cxnLst/>
            <a:rect l="l" t="t" r="r" b="b"/>
            <a:pathLst>
              <a:path w="2931795" h="1270">
                <a:moveTo>
                  <a:pt x="2931668" y="1151"/>
                </a:moveTo>
                <a:lnTo>
                  <a:pt x="0" y="0"/>
                </a:lnTo>
              </a:path>
            </a:pathLst>
          </a:custGeom>
          <a:ln w="12192">
            <a:solidFill>
              <a:srgbClr val="3CC5EE"/>
            </a:solidFill>
          </a:ln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4B95D6D5-6A4F-4347-98F2-3D4E8EFD3522}"/>
              </a:ext>
            </a:extLst>
          </p:cNvPr>
          <p:cNvSpPr/>
          <p:nvPr/>
        </p:nvSpPr>
        <p:spPr>
          <a:xfrm>
            <a:off x="7563102" y="1052577"/>
            <a:ext cx="4629572" cy="128693"/>
          </a:xfrm>
          <a:custGeom>
            <a:avLst/>
            <a:gdLst/>
            <a:ahLst/>
            <a:cxnLst/>
            <a:rect l="l" t="t" r="r" b="b"/>
            <a:pathLst>
              <a:path w="3472179" h="96519">
                <a:moveTo>
                  <a:pt x="0" y="96265"/>
                </a:moveTo>
                <a:lnTo>
                  <a:pt x="7558" y="58775"/>
                </a:lnTo>
                <a:lnTo>
                  <a:pt x="28178" y="28178"/>
                </a:lnTo>
                <a:lnTo>
                  <a:pt x="58775" y="7558"/>
                </a:lnTo>
                <a:lnTo>
                  <a:pt x="96266" y="0"/>
                </a:lnTo>
                <a:lnTo>
                  <a:pt x="3469894" y="0"/>
                </a:lnTo>
                <a:lnTo>
                  <a:pt x="3471672" y="358"/>
                </a:lnTo>
              </a:path>
            </a:pathLst>
          </a:custGeom>
          <a:ln w="12192">
            <a:solidFill>
              <a:srgbClr val="8F9DAA"/>
            </a:solidFill>
          </a:ln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8">
            <a:extLst>
              <a:ext uri="{FF2B5EF4-FFF2-40B4-BE49-F238E27FC236}">
                <a16:creationId xmlns:a16="http://schemas.microsoft.com/office/drawing/2014/main" id="{DC56FE3A-4BDA-4184-BDE0-0CE0D5D5E970}"/>
              </a:ext>
            </a:extLst>
          </p:cNvPr>
          <p:cNvSpPr/>
          <p:nvPr/>
        </p:nvSpPr>
        <p:spPr>
          <a:xfrm>
            <a:off x="8212834" y="3004004"/>
            <a:ext cx="3979333" cy="3387"/>
          </a:xfrm>
          <a:custGeom>
            <a:avLst/>
            <a:gdLst/>
            <a:ahLst/>
            <a:cxnLst/>
            <a:rect l="l" t="t" r="r" b="b"/>
            <a:pathLst>
              <a:path w="2984500" h="2539">
                <a:moveTo>
                  <a:pt x="-6096" y="1258"/>
                </a:moveTo>
                <a:lnTo>
                  <a:pt x="2990469" y="1258"/>
                </a:lnTo>
              </a:path>
            </a:pathLst>
          </a:custGeom>
          <a:ln w="14709">
            <a:solidFill>
              <a:srgbClr val="8F9DAA"/>
            </a:solidFill>
          </a:ln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37ECAC0B-AA46-445B-9404-6162EF57F35B}"/>
              </a:ext>
            </a:extLst>
          </p:cNvPr>
          <p:cNvSpPr/>
          <p:nvPr/>
        </p:nvSpPr>
        <p:spPr>
          <a:xfrm>
            <a:off x="7725270" y="3867119"/>
            <a:ext cx="4398910" cy="233680"/>
          </a:xfrm>
          <a:custGeom>
            <a:avLst/>
            <a:gdLst/>
            <a:ahLst/>
            <a:cxnLst/>
            <a:rect l="l" t="t" r="r" b="b"/>
            <a:pathLst>
              <a:path w="3472179" h="175260">
                <a:moveTo>
                  <a:pt x="635" y="175132"/>
                </a:moveTo>
                <a:lnTo>
                  <a:pt x="464" y="155414"/>
                </a:lnTo>
                <a:lnTo>
                  <a:pt x="317" y="135683"/>
                </a:lnTo>
                <a:lnTo>
                  <a:pt x="170" y="115929"/>
                </a:lnTo>
                <a:lnTo>
                  <a:pt x="0" y="96138"/>
                </a:lnTo>
                <a:lnTo>
                  <a:pt x="7558" y="58721"/>
                </a:lnTo>
                <a:lnTo>
                  <a:pt x="28178" y="28162"/>
                </a:lnTo>
                <a:lnTo>
                  <a:pt x="58775" y="7556"/>
                </a:lnTo>
                <a:lnTo>
                  <a:pt x="96266" y="0"/>
                </a:lnTo>
                <a:lnTo>
                  <a:pt x="3469894" y="0"/>
                </a:lnTo>
                <a:lnTo>
                  <a:pt x="3471672" y="358"/>
                </a:lnTo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5C2CC89F-14CD-4C29-90DD-39FAAA3D7F51}"/>
              </a:ext>
            </a:extLst>
          </p:cNvPr>
          <p:cNvSpPr/>
          <p:nvPr/>
        </p:nvSpPr>
        <p:spPr>
          <a:xfrm>
            <a:off x="8038759" y="5822968"/>
            <a:ext cx="4153747" cy="847"/>
          </a:xfrm>
          <a:custGeom>
            <a:avLst/>
            <a:gdLst/>
            <a:ahLst/>
            <a:cxnLst/>
            <a:rect l="l" t="t" r="r" b="b"/>
            <a:pathLst>
              <a:path w="3115309" h="635">
                <a:moveTo>
                  <a:pt x="-6096" y="279"/>
                </a:moveTo>
                <a:lnTo>
                  <a:pt x="3121025" y="279"/>
                </a:lnTo>
              </a:path>
            </a:pathLst>
          </a:custGeom>
          <a:ln w="127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27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0FCF-17CF-4218-86F1-CD072150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659"/>
            <a:ext cx="10972800" cy="415179"/>
          </a:xfrm>
        </p:spPr>
        <p:txBody>
          <a:bodyPr/>
          <a:lstStyle/>
          <a:p>
            <a:r>
              <a:rPr lang="en-US" sz="2800" i="1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Docker Compose is a 3 Steps Process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21D95D-FF11-44F4-99E7-42A2D07E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6237"/>
            <a:ext cx="1203649" cy="811763"/>
          </a:xfrm>
          <a:prstGeom prst="rect">
            <a:avLst/>
          </a:prstGeom>
        </p:spPr>
      </p:pic>
      <p:sp>
        <p:nvSpPr>
          <p:cNvPr id="29" name="object 3">
            <a:extLst>
              <a:ext uri="{FF2B5EF4-FFF2-40B4-BE49-F238E27FC236}">
                <a16:creationId xmlns:a16="http://schemas.microsoft.com/office/drawing/2014/main" id="{FE50C04A-5561-4D75-B155-035C99228878}"/>
              </a:ext>
            </a:extLst>
          </p:cNvPr>
          <p:cNvSpPr/>
          <p:nvPr/>
        </p:nvSpPr>
        <p:spPr>
          <a:xfrm>
            <a:off x="1279322" y="1212265"/>
            <a:ext cx="4635500" cy="2394373"/>
          </a:xfrm>
          <a:custGeom>
            <a:avLst/>
            <a:gdLst/>
            <a:ahLst/>
            <a:cxnLst/>
            <a:rect l="l" t="t" r="r" b="b"/>
            <a:pathLst>
              <a:path w="3476625" h="1795780">
                <a:moveTo>
                  <a:pt x="3476244" y="0"/>
                </a:moveTo>
                <a:lnTo>
                  <a:pt x="0" y="0"/>
                </a:lnTo>
                <a:lnTo>
                  <a:pt x="0" y="1795271"/>
                </a:lnTo>
                <a:lnTo>
                  <a:pt x="2002663" y="1795271"/>
                </a:lnTo>
                <a:lnTo>
                  <a:pt x="2082038" y="1752345"/>
                </a:lnTo>
                <a:lnTo>
                  <a:pt x="2092198" y="1743836"/>
                </a:lnTo>
                <a:lnTo>
                  <a:pt x="2114169" y="1735200"/>
                </a:lnTo>
                <a:lnTo>
                  <a:pt x="2141220" y="1719452"/>
                </a:lnTo>
                <a:lnTo>
                  <a:pt x="2171573" y="1703831"/>
                </a:lnTo>
                <a:lnTo>
                  <a:pt x="2207133" y="1685162"/>
                </a:lnTo>
                <a:lnTo>
                  <a:pt x="2242566" y="1663827"/>
                </a:lnTo>
                <a:lnTo>
                  <a:pt x="2279777" y="1643760"/>
                </a:lnTo>
                <a:lnTo>
                  <a:pt x="2315210" y="1625218"/>
                </a:lnTo>
                <a:lnTo>
                  <a:pt x="2350770" y="1608073"/>
                </a:lnTo>
                <a:lnTo>
                  <a:pt x="2379472" y="1593722"/>
                </a:lnTo>
                <a:lnTo>
                  <a:pt x="2401442" y="1582292"/>
                </a:lnTo>
                <a:lnTo>
                  <a:pt x="2418334" y="1572259"/>
                </a:lnTo>
                <a:lnTo>
                  <a:pt x="2425065" y="1570862"/>
                </a:lnTo>
                <a:lnTo>
                  <a:pt x="2430145" y="1572259"/>
                </a:lnTo>
                <a:lnTo>
                  <a:pt x="2445385" y="1580895"/>
                </a:lnTo>
                <a:lnTo>
                  <a:pt x="2465704" y="1589404"/>
                </a:lnTo>
                <a:lnTo>
                  <a:pt x="2490978" y="1602358"/>
                </a:lnTo>
                <a:lnTo>
                  <a:pt x="2523109" y="1617979"/>
                </a:lnTo>
                <a:lnTo>
                  <a:pt x="2558541" y="1633727"/>
                </a:lnTo>
                <a:lnTo>
                  <a:pt x="2592451" y="1652396"/>
                </a:lnTo>
                <a:lnTo>
                  <a:pt x="2631313" y="1669541"/>
                </a:lnTo>
                <a:lnTo>
                  <a:pt x="2666746" y="1688083"/>
                </a:lnTo>
                <a:lnTo>
                  <a:pt x="2700528" y="1703831"/>
                </a:lnTo>
                <a:lnTo>
                  <a:pt x="2729229" y="1718055"/>
                </a:lnTo>
                <a:lnTo>
                  <a:pt x="2776601" y="1740915"/>
                </a:lnTo>
                <a:lnTo>
                  <a:pt x="2786761" y="1746630"/>
                </a:lnTo>
                <a:lnTo>
                  <a:pt x="2894838" y="1795271"/>
                </a:lnTo>
                <a:lnTo>
                  <a:pt x="3476244" y="1795271"/>
                </a:lnTo>
                <a:lnTo>
                  <a:pt x="3476244" y="1255014"/>
                </a:lnTo>
                <a:lnTo>
                  <a:pt x="3430651" y="1260728"/>
                </a:lnTo>
                <a:lnTo>
                  <a:pt x="3390011" y="1270634"/>
                </a:lnTo>
                <a:lnTo>
                  <a:pt x="3351149" y="1277873"/>
                </a:lnTo>
                <a:lnTo>
                  <a:pt x="3310636" y="1290700"/>
                </a:lnTo>
                <a:lnTo>
                  <a:pt x="3209290" y="1332102"/>
                </a:lnTo>
                <a:lnTo>
                  <a:pt x="3170301" y="1349374"/>
                </a:lnTo>
                <a:lnTo>
                  <a:pt x="3104515" y="1382140"/>
                </a:lnTo>
                <a:lnTo>
                  <a:pt x="3030092" y="1442211"/>
                </a:lnTo>
                <a:lnTo>
                  <a:pt x="2977769" y="1489328"/>
                </a:lnTo>
                <a:lnTo>
                  <a:pt x="2933827" y="1537969"/>
                </a:lnTo>
                <a:lnTo>
                  <a:pt x="2901696" y="1577974"/>
                </a:lnTo>
                <a:lnTo>
                  <a:pt x="2884804" y="1606549"/>
                </a:lnTo>
                <a:lnTo>
                  <a:pt x="2864485" y="1636648"/>
                </a:lnTo>
                <a:lnTo>
                  <a:pt x="2849245" y="1663827"/>
                </a:lnTo>
                <a:lnTo>
                  <a:pt x="2837434" y="1690877"/>
                </a:lnTo>
                <a:lnTo>
                  <a:pt x="2830703" y="1710943"/>
                </a:lnTo>
                <a:lnTo>
                  <a:pt x="2820542" y="1710943"/>
                </a:lnTo>
                <a:lnTo>
                  <a:pt x="2813812" y="1709546"/>
                </a:lnTo>
                <a:lnTo>
                  <a:pt x="2800223" y="1700910"/>
                </a:lnTo>
                <a:lnTo>
                  <a:pt x="2778252" y="1690877"/>
                </a:lnTo>
                <a:lnTo>
                  <a:pt x="2751201" y="1676653"/>
                </a:lnTo>
                <a:lnTo>
                  <a:pt x="2725928" y="1662302"/>
                </a:lnTo>
                <a:lnTo>
                  <a:pt x="2697226" y="1649475"/>
                </a:lnTo>
                <a:lnTo>
                  <a:pt x="2668397" y="1633727"/>
                </a:lnTo>
                <a:lnTo>
                  <a:pt x="2646426" y="1623694"/>
                </a:lnTo>
                <a:lnTo>
                  <a:pt x="2626233" y="1613789"/>
                </a:lnTo>
                <a:lnTo>
                  <a:pt x="2617724" y="1608073"/>
                </a:lnTo>
                <a:lnTo>
                  <a:pt x="2583941" y="1589404"/>
                </a:lnTo>
                <a:lnTo>
                  <a:pt x="2558541" y="1576577"/>
                </a:lnTo>
                <a:lnTo>
                  <a:pt x="2529840" y="1559433"/>
                </a:lnTo>
                <a:lnTo>
                  <a:pt x="2497709" y="1545081"/>
                </a:lnTo>
                <a:lnTo>
                  <a:pt x="2469007" y="1529460"/>
                </a:lnTo>
                <a:lnTo>
                  <a:pt x="2445385" y="1518030"/>
                </a:lnTo>
                <a:lnTo>
                  <a:pt x="2428494" y="1509394"/>
                </a:lnTo>
                <a:lnTo>
                  <a:pt x="2416683" y="1505077"/>
                </a:lnTo>
                <a:lnTo>
                  <a:pt x="2382901" y="1523745"/>
                </a:lnTo>
                <a:lnTo>
                  <a:pt x="2323719" y="1558035"/>
                </a:lnTo>
                <a:lnTo>
                  <a:pt x="2286508" y="1576577"/>
                </a:lnTo>
                <a:lnTo>
                  <a:pt x="2247646" y="1599437"/>
                </a:lnTo>
                <a:lnTo>
                  <a:pt x="2205355" y="1620900"/>
                </a:lnTo>
                <a:lnTo>
                  <a:pt x="2164842" y="1642364"/>
                </a:lnTo>
                <a:lnTo>
                  <a:pt x="2122551" y="1663827"/>
                </a:lnTo>
                <a:lnTo>
                  <a:pt x="2085467" y="1685162"/>
                </a:lnTo>
                <a:lnTo>
                  <a:pt x="2049907" y="1703831"/>
                </a:lnTo>
                <a:lnTo>
                  <a:pt x="2021205" y="1718055"/>
                </a:lnTo>
                <a:lnTo>
                  <a:pt x="1973833" y="1740915"/>
                </a:lnTo>
                <a:lnTo>
                  <a:pt x="1970532" y="1740915"/>
                </a:lnTo>
                <a:lnTo>
                  <a:pt x="2005964" y="1580895"/>
                </a:lnTo>
                <a:lnTo>
                  <a:pt x="2011045" y="1576577"/>
                </a:lnTo>
                <a:lnTo>
                  <a:pt x="2012695" y="1572259"/>
                </a:lnTo>
                <a:lnTo>
                  <a:pt x="2012695" y="1566544"/>
                </a:lnTo>
                <a:lnTo>
                  <a:pt x="2016125" y="1560829"/>
                </a:lnTo>
                <a:lnTo>
                  <a:pt x="2016125" y="1550796"/>
                </a:lnTo>
                <a:lnTo>
                  <a:pt x="2019554" y="1542287"/>
                </a:lnTo>
                <a:lnTo>
                  <a:pt x="2021205" y="1540890"/>
                </a:lnTo>
                <a:lnTo>
                  <a:pt x="2021205" y="1537969"/>
                </a:lnTo>
                <a:lnTo>
                  <a:pt x="2024507" y="1535175"/>
                </a:lnTo>
                <a:lnTo>
                  <a:pt x="2026285" y="1529460"/>
                </a:lnTo>
                <a:lnTo>
                  <a:pt x="2033016" y="1503679"/>
                </a:lnTo>
                <a:lnTo>
                  <a:pt x="2046477" y="1479422"/>
                </a:lnTo>
                <a:lnTo>
                  <a:pt x="2048256" y="1466468"/>
                </a:lnTo>
                <a:lnTo>
                  <a:pt x="2056638" y="1446529"/>
                </a:lnTo>
                <a:lnTo>
                  <a:pt x="2070227" y="1422272"/>
                </a:lnTo>
                <a:lnTo>
                  <a:pt x="2085467" y="1393570"/>
                </a:lnTo>
                <a:lnTo>
                  <a:pt x="2142871" y="1296415"/>
                </a:lnTo>
                <a:lnTo>
                  <a:pt x="2183384" y="1236344"/>
                </a:lnTo>
                <a:lnTo>
                  <a:pt x="2200275" y="1212087"/>
                </a:lnTo>
                <a:lnTo>
                  <a:pt x="2213864" y="1193545"/>
                </a:lnTo>
                <a:lnTo>
                  <a:pt x="2222246" y="1180591"/>
                </a:lnTo>
                <a:lnTo>
                  <a:pt x="2269616" y="1124965"/>
                </a:lnTo>
                <a:lnTo>
                  <a:pt x="2313559" y="1076324"/>
                </a:lnTo>
                <a:lnTo>
                  <a:pt x="2359152" y="1032001"/>
                </a:lnTo>
                <a:lnTo>
                  <a:pt x="2409825" y="989075"/>
                </a:lnTo>
                <a:lnTo>
                  <a:pt x="2467355" y="941958"/>
                </a:lnTo>
                <a:lnTo>
                  <a:pt x="2502789" y="914780"/>
                </a:lnTo>
                <a:lnTo>
                  <a:pt x="2536571" y="887602"/>
                </a:lnTo>
                <a:lnTo>
                  <a:pt x="2570479" y="866139"/>
                </a:lnTo>
                <a:lnTo>
                  <a:pt x="2610992" y="839088"/>
                </a:lnTo>
                <a:lnTo>
                  <a:pt x="2688716" y="794765"/>
                </a:lnTo>
                <a:lnTo>
                  <a:pt x="2707259" y="781812"/>
                </a:lnTo>
                <a:lnTo>
                  <a:pt x="2727579" y="770381"/>
                </a:lnTo>
                <a:lnTo>
                  <a:pt x="2747899" y="761872"/>
                </a:lnTo>
                <a:lnTo>
                  <a:pt x="2769870" y="751839"/>
                </a:lnTo>
                <a:lnTo>
                  <a:pt x="2807080" y="731774"/>
                </a:lnTo>
                <a:lnTo>
                  <a:pt x="2854325" y="710438"/>
                </a:lnTo>
                <a:lnTo>
                  <a:pt x="2899917" y="691768"/>
                </a:lnTo>
                <a:lnTo>
                  <a:pt x="2943860" y="676147"/>
                </a:lnTo>
                <a:lnTo>
                  <a:pt x="2959100" y="670305"/>
                </a:lnTo>
                <a:lnTo>
                  <a:pt x="3040253" y="643254"/>
                </a:lnTo>
                <a:lnTo>
                  <a:pt x="3072384" y="634618"/>
                </a:lnTo>
                <a:lnTo>
                  <a:pt x="3124708" y="621791"/>
                </a:lnTo>
                <a:lnTo>
                  <a:pt x="3139948" y="618870"/>
                </a:lnTo>
                <a:lnTo>
                  <a:pt x="3153410" y="614679"/>
                </a:lnTo>
                <a:lnTo>
                  <a:pt x="3170301" y="610362"/>
                </a:lnTo>
                <a:lnTo>
                  <a:pt x="3188970" y="608964"/>
                </a:lnTo>
                <a:lnTo>
                  <a:pt x="3197352" y="608964"/>
                </a:lnTo>
                <a:lnTo>
                  <a:pt x="3197352" y="603250"/>
                </a:lnTo>
                <a:lnTo>
                  <a:pt x="3210941" y="600328"/>
                </a:lnTo>
                <a:lnTo>
                  <a:pt x="3232912" y="598931"/>
                </a:lnTo>
                <a:lnTo>
                  <a:pt x="3256534" y="596011"/>
                </a:lnTo>
                <a:lnTo>
                  <a:pt x="3283585" y="590295"/>
                </a:lnTo>
                <a:lnTo>
                  <a:pt x="3307207" y="585977"/>
                </a:lnTo>
                <a:lnTo>
                  <a:pt x="3324098" y="584580"/>
                </a:lnTo>
                <a:lnTo>
                  <a:pt x="3356229" y="578865"/>
                </a:lnTo>
                <a:lnTo>
                  <a:pt x="3384930" y="573151"/>
                </a:lnTo>
                <a:lnTo>
                  <a:pt x="3415411" y="571753"/>
                </a:lnTo>
                <a:lnTo>
                  <a:pt x="3454273" y="568832"/>
                </a:lnTo>
                <a:lnTo>
                  <a:pt x="3462782" y="568832"/>
                </a:lnTo>
                <a:lnTo>
                  <a:pt x="3469513" y="571753"/>
                </a:lnTo>
                <a:lnTo>
                  <a:pt x="3476244" y="571753"/>
                </a:lnTo>
                <a:lnTo>
                  <a:pt x="3476244" y="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>
            <a:pPr defTabSz="1219170"/>
            <a:endParaRPr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046068EF-8D77-4BE5-B749-8AC7A53B420E}"/>
              </a:ext>
            </a:extLst>
          </p:cNvPr>
          <p:cNvSpPr/>
          <p:nvPr/>
        </p:nvSpPr>
        <p:spPr>
          <a:xfrm>
            <a:off x="6239434" y="1212265"/>
            <a:ext cx="4708313" cy="2394373"/>
          </a:xfrm>
          <a:custGeom>
            <a:avLst/>
            <a:gdLst/>
            <a:ahLst/>
            <a:cxnLst/>
            <a:rect l="l" t="t" r="r" b="b"/>
            <a:pathLst>
              <a:path w="3531234" h="1795780">
                <a:moveTo>
                  <a:pt x="3531108" y="0"/>
                </a:moveTo>
                <a:lnTo>
                  <a:pt x="0" y="0"/>
                </a:lnTo>
                <a:lnTo>
                  <a:pt x="0" y="640333"/>
                </a:lnTo>
                <a:lnTo>
                  <a:pt x="5079" y="646049"/>
                </a:lnTo>
                <a:lnTo>
                  <a:pt x="11937" y="654684"/>
                </a:lnTo>
                <a:lnTo>
                  <a:pt x="39115" y="690371"/>
                </a:lnTo>
                <a:lnTo>
                  <a:pt x="57785" y="713231"/>
                </a:lnTo>
                <a:lnTo>
                  <a:pt x="78231" y="740409"/>
                </a:lnTo>
                <a:lnTo>
                  <a:pt x="122427" y="796163"/>
                </a:lnTo>
                <a:lnTo>
                  <a:pt x="144525" y="826134"/>
                </a:lnTo>
                <a:lnTo>
                  <a:pt x="164973" y="854709"/>
                </a:lnTo>
                <a:lnTo>
                  <a:pt x="185292" y="879093"/>
                </a:lnTo>
                <a:lnTo>
                  <a:pt x="200660" y="901953"/>
                </a:lnTo>
                <a:lnTo>
                  <a:pt x="222757" y="929131"/>
                </a:lnTo>
                <a:lnTo>
                  <a:pt x="224408" y="933322"/>
                </a:lnTo>
                <a:lnTo>
                  <a:pt x="222757" y="936243"/>
                </a:lnTo>
                <a:lnTo>
                  <a:pt x="210819" y="949070"/>
                </a:lnTo>
                <a:lnTo>
                  <a:pt x="198881" y="969136"/>
                </a:lnTo>
                <a:lnTo>
                  <a:pt x="178562" y="991996"/>
                </a:lnTo>
                <a:lnTo>
                  <a:pt x="127507" y="1056258"/>
                </a:lnTo>
                <a:lnTo>
                  <a:pt x="98551" y="1093469"/>
                </a:lnTo>
                <a:lnTo>
                  <a:pt x="67944" y="1132077"/>
                </a:lnTo>
                <a:lnTo>
                  <a:pt x="0" y="1215008"/>
                </a:lnTo>
                <a:lnTo>
                  <a:pt x="0" y="1795271"/>
                </a:lnTo>
                <a:lnTo>
                  <a:pt x="664717" y="1795271"/>
                </a:lnTo>
                <a:lnTo>
                  <a:pt x="651128" y="1746630"/>
                </a:lnTo>
                <a:lnTo>
                  <a:pt x="644398" y="1723770"/>
                </a:lnTo>
                <a:lnTo>
                  <a:pt x="637539" y="1709546"/>
                </a:lnTo>
                <a:lnTo>
                  <a:pt x="630681" y="1703831"/>
                </a:lnTo>
                <a:lnTo>
                  <a:pt x="629030" y="1688083"/>
                </a:lnTo>
                <a:lnTo>
                  <a:pt x="620521" y="1669541"/>
                </a:lnTo>
                <a:lnTo>
                  <a:pt x="606932" y="1648078"/>
                </a:lnTo>
                <a:lnTo>
                  <a:pt x="593343" y="1623694"/>
                </a:lnTo>
                <a:lnTo>
                  <a:pt x="577976" y="1599437"/>
                </a:lnTo>
                <a:lnTo>
                  <a:pt x="562737" y="1576577"/>
                </a:lnTo>
                <a:lnTo>
                  <a:pt x="550799" y="1559433"/>
                </a:lnTo>
                <a:lnTo>
                  <a:pt x="542289" y="1546605"/>
                </a:lnTo>
                <a:lnTo>
                  <a:pt x="527050" y="1527936"/>
                </a:lnTo>
                <a:lnTo>
                  <a:pt x="504951" y="1507997"/>
                </a:lnTo>
                <a:lnTo>
                  <a:pt x="453898" y="1465071"/>
                </a:lnTo>
                <a:lnTo>
                  <a:pt x="428370" y="1446529"/>
                </a:lnTo>
                <a:lnTo>
                  <a:pt x="384175" y="1407921"/>
                </a:lnTo>
                <a:lnTo>
                  <a:pt x="360425" y="1393570"/>
                </a:lnTo>
                <a:lnTo>
                  <a:pt x="331469" y="1376425"/>
                </a:lnTo>
                <a:lnTo>
                  <a:pt x="317880" y="1369314"/>
                </a:lnTo>
                <a:lnTo>
                  <a:pt x="302640" y="1360804"/>
                </a:lnTo>
                <a:lnTo>
                  <a:pt x="289051" y="1355089"/>
                </a:lnTo>
                <a:lnTo>
                  <a:pt x="268604" y="1345056"/>
                </a:lnTo>
                <a:lnTo>
                  <a:pt x="215900" y="1322196"/>
                </a:lnTo>
                <a:lnTo>
                  <a:pt x="183641" y="1312164"/>
                </a:lnTo>
                <a:lnTo>
                  <a:pt x="151256" y="1297812"/>
                </a:lnTo>
                <a:lnTo>
                  <a:pt x="137667" y="1295018"/>
                </a:lnTo>
                <a:lnTo>
                  <a:pt x="120650" y="1289303"/>
                </a:lnTo>
                <a:lnTo>
                  <a:pt x="98551" y="1283589"/>
                </a:lnTo>
                <a:lnTo>
                  <a:pt x="78231" y="1276477"/>
                </a:lnTo>
                <a:lnTo>
                  <a:pt x="62864" y="1270634"/>
                </a:lnTo>
                <a:lnTo>
                  <a:pt x="56133" y="1264919"/>
                </a:lnTo>
                <a:lnTo>
                  <a:pt x="57785" y="1259204"/>
                </a:lnTo>
                <a:lnTo>
                  <a:pt x="67944" y="1247774"/>
                </a:lnTo>
                <a:lnTo>
                  <a:pt x="79882" y="1229233"/>
                </a:lnTo>
                <a:lnTo>
                  <a:pt x="96900" y="1207769"/>
                </a:lnTo>
                <a:lnTo>
                  <a:pt x="113918" y="1184909"/>
                </a:lnTo>
                <a:lnTo>
                  <a:pt x="129158" y="1160652"/>
                </a:lnTo>
                <a:lnTo>
                  <a:pt x="147954" y="1136395"/>
                </a:lnTo>
                <a:lnTo>
                  <a:pt x="159765" y="1117727"/>
                </a:lnTo>
                <a:lnTo>
                  <a:pt x="171703" y="1100581"/>
                </a:lnTo>
                <a:lnTo>
                  <a:pt x="178562" y="1093469"/>
                </a:lnTo>
                <a:lnTo>
                  <a:pt x="185292" y="1083436"/>
                </a:lnTo>
                <a:lnTo>
                  <a:pt x="195452" y="1069212"/>
                </a:lnTo>
                <a:lnTo>
                  <a:pt x="209168" y="1050543"/>
                </a:lnTo>
                <a:lnTo>
                  <a:pt x="227837" y="1027683"/>
                </a:lnTo>
                <a:lnTo>
                  <a:pt x="243077" y="1003426"/>
                </a:lnTo>
                <a:lnTo>
                  <a:pt x="260095" y="981963"/>
                </a:lnTo>
                <a:lnTo>
                  <a:pt x="273685" y="960500"/>
                </a:lnTo>
                <a:lnTo>
                  <a:pt x="287274" y="941958"/>
                </a:lnTo>
                <a:lnTo>
                  <a:pt x="295782" y="929131"/>
                </a:lnTo>
                <a:lnTo>
                  <a:pt x="297561" y="921892"/>
                </a:lnTo>
                <a:lnTo>
                  <a:pt x="295782" y="916177"/>
                </a:lnTo>
                <a:lnTo>
                  <a:pt x="287274" y="903351"/>
                </a:lnTo>
                <a:lnTo>
                  <a:pt x="273685" y="886205"/>
                </a:lnTo>
                <a:lnTo>
                  <a:pt x="258444" y="866139"/>
                </a:lnTo>
                <a:lnTo>
                  <a:pt x="222757" y="817626"/>
                </a:lnTo>
                <a:lnTo>
                  <a:pt x="207390" y="794765"/>
                </a:lnTo>
                <a:lnTo>
                  <a:pt x="192150" y="776096"/>
                </a:lnTo>
                <a:lnTo>
                  <a:pt x="180212" y="761872"/>
                </a:lnTo>
                <a:lnTo>
                  <a:pt x="166624" y="743203"/>
                </a:lnTo>
                <a:lnTo>
                  <a:pt x="156463" y="727582"/>
                </a:lnTo>
                <a:lnTo>
                  <a:pt x="142748" y="707516"/>
                </a:lnTo>
                <a:lnTo>
                  <a:pt x="127507" y="684656"/>
                </a:lnTo>
                <a:lnTo>
                  <a:pt x="91820" y="640333"/>
                </a:lnTo>
                <a:lnTo>
                  <a:pt x="76453" y="618870"/>
                </a:lnTo>
                <a:lnTo>
                  <a:pt x="62864" y="603250"/>
                </a:lnTo>
                <a:lnTo>
                  <a:pt x="54355" y="590295"/>
                </a:lnTo>
                <a:lnTo>
                  <a:pt x="47625" y="585977"/>
                </a:lnTo>
                <a:lnTo>
                  <a:pt x="47625" y="574547"/>
                </a:lnTo>
                <a:lnTo>
                  <a:pt x="200660" y="587501"/>
                </a:lnTo>
                <a:lnTo>
                  <a:pt x="198881" y="590295"/>
                </a:lnTo>
                <a:lnTo>
                  <a:pt x="222757" y="596011"/>
                </a:lnTo>
                <a:lnTo>
                  <a:pt x="231266" y="598931"/>
                </a:lnTo>
                <a:lnTo>
                  <a:pt x="256666" y="603250"/>
                </a:lnTo>
                <a:lnTo>
                  <a:pt x="256666" y="606043"/>
                </a:lnTo>
                <a:lnTo>
                  <a:pt x="314578" y="614679"/>
                </a:lnTo>
                <a:lnTo>
                  <a:pt x="351916" y="623188"/>
                </a:lnTo>
                <a:lnTo>
                  <a:pt x="391032" y="634618"/>
                </a:lnTo>
                <a:lnTo>
                  <a:pt x="428370" y="646049"/>
                </a:lnTo>
                <a:lnTo>
                  <a:pt x="464185" y="657478"/>
                </a:lnTo>
                <a:lnTo>
                  <a:pt x="496442" y="667512"/>
                </a:lnTo>
                <a:lnTo>
                  <a:pt x="518540" y="676147"/>
                </a:lnTo>
                <a:lnTo>
                  <a:pt x="559307" y="688975"/>
                </a:lnTo>
                <a:lnTo>
                  <a:pt x="598424" y="701801"/>
                </a:lnTo>
                <a:lnTo>
                  <a:pt x="673226" y="734694"/>
                </a:lnTo>
                <a:lnTo>
                  <a:pt x="712342" y="753237"/>
                </a:lnTo>
                <a:lnTo>
                  <a:pt x="780288" y="791844"/>
                </a:lnTo>
                <a:lnTo>
                  <a:pt x="814324" y="811911"/>
                </a:lnTo>
                <a:lnTo>
                  <a:pt x="877188" y="844803"/>
                </a:lnTo>
                <a:lnTo>
                  <a:pt x="901064" y="860425"/>
                </a:lnTo>
                <a:lnTo>
                  <a:pt x="926591" y="877569"/>
                </a:lnTo>
                <a:lnTo>
                  <a:pt x="946912" y="893317"/>
                </a:lnTo>
                <a:lnTo>
                  <a:pt x="1008126" y="939037"/>
                </a:lnTo>
                <a:lnTo>
                  <a:pt x="1065911" y="987678"/>
                </a:lnTo>
                <a:lnTo>
                  <a:pt x="1118615" y="1034795"/>
                </a:lnTo>
                <a:lnTo>
                  <a:pt x="1159510" y="1076324"/>
                </a:lnTo>
                <a:lnTo>
                  <a:pt x="1196848" y="1116329"/>
                </a:lnTo>
                <a:lnTo>
                  <a:pt x="1232535" y="1154937"/>
                </a:lnTo>
                <a:lnTo>
                  <a:pt x="1268221" y="1202054"/>
                </a:lnTo>
                <a:lnTo>
                  <a:pt x="1334515" y="1290700"/>
                </a:lnTo>
                <a:lnTo>
                  <a:pt x="1363471" y="1339341"/>
                </a:lnTo>
                <a:lnTo>
                  <a:pt x="1416177" y="1436496"/>
                </a:lnTo>
                <a:lnTo>
                  <a:pt x="1438275" y="1492249"/>
                </a:lnTo>
                <a:lnTo>
                  <a:pt x="1458721" y="1552320"/>
                </a:lnTo>
                <a:lnTo>
                  <a:pt x="1473962" y="1608073"/>
                </a:lnTo>
                <a:lnTo>
                  <a:pt x="1489328" y="1666620"/>
                </a:lnTo>
                <a:lnTo>
                  <a:pt x="1504568" y="1729485"/>
                </a:lnTo>
                <a:lnTo>
                  <a:pt x="1516506" y="1795271"/>
                </a:lnTo>
                <a:lnTo>
                  <a:pt x="3531108" y="1795271"/>
                </a:lnTo>
                <a:lnTo>
                  <a:pt x="3531108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pPr defTabSz="1219170"/>
            <a:endParaRPr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2BC7E52D-62C4-4B67-A84D-4540AE9CD643}"/>
              </a:ext>
            </a:extLst>
          </p:cNvPr>
          <p:cNvSpPr/>
          <p:nvPr/>
        </p:nvSpPr>
        <p:spPr>
          <a:xfrm>
            <a:off x="1279322" y="3833545"/>
            <a:ext cx="4635500" cy="2391833"/>
          </a:xfrm>
          <a:custGeom>
            <a:avLst/>
            <a:gdLst/>
            <a:ahLst/>
            <a:cxnLst/>
            <a:rect l="l" t="t" r="r" b="b"/>
            <a:pathLst>
              <a:path w="3476625" h="1793875">
                <a:moveTo>
                  <a:pt x="1997583" y="0"/>
                </a:moveTo>
                <a:lnTo>
                  <a:pt x="0" y="0"/>
                </a:lnTo>
                <a:lnTo>
                  <a:pt x="0" y="1793748"/>
                </a:lnTo>
                <a:lnTo>
                  <a:pt x="3476244" y="1793748"/>
                </a:lnTo>
                <a:lnTo>
                  <a:pt x="3476244" y="1256334"/>
                </a:lnTo>
                <a:lnTo>
                  <a:pt x="3449192" y="1256334"/>
                </a:lnTo>
                <a:lnTo>
                  <a:pt x="3386709" y="1250619"/>
                </a:lnTo>
                <a:lnTo>
                  <a:pt x="3329178" y="1242047"/>
                </a:lnTo>
                <a:lnTo>
                  <a:pt x="3276854" y="1229182"/>
                </a:lnTo>
                <a:lnTo>
                  <a:pt x="3224403" y="1217752"/>
                </a:lnTo>
                <a:lnTo>
                  <a:pt x="3170301" y="1204887"/>
                </a:lnTo>
                <a:lnTo>
                  <a:pt x="3109467" y="1189164"/>
                </a:lnTo>
                <a:lnTo>
                  <a:pt x="3045333" y="1169149"/>
                </a:lnTo>
                <a:lnTo>
                  <a:pt x="2928747" y="1124839"/>
                </a:lnTo>
                <a:lnTo>
                  <a:pt x="2871216" y="1100543"/>
                </a:lnTo>
                <a:lnTo>
                  <a:pt x="2764790" y="1051953"/>
                </a:lnTo>
                <a:lnTo>
                  <a:pt x="2675254" y="1003350"/>
                </a:lnTo>
                <a:lnTo>
                  <a:pt x="2634615" y="976198"/>
                </a:lnTo>
                <a:lnTo>
                  <a:pt x="2592451" y="949045"/>
                </a:lnTo>
                <a:lnTo>
                  <a:pt x="2553589" y="920496"/>
                </a:lnTo>
                <a:lnTo>
                  <a:pt x="2523109" y="896112"/>
                </a:lnTo>
                <a:lnTo>
                  <a:pt x="2479166" y="861822"/>
                </a:lnTo>
                <a:lnTo>
                  <a:pt x="2396363" y="791845"/>
                </a:lnTo>
                <a:lnTo>
                  <a:pt x="2355850" y="753237"/>
                </a:lnTo>
                <a:lnTo>
                  <a:pt x="2328799" y="728980"/>
                </a:lnTo>
                <a:lnTo>
                  <a:pt x="2301748" y="703199"/>
                </a:lnTo>
                <a:lnTo>
                  <a:pt x="2279777" y="674624"/>
                </a:lnTo>
                <a:lnTo>
                  <a:pt x="2257805" y="644652"/>
                </a:lnTo>
                <a:lnTo>
                  <a:pt x="2234184" y="617474"/>
                </a:lnTo>
                <a:lnTo>
                  <a:pt x="2193544" y="557403"/>
                </a:lnTo>
                <a:lnTo>
                  <a:pt x="2173224" y="528828"/>
                </a:lnTo>
                <a:lnTo>
                  <a:pt x="2154682" y="495935"/>
                </a:lnTo>
                <a:lnTo>
                  <a:pt x="2127631" y="447421"/>
                </a:lnTo>
                <a:lnTo>
                  <a:pt x="2104009" y="397383"/>
                </a:lnTo>
                <a:lnTo>
                  <a:pt x="2090420" y="368808"/>
                </a:lnTo>
                <a:lnTo>
                  <a:pt x="2082038" y="344424"/>
                </a:lnTo>
                <a:lnTo>
                  <a:pt x="2070227" y="318770"/>
                </a:lnTo>
                <a:lnTo>
                  <a:pt x="2060067" y="288671"/>
                </a:lnTo>
                <a:lnTo>
                  <a:pt x="2054987" y="274447"/>
                </a:lnTo>
                <a:lnTo>
                  <a:pt x="2048256" y="254381"/>
                </a:lnTo>
                <a:lnTo>
                  <a:pt x="2039747" y="232918"/>
                </a:lnTo>
                <a:lnTo>
                  <a:pt x="2033016" y="210058"/>
                </a:lnTo>
                <a:lnTo>
                  <a:pt x="2027936" y="191516"/>
                </a:lnTo>
                <a:lnTo>
                  <a:pt x="2026447" y="178689"/>
                </a:lnTo>
                <a:lnTo>
                  <a:pt x="2024507" y="178689"/>
                </a:lnTo>
                <a:lnTo>
                  <a:pt x="2005964" y="88646"/>
                </a:lnTo>
                <a:lnTo>
                  <a:pt x="2009394" y="87249"/>
                </a:lnTo>
                <a:lnTo>
                  <a:pt x="2002663" y="81407"/>
                </a:lnTo>
                <a:lnTo>
                  <a:pt x="1997583" y="0"/>
                </a:lnTo>
                <a:close/>
              </a:path>
              <a:path w="3476625" h="1793875">
                <a:moveTo>
                  <a:pt x="3476244" y="608838"/>
                </a:moveTo>
                <a:lnTo>
                  <a:pt x="3459353" y="625983"/>
                </a:lnTo>
                <a:lnTo>
                  <a:pt x="3440811" y="648843"/>
                </a:lnTo>
                <a:lnTo>
                  <a:pt x="3415411" y="674624"/>
                </a:lnTo>
                <a:lnTo>
                  <a:pt x="3390011" y="703199"/>
                </a:lnTo>
                <a:lnTo>
                  <a:pt x="3361309" y="730377"/>
                </a:lnTo>
                <a:lnTo>
                  <a:pt x="3329178" y="760349"/>
                </a:lnTo>
                <a:lnTo>
                  <a:pt x="3273425" y="819023"/>
                </a:lnTo>
                <a:lnTo>
                  <a:pt x="3248152" y="844677"/>
                </a:lnTo>
                <a:lnTo>
                  <a:pt x="3210941" y="883285"/>
                </a:lnTo>
                <a:lnTo>
                  <a:pt x="3199129" y="896112"/>
                </a:lnTo>
                <a:lnTo>
                  <a:pt x="3195701" y="904748"/>
                </a:lnTo>
                <a:lnTo>
                  <a:pt x="3197352" y="910463"/>
                </a:lnTo>
                <a:lnTo>
                  <a:pt x="3209290" y="923290"/>
                </a:lnTo>
                <a:lnTo>
                  <a:pt x="3221101" y="943330"/>
                </a:lnTo>
                <a:lnTo>
                  <a:pt x="3261614" y="996213"/>
                </a:lnTo>
                <a:lnTo>
                  <a:pt x="3283585" y="1027658"/>
                </a:lnTo>
                <a:lnTo>
                  <a:pt x="3310636" y="1060526"/>
                </a:lnTo>
                <a:lnTo>
                  <a:pt x="3334258" y="1091971"/>
                </a:lnTo>
                <a:lnTo>
                  <a:pt x="3361309" y="1126274"/>
                </a:lnTo>
                <a:lnTo>
                  <a:pt x="3383279" y="1157719"/>
                </a:lnTo>
                <a:lnTo>
                  <a:pt x="3405251" y="1186307"/>
                </a:lnTo>
                <a:lnTo>
                  <a:pt x="3422141" y="1210602"/>
                </a:lnTo>
                <a:lnTo>
                  <a:pt x="3435730" y="1230604"/>
                </a:lnTo>
                <a:lnTo>
                  <a:pt x="3447541" y="1243469"/>
                </a:lnTo>
                <a:lnTo>
                  <a:pt x="3449192" y="1249197"/>
                </a:lnTo>
                <a:lnTo>
                  <a:pt x="3449192" y="1256334"/>
                </a:lnTo>
                <a:lnTo>
                  <a:pt x="3476244" y="1256334"/>
                </a:lnTo>
                <a:lnTo>
                  <a:pt x="3476244" y="1159141"/>
                </a:lnTo>
                <a:lnTo>
                  <a:pt x="3457702" y="1134846"/>
                </a:lnTo>
                <a:lnTo>
                  <a:pt x="3435730" y="1107694"/>
                </a:lnTo>
                <a:lnTo>
                  <a:pt x="3413760" y="1077683"/>
                </a:lnTo>
                <a:lnTo>
                  <a:pt x="3391789" y="1046238"/>
                </a:lnTo>
                <a:lnTo>
                  <a:pt x="3368040" y="1016215"/>
                </a:lnTo>
                <a:lnTo>
                  <a:pt x="3347847" y="986205"/>
                </a:lnTo>
                <a:lnTo>
                  <a:pt x="3327527" y="960475"/>
                </a:lnTo>
                <a:lnTo>
                  <a:pt x="3310636" y="936180"/>
                </a:lnTo>
                <a:lnTo>
                  <a:pt x="3297047" y="918972"/>
                </a:lnTo>
                <a:lnTo>
                  <a:pt x="3288665" y="906145"/>
                </a:lnTo>
                <a:lnTo>
                  <a:pt x="3285236" y="901827"/>
                </a:lnTo>
                <a:lnTo>
                  <a:pt x="3298825" y="886206"/>
                </a:lnTo>
                <a:lnTo>
                  <a:pt x="3314065" y="867537"/>
                </a:lnTo>
                <a:lnTo>
                  <a:pt x="3334258" y="844677"/>
                </a:lnTo>
                <a:lnTo>
                  <a:pt x="3356229" y="819023"/>
                </a:lnTo>
                <a:lnTo>
                  <a:pt x="3379978" y="790448"/>
                </a:lnTo>
                <a:lnTo>
                  <a:pt x="3406902" y="761746"/>
                </a:lnTo>
                <a:lnTo>
                  <a:pt x="3455924" y="706120"/>
                </a:lnTo>
                <a:lnTo>
                  <a:pt x="3476244" y="684657"/>
                </a:lnTo>
                <a:lnTo>
                  <a:pt x="3476244" y="608838"/>
                </a:lnTo>
                <a:close/>
              </a:path>
              <a:path w="3476625" h="1793875">
                <a:moveTo>
                  <a:pt x="3476244" y="0"/>
                </a:moveTo>
                <a:lnTo>
                  <a:pt x="2829052" y="0"/>
                </a:lnTo>
                <a:lnTo>
                  <a:pt x="2829052" y="55753"/>
                </a:lnTo>
                <a:lnTo>
                  <a:pt x="2830703" y="74295"/>
                </a:lnTo>
                <a:lnTo>
                  <a:pt x="2837434" y="98679"/>
                </a:lnTo>
                <a:lnTo>
                  <a:pt x="2844165" y="124333"/>
                </a:lnTo>
                <a:lnTo>
                  <a:pt x="2854325" y="148590"/>
                </a:lnTo>
                <a:lnTo>
                  <a:pt x="2859404" y="165735"/>
                </a:lnTo>
                <a:lnTo>
                  <a:pt x="2872866" y="192913"/>
                </a:lnTo>
                <a:lnTo>
                  <a:pt x="2886455" y="214376"/>
                </a:lnTo>
                <a:lnTo>
                  <a:pt x="2899917" y="232918"/>
                </a:lnTo>
                <a:lnTo>
                  <a:pt x="2945638" y="297307"/>
                </a:lnTo>
                <a:lnTo>
                  <a:pt x="2981071" y="337312"/>
                </a:lnTo>
                <a:lnTo>
                  <a:pt x="3057144" y="407289"/>
                </a:lnTo>
                <a:lnTo>
                  <a:pt x="3124708" y="455930"/>
                </a:lnTo>
                <a:lnTo>
                  <a:pt x="3195701" y="498856"/>
                </a:lnTo>
                <a:lnTo>
                  <a:pt x="3246374" y="521716"/>
                </a:lnTo>
                <a:lnTo>
                  <a:pt x="3270123" y="533146"/>
                </a:lnTo>
                <a:lnTo>
                  <a:pt x="3300476" y="544576"/>
                </a:lnTo>
                <a:lnTo>
                  <a:pt x="3418840" y="575945"/>
                </a:lnTo>
                <a:lnTo>
                  <a:pt x="3476244" y="588899"/>
                </a:lnTo>
                <a:lnTo>
                  <a:pt x="3476244" y="0"/>
                </a:lnTo>
                <a:close/>
              </a:path>
              <a:path w="3476625" h="1793875">
                <a:moveTo>
                  <a:pt x="2026285" y="177292"/>
                </a:moveTo>
                <a:lnTo>
                  <a:pt x="2024507" y="178689"/>
                </a:lnTo>
                <a:lnTo>
                  <a:pt x="2026447" y="178689"/>
                </a:lnTo>
                <a:lnTo>
                  <a:pt x="2026285" y="177292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14972040-39FD-432A-9BC7-9BC9DEC95CB4}"/>
              </a:ext>
            </a:extLst>
          </p:cNvPr>
          <p:cNvSpPr/>
          <p:nvPr/>
        </p:nvSpPr>
        <p:spPr>
          <a:xfrm>
            <a:off x="6235358" y="3833545"/>
            <a:ext cx="4712547" cy="2391833"/>
          </a:xfrm>
          <a:custGeom>
            <a:avLst/>
            <a:gdLst/>
            <a:ahLst/>
            <a:cxnLst/>
            <a:rect l="l" t="t" r="r" b="b"/>
            <a:pathLst>
              <a:path w="3534409" h="1793875">
                <a:moveTo>
                  <a:pt x="3534163" y="0"/>
                </a:moveTo>
                <a:lnTo>
                  <a:pt x="1606049" y="0"/>
                </a:lnTo>
                <a:lnTo>
                  <a:pt x="1526547" y="37083"/>
                </a:lnTo>
                <a:lnTo>
                  <a:pt x="1445267" y="74294"/>
                </a:lnTo>
                <a:lnTo>
                  <a:pt x="1435107" y="80009"/>
                </a:lnTo>
                <a:lnTo>
                  <a:pt x="1414914" y="88645"/>
                </a:lnTo>
                <a:lnTo>
                  <a:pt x="1389514" y="100075"/>
                </a:lnTo>
                <a:lnTo>
                  <a:pt x="1359161" y="115696"/>
                </a:lnTo>
                <a:lnTo>
                  <a:pt x="1288168" y="147319"/>
                </a:lnTo>
                <a:lnTo>
                  <a:pt x="1254259" y="165734"/>
                </a:lnTo>
                <a:lnTo>
                  <a:pt x="1215397" y="183006"/>
                </a:lnTo>
                <a:lnTo>
                  <a:pt x="1152913" y="211455"/>
                </a:lnTo>
                <a:lnTo>
                  <a:pt x="1124211" y="225806"/>
                </a:lnTo>
                <a:lnTo>
                  <a:pt x="1104145" y="234442"/>
                </a:lnTo>
                <a:lnTo>
                  <a:pt x="1090302" y="241681"/>
                </a:lnTo>
                <a:lnTo>
                  <a:pt x="1083698" y="244475"/>
                </a:lnTo>
                <a:lnTo>
                  <a:pt x="1076967" y="241681"/>
                </a:lnTo>
                <a:lnTo>
                  <a:pt x="1061727" y="234442"/>
                </a:lnTo>
                <a:lnTo>
                  <a:pt x="1047249" y="226694"/>
                </a:lnTo>
                <a:lnTo>
                  <a:pt x="977272" y="191515"/>
                </a:lnTo>
                <a:lnTo>
                  <a:pt x="940188" y="172974"/>
                </a:lnTo>
                <a:lnTo>
                  <a:pt x="867417" y="135762"/>
                </a:lnTo>
                <a:lnTo>
                  <a:pt x="831857" y="118618"/>
                </a:lnTo>
                <a:lnTo>
                  <a:pt x="799599" y="101473"/>
                </a:lnTo>
                <a:lnTo>
                  <a:pt x="772802" y="88645"/>
                </a:lnTo>
                <a:lnTo>
                  <a:pt x="752355" y="77088"/>
                </a:lnTo>
                <a:lnTo>
                  <a:pt x="744862" y="73913"/>
                </a:lnTo>
                <a:lnTo>
                  <a:pt x="737877" y="70484"/>
                </a:lnTo>
                <a:lnTo>
                  <a:pt x="730384" y="67309"/>
                </a:lnTo>
                <a:lnTo>
                  <a:pt x="702825" y="53467"/>
                </a:lnTo>
                <a:lnTo>
                  <a:pt x="695840" y="49530"/>
                </a:lnTo>
                <a:lnTo>
                  <a:pt x="659391" y="31368"/>
                </a:lnTo>
                <a:lnTo>
                  <a:pt x="593732" y="0"/>
                </a:lnTo>
                <a:lnTo>
                  <a:pt x="2166" y="0"/>
                </a:lnTo>
                <a:lnTo>
                  <a:pt x="3944" y="599440"/>
                </a:lnTo>
                <a:lnTo>
                  <a:pt x="69603" y="590295"/>
                </a:lnTo>
                <a:lnTo>
                  <a:pt x="127134" y="577469"/>
                </a:lnTo>
                <a:lnTo>
                  <a:pt x="186443" y="558926"/>
                </a:lnTo>
                <a:lnTo>
                  <a:pt x="243720" y="534543"/>
                </a:lnTo>
                <a:lnTo>
                  <a:pt x="297695" y="507492"/>
                </a:lnTo>
                <a:lnTo>
                  <a:pt x="390659" y="453136"/>
                </a:lnTo>
                <a:lnTo>
                  <a:pt x="424568" y="428751"/>
                </a:lnTo>
                <a:lnTo>
                  <a:pt x="497339" y="361569"/>
                </a:lnTo>
                <a:lnTo>
                  <a:pt x="525054" y="332614"/>
                </a:lnTo>
                <a:lnTo>
                  <a:pt x="564776" y="292862"/>
                </a:lnTo>
                <a:lnTo>
                  <a:pt x="568332" y="288289"/>
                </a:lnTo>
                <a:lnTo>
                  <a:pt x="571507" y="283463"/>
                </a:lnTo>
                <a:lnTo>
                  <a:pt x="575063" y="278764"/>
                </a:lnTo>
                <a:lnTo>
                  <a:pt x="583445" y="260095"/>
                </a:lnTo>
                <a:lnTo>
                  <a:pt x="588144" y="252856"/>
                </a:lnTo>
                <a:lnTo>
                  <a:pt x="592335" y="245871"/>
                </a:lnTo>
                <a:lnTo>
                  <a:pt x="596907" y="238759"/>
                </a:lnTo>
                <a:lnTo>
                  <a:pt x="605416" y="220090"/>
                </a:lnTo>
                <a:lnTo>
                  <a:pt x="613925" y="204343"/>
                </a:lnTo>
                <a:lnTo>
                  <a:pt x="622688" y="191007"/>
                </a:lnTo>
                <a:lnTo>
                  <a:pt x="627260" y="184404"/>
                </a:lnTo>
                <a:lnTo>
                  <a:pt x="647834" y="135762"/>
                </a:lnTo>
                <a:lnTo>
                  <a:pt x="651009" y="107314"/>
                </a:lnTo>
                <a:lnTo>
                  <a:pt x="662947" y="107314"/>
                </a:lnTo>
                <a:lnTo>
                  <a:pt x="669678" y="110108"/>
                </a:lnTo>
                <a:lnTo>
                  <a:pt x="681362" y="117093"/>
                </a:lnTo>
                <a:lnTo>
                  <a:pt x="704984" y="125730"/>
                </a:lnTo>
                <a:lnTo>
                  <a:pt x="730384" y="140081"/>
                </a:lnTo>
                <a:lnTo>
                  <a:pt x="801377" y="172974"/>
                </a:lnTo>
                <a:lnTo>
                  <a:pt x="838461" y="191515"/>
                </a:lnTo>
                <a:lnTo>
                  <a:pt x="917963" y="228726"/>
                </a:lnTo>
                <a:lnTo>
                  <a:pt x="955428" y="247142"/>
                </a:lnTo>
                <a:lnTo>
                  <a:pt x="994290" y="264413"/>
                </a:lnTo>
                <a:lnTo>
                  <a:pt x="1024643" y="278764"/>
                </a:lnTo>
                <a:lnTo>
                  <a:pt x="1050043" y="292862"/>
                </a:lnTo>
                <a:lnTo>
                  <a:pt x="1083698" y="307213"/>
                </a:lnTo>
                <a:lnTo>
                  <a:pt x="1496194" y="105790"/>
                </a:lnTo>
                <a:lnTo>
                  <a:pt x="1496575" y="106425"/>
                </a:lnTo>
                <a:lnTo>
                  <a:pt x="1497210" y="106680"/>
                </a:lnTo>
                <a:lnTo>
                  <a:pt x="1497591" y="107314"/>
                </a:lnTo>
                <a:lnTo>
                  <a:pt x="1497210" y="114426"/>
                </a:lnTo>
                <a:lnTo>
                  <a:pt x="1496575" y="121412"/>
                </a:lnTo>
                <a:lnTo>
                  <a:pt x="1496194" y="128650"/>
                </a:lnTo>
                <a:lnTo>
                  <a:pt x="1495178" y="136651"/>
                </a:lnTo>
                <a:lnTo>
                  <a:pt x="1493654" y="144906"/>
                </a:lnTo>
                <a:lnTo>
                  <a:pt x="1492638" y="153034"/>
                </a:lnTo>
                <a:lnTo>
                  <a:pt x="1483875" y="188213"/>
                </a:lnTo>
                <a:lnTo>
                  <a:pt x="1481335" y="196214"/>
                </a:lnTo>
                <a:lnTo>
                  <a:pt x="1477144" y="211455"/>
                </a:lnTo>
                <a:lnTo>
                  <a:pt x="1474604" y="218694"/>
                </a:lnTo>
                <a:lnTo>
                  <a:pt x="1472572" y="225806"/>
                </a:lnTo>
                <a:lnTo>
                  <a:pt x="1458729" y="281558"/>
                </a:lnTo>
                <a:lnTo>
                  <a:pt x="1414914" y="403098"/>
                </a:lnTo>
                <a:lnTo>
                  <a:pt x="1381005" y="467487"/>
                </a:lnTo>
                <a:lnTo>
                  <a:pt x="1345699" y="528827"/>
                </a:lnTo>
                <a:lnTo>
                  <a:pt x="1308615" y="588898"/>
                </a:lnTo>
                <a:lnTo>
                  <a:pt x="1269753" y="644651"/>
                </a:lnTo>
                <a:lnTo>
                  <a:pt x="1225684" y="700278"/>
                </a:lnTo>
                <a:lnTo>
                  <a:pt x="1193426" y="741679"/>
                </a:lnTo>
                <a:lnTo>
                  <a:pt x="1161295" y="780415"/>
                </a:lnTo>
                <a:lnTo>
                  <a:pt x="1149738" y="791718"/>
                </a:lnTo>
                <a:lnTo>
                  <a:pt x="1132720" y="808990"/>
                </a:lnTo>
                <a:lnTo>
                  <a:pt x="1114051" y="823341"/>
                </a:lnTo>
                <a:lnTo>
                  <a:pt x="1097033" y="840359"/>
                </a:lnTo>
                <a:lnTo>
                  <a:pt x="1092461" y="844169"/>
                </a:lnTo>
                <a:lnTo>
                  <a:pt x="999243" y="919098"/>
                </a:lnTo>
                <a:lnTo>
                  <a:pt x="914788" y="981900"/>
                </a:lnTo>
                <a:lnTo>
                  <a:pt x="823348" y="1041984"/>
                </a:lnTo>
                <a:lnTo>
                  <a:pt x="723780" y="1096340"/>
                </a:lnTo>
                <a:lnTo>
                  <a:pt x="654438" y="1130604"/>
                </a:lnTo>
                <a:lnTo>
                  <a:pt x="583445" y="1159116"/>
                </a:lnTo>
                <a:lnTo>
                  <a:pt x="505848" y="1187818"/>
                </a:lnTo>
                <a:lnTo>
                  <a:pt x="478543" y="1194816"/>
                </a:lnTo>
                <a:lnTo>
                  <a:pt x="445015" y="1206296"/>
                </a:lnTo>
                <a:lnTo>
                  <a:pt x="404375" y="1217777"/>
                </a:lnTo>
                <a:lnTo>
                  <a:pt x="365513" y="1230693"/>
                </a:lnTo>
                <a:lnTo>
                  <a:pt x="325000" y="1240561"/>
                </a:lnTo>
                <a:lnTo>
                  <a:pt x="287916" y="1247736"/>
                </a:lnTo>
                <a:lnTo>
                  <a:pt x="258960" y="1249172"/>
                </a:lnTo>
                <a:lnTo>
                  <a:pt x="258960" y="1254899"/>
                </a:lnTo>
                <a:lnTo>
                  <a:pt x="240545" y="1256334"/>
                </a:lnTo>
                <a:lnTo>
                  <a:pt x="187967" y="1263510"/>
                </a:lnTo>
                <a:lnTo>
                  <a:pt x="142374" y="1273556"/>
                </a:lnTo>
                <a:lnTo>
                  <a:pt x="101734" y="1279118"/>
                </a:lnTo>
                <a:lnTo>
                  <a:pt x="57919" y="1283423"/>
                </a:lnTo>
                <a:lnTo>
                  <a:pt x="7" y="1288275"/>
                </a:lnTo>
                <a:lnTo>
                  <a:pt x="0" y="1389713"/>
                </a:lnTo>
                <a:lnTo>
                  <a:pt x="2112" y="1692309"/>
                </a:lnTo>
                <a:lnTo>
                  <a:pt x="2166" y="1793748"/>
                </a:lnTo>
                <a:lnTo>
                  <a:pt x="3534163" y="1793748"/>
                </a:lnTo>
                <a:lnTo>
                  <a:pt x="3534163" y="0"/>
                </a:lnTo>
                <a:close/>
              </a:path>
            </a:pathLst>
          </a:custGeom>
          <a:solidFill>
            <a:srgbClr val="E820B4"/>
          </a:solidFill>
        </p:spPr>
        <p:txBody>
          <a:bodyPr wrap="square" lIns="0" tIns="0" rIns="0" bIns="0" rtlCol="0"/>
          <a:lstStyle/>
          <a:p>
            <a:pPr defTabSz="1219170"/>
            <a:endParaRPr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9444A656-ABDB-421F-8065-5282621AAB1F}"/>
              </a:ext>
            </a:extLst>
          </p:cNvPr>
          <p:cNvSpPr txBox="1"/>
          <p:nvPr/>
        </p:nvSpPr>
        <p:spPr>
          <a:xfrm>
            <a:off x="1672513" y="1557807"/>
            <a:ext cx="2590800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defTabSz="1219170">
              <a:spcBef>
                <a:spcPts val="133"/>
              </a:spcBef>
            </a:pPr>
            <a:r>
              <a:rPr sz="2400" i="1" spc="-7" dirty="0">
                <a:solidFill>
                  <a:srgbClr val="012044"/>
                </a:solidFill>
                <a:latin typeface="Arial"/>
                <a:cs typeface="Arial"/>
              </a:rPr>
              <a:t>Define </a:t>
            </a:r>
            <a:r>
              <a:rPr sz="2400" i="1" spc="-20" dirty="0">
                <a:solidFill>
                  <a:srgbClr val="012044"/>
                </a:solidFill>
                <a:latin typeface="Arial"/>
                <a:cs typeface="Arial"/>
              </a:rPr>
              <a:t>your </a:t>
            </a:r>
            <a:r>
              <a:rPr sz="2400" i="1" spc="-13" dirty="0">
                <a:solidFill>
                  <a:srgbClr val="012044"/>
                </a:solidFill>
                <a:latin typeface="Arial"/>
                <a:cs typeface="Arial"/>
              </a:rPr>
              <a:t>app’s  </a:t>
            </a:r>
            <a:r>
              <a:rPr sz="2400" i="1" spc="-7" dirty="0">
                <a:solidFill>
                  <a:srgbClr val="012044"/>
                </a:solidFill>
                <a:latin typeface="Arial"/>
                <a:cs typeface="Arial"/>
              </a:rPr>
              <a:t>environment </a:t>
            </a:r>
            <a:r>
              <a:rPr sz="2400" i="1" spc="-20" dirty="0">
                <a:solidFill>
                  <a:srgbClr val="012044"/>
                </a:solidFill>
                <a:latin typeface="Arial"/>
                <a:cs typeface="Arial"/>
              </a:rPr>
              <a:t>with </a:t>
            </a:r>
            <a:r>
              <a:rPr sz="2400" i="1" spc="-7" dirty="0">
                <a:solidFill>
                  <a:srgbClr val="012044"/>
                </a:solidFill>
                <a:latin typeface="Arial"/>
                <a:cs typeface="Arial"/>
              </a:rPr>
              <a:t>a  Dockerfile</a:t>
            </a:r>
            <a:endParaRPr sz="2400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id="{98E35F69-7E1F-4E78-8041-801466E1C516}"/>
              </a:ext>
            </a:extLst>
          </p:cNvPr>
          <p:cNvSpPr txBox="1"/>
          <p:nvPr/>
        </p:nvSpPr>
        <p:spPr>
          <a:xfrm>
            <a:off x="7949700" y="1690801"/>
            <a:ext cx="2863427" cy="134199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defTabSz="1219170">
              <a:spcBef>
                <a:spcPts val="127"/>
              </a:spcBef>
            </a:pPr>
            <a:r>
              <a:rPr sz="2133" i="1" spc="-7" dirty="0">
                <a:latin typeface="Arial"/>
                <a:cs typeface="Arial"/>
              </a:rPr>
              <a:t>Define the services that  make up </a:t>
            </a:r>
            <a:r>
              <a:rPr sz="2133" i="1" spc="-13" dirty="0">
                <a:latin typeface="Arial"/>
                <a:cs typeface="Arial"/>
              </a:rPr>
              <a:t>your </a:t>
            </a:r>
            <a:r>
              <a:rPr sz="2133" i="1" spc="-7" dirty="0">
                <a:latin typeface="Arial"/>
                <a:cs typeface="Arial"/>
              </a:rPr>
              <a:t>app in  Docker Compose</a:t>
            </a:r>
            <a:r>
              <a:rPr sz="2133" i="1" spc="-13" dirty="0">
                <a:latin typeface="Arial"/>
                <a:cs typeface="Arial"/>
              </a:rPr>
              <a:t> </a:t>
            </a:r>
            <a:r>
              <a:rPr sz="2133" i="1" spc="-7" dirty="0">
                <a:latin typeface="Arial"/>
                <a:cs typeface="Arial"/>
              </a:rPr>
              <a:t>file</a:t>
            </a:r>
            <a:endParaRPr lang="en-US" sz="2133" i="1" spc="-7" dirty="0">
              <a:latin typeface="Arial"/>
              <a:cs typeface="Arial"/>
            </a:endParaRPr>
          </a:p>
          <a:p>
            <a:pPr marL="16933" marR="6773" defTabSz="1219170">
              <a:spcBef>
                <a:spcPts val="127"/>
              </a:spcBef>
            </a:pPr>
            <a:endParaRPr sz="2133" i="1" dirty="0">
              <a:latin typeface="Arial"/>
              <a:cs typeface="Arial"/>
            </a:endParaRPr>
          </a:p>
        </p:txBody>
      </p:sp>
      <p:sp>
        <p:nvSpPr>
          <p:cNvPr id="35" name="object 11">
            <a:extLst>
              <a:ext uri="{FF2B5EF4-FFF2-40B4-BE49-F238E27FC236}">
                <a16:creationId xmlns:a16="http://schemas.microsoft.com/office/drawing/2014/main" id="{EE79035A-9B1A-4EC5-A2F9-4E4C895573AD}"/>
              </a:ext>
            </a:extLst>
          </p:cNvPr>
          <p:cNvSpPr txBox="1"/>
          <p:nvPr/>
        </p:nvSpPr>
        <p:spPr>
          <a:xfrm>
            <a:off x="1648806" y="4943397"/>
            <a:ext cx="2638213" cy="3444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defTabSz="1219170"/>
            <a:r>
              <a:rPr sz="2133" i="1" spc="-7" dirty="0">
                <a:latin typeface="Arial"/>
                <a:cs typeface="Arial"/>
              </a:rPr>
              <a:t>$ docker-compose</a:t>
            </a:r>
            <a:r>
              <a:rPr sz="2133" i="1" spc="-47" dirty="0">
                <a:latin typeface="Arial"/>
                <a:cs typeface="Arial"/>
              </a:rPr>
              <a:t> </a:t>
            </a:r>
            <a:r>
              <a:rPr sz="2133" i="1" spc="-7" dirty="0">
                <a:latin typeface="Arial"/>
                <a:cs typeface="Arial"/>
              </a:rPr>
              <a:t>up</a:t>
            </a:r>
            <a:endParaRPr sz="2133" i="1" dirty="0"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F525C0-05C2-48EA-B788-98B54B5B083C}"/>
              </a:ext>
            </a:extLst>
          </p:cNvPr>
          <p:cNvSpPr txBox="1"/>
          <p:nvPr/>
        </p:nvSpPr>
        <p:spPr>
          <a:xfrm>
            <a:off x="8383123" y="5029461"/>
            <a:ext cx="199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spc="-7" dirty="0">
                <a:latin typeface="Arial"/>
                <a:cs typeface="Arial"/>
              </a:rPr>
              <a:t>Done!!!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2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0FCF-17CF-4218-86F1-CD072150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659"/>
            <a:ext cx="10972800" cy="415179"/>
          </a:xfrm>
        </p:spPr>
        <p:txBody>
          <a:bodyPr/>
          <a:lstStyle/>
          <a:p>
            <a:r>
              <a:rPr lang="fr-FR" sz="2800" i="1" dirty="0">
                <a:solidFill>
                  <a:schemeClr val="bg2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Docker Compose: Multi Container Applications</a:t>
            </a:r>
            <a:endParaRPr lang="en-US" sz="2800" i="1" dirty="0">
              <a:solidFill>
                <a:schemeClr val="bg2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21D95D-FF11-44F4-99E7-42A2D07E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6237"/>
            <a:ext cx="1203649" cy="811763"/>
          </a:xfrm>
          <a:prstGeom prst="rect">
            <a:avLst/>
          </a:prstGeom>
        </p:spPr>
      </p:pic>
      <p:grpSp>
        <p:nvGrpSpPr>
          <p:cNvPr id="5" name="object 4">
            <a:extLst>
              <a:ext uri="{FF2B5EF4-FFF2-40B4-BE49-F238E27FC236}">
                <a16:creationId xmlns:a16="http://schemas.microsoft.com/office/drawing/2014/main" id="{A9EAC006-708D-4835-B16A-C165C7BA533B}"/>
              </a:ext>
            </a:extLst>
          </p:cNvPr>
          <p:cNvGrpSpPr/>
          <p:nvPr/>
        </p:nvGrpSpPr>
        <p:grpSpPr>
          <a:xfrm>
            <a:off x="1926336" y="1830832"/>
            <a:ext cx="9672320" cy="3677920"/>
            <a:chOff x="1444752" y="1373124"/>
            <a:chExt cx="7254240" cy="2758440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1458C1E0-7C0C-4272-B154-58852ACFDA4D}"/>
                </a:ext>
              </a:extLst>
            </p:cNvPr>
            <p:cNvSpPr/>
            <p:nvPr/>
          </p:nvSpPr>
          <p:spPr>
            <a:xfrm>
              <a:off x="1444752" y="1583436"/>
              <a:ext cx="1679448" cy="22204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219170"/>
              <a:endParaRPr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94AD2AD7-511A-4BF4-B5DC-6EE2A89813EB}"/>
                </a:ext>
              </a:extLst>
            </p:cNvPr>
            <p:cNvSpPr/>
            <p:nvPr/>
          </p:nvSpPr>
          <p:spPr>
            <a:xfrm>
              <a:off x="2933700" y="1574292"/>
              <a:ext cx="274320" cy="342900"/>
            </a:xfrm>
            <a:custGeom>
              <a:avLst/>
              <a:gdLst/>
              <a:ahLst/>
              <a:cxnLst/>
              <a:rect l="l" t="t" r="r" b="b"/>
              <a:pathLst>
                <a:path w="274319" h="342900">
                  <a:moveTo>
                    <a:pt x="228600" y="0"/>
                  </a:moveTo>
                  <a:lnTo>
                    <a:pt x="0" y="0"/>
                  </a:lnTo>
                  <a:lnTo>
                    <a:pt x="0" y="297180"/>
                  </a:lnTo>
                  <a:lnTo>
                    <a:pt x="45719" y="342900"/>
                  </a:lnTo>
                  <a:lnTo>
                    <a:pt x="274319" y="342900"/>
                  </a:lnTo>
                  <a:lnTo>
                    <a:pt x="274319" y="4572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04DBFFC0-8807-4EC5-B85F-989B43B54547}"/>
                </a:ext>
              </a:extLst>
            </p:cNvPr>
            <p:cNvSpPr/>
            <p:nvPr/>
          </p:nvSpPr>
          <p:spPr>
            <a:xfrm>
              <a:off x="2933700" y="1574292"/>
              <a:ext cx="274320" cy="342900"/>
            </a:xfrm>
            <a:custGeom>
              <a:avLst/>
              <a:gdLst/>
              <a:ahLst/>
              <a:cxnLst/>
              <a:rect l="l" t="t" r="r" b="b"/>
              <a:pathLst>
                <a:path w="274319" h="342900">
                  <a:moveTo>
                    <a:pt x="0" y="0"/>
                  </a:moveTo>
                  <a:lnTo>
                    <a:pt x="228600" y="0"/>
                  </a:lnTo>
                  <a:lnTo>
                    <a:pt x="274319" y="45720"/>
                  </a:lnTo>
                  <a:lnTo>
                    <a:pt x="274319" y="342900"/>
                  </a:lnTo>
                  <a:lnTo>
                    <a:pt x="45719" y="342900"/>
                  </a:lnTo>
                  <a:lnTo>
                    <a:pt x="0" y="29718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2DAF8FFD-B904-4BA2-B8FF-446CDEED7C64}"/>
                </a:ext>
              </a:extLst>
            </p:cNvPr>
            <p:cNvSpPr/>
            <p:nvPr/>
          </p:nvSpPr>
          <p:spPr>
            <a:xfrm>
              <a:off x="3124200" y="1373124"/>
              <a:ext cx="5574792" cy="27584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3CDE2175-4024-4978-A98F-152EC1343AB6}"/>
                </a:ext>
              </a:extLst>
            </p:cNvPr>
            <p:cNvSpPr/>
            <p:nvPr/>
          </p:nvSpPr>
          <p:spPr>
            <a:xfrm>
              <a:off x="4398263" y="1373124"/>
              <a:ext cx="3264408" cy="26212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EE678803-63CF-4C5D-BE68-56B3BBB3750A}"/>
                </a:ext>
              </a:extLst>
            </p:cNvPr>
            <p:cNvSpPr/>
            <p:nvPr/>
          </p:nvSpPr>
          <p:spPr>
            <a:xfrm>
              <a:off x="3204083" y="1406652"/>
              <a:ext cx="5435600" cy="2639695"/>
            </a:xfrm>
            <a:custGeom>
              <a:avLst/>
              <a:gdLst/>
              <a:ahLst/>
              <a:cxnLst/>
              <a:rect l="l" t="t" r="r" b="b"/>
              <a:pathLst>
                <a:path w="5435600" h="2639695">
                  <a:moveTo>
                    <a:pt x="5435473" y="0"/>
                  </a:moveTo>
                  <a:lnTo>
                    <a:pt x="1311529" y="0"/>
                  </a:lnTo>
                  <a:lnTo>
                    <a:pt x="1311529" y="439927"/>
                  </a:lnTo>
                  <a:lnTo>
                    <a:pt x="0" y="1197483"/>
                  </a:lnTo>
                  <a:lnTo>
                    <a:pt x="1311529" y="1099820"/>
                  </a:lnTo>
                  <a:lnTo>
                    <a:pt x="1311529" y="2639568"/>
                  </a:lnTo>
                  <a:lnTo>
                    <a:pt x="5435473" y="2639568"/>
                  </a:lnTo>
                  <a:lnTo>
                    <a:pt x="54354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A91C7304-E8CC-4340-814F-762FDEFF050F}"/>
                </a:ext>
              </a:extLst>
            </p:cNvPr>
            <p:cNvSpPr/>
            <p:nvPr/>
          </p:nvSpPr>
          <p:spPr>
            <a:xfrm>
              <a:off x="3204083" y="1406652"/>
              <a:ext cx="5435600" cy="2639695"/>
            </a:xfrm>
            <a:custGeom>
              <a:avLst/>
              <a:gdLst/>
              <a:ahLst/>
              <a:cxnLst/>
              <a:rect l="l" t="t" r="r" b="b"/>
              <a:pathLst>
                <a:path w="5435600" h="2639695">
                  <a:moveTo>
                    <a:pt x="1311529" y="0"/>
                  </a:moveTo>
                  <a:lnTo>
                    <a:pt x="1998853" y="0"/>
                  </a:lnTo>
                  <a:lnTo>
                    <a:pt x="3029839" y="0"/>
                  </a:lnTo>
                  <a:lnTo>
                    <a:pt x="5435473" y="0"/>
                  </a:lnTo>
                  <a:lnTo>
                    <a:pt x="5435473" y="439927"/>
                  </a:lnTo>
                  <a:lnTo>
                    <a:pt x="5435473" y="1099820"/>
                  </a:lnTo>
                  <a:lnTo>
                    <a:pt x="5435473" y="2639568"/>
                  </a:lnTo>
                  <a:lnTo>
                    <a:pt x="3029839" y="2639568"/>
                  </a:lnTo>
                  <a:lnTo>
                    <a:pt x="1998853" y="2639568"/>
                  </a:lnTo>
                  <a:lnTo>
                    <a:pt x="1311529" y="2639568"/>
                  </a:lnTo>
                  <a:lnTo>
                    <a:pt x="1311529" y="1099820"/>
                  </a:lnTo>
                  <a:lnTo>
                    <a:pt x="0" y="1197483"/>
                  </a:lnTo>
                  <a:lnTo>
                    <a:pt x="1311529" y="439927"/>
                  </a:lnTo>
                  <a:lnTo>
                    <a:pt x="131152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382DFDF-B4FA-406E-810F-629777CC760C}"/>
              </a:ext>
            </a:extLst>
          </p:cNvPr>
          <p:cNvSpPr txBox="1"/>
          <p:nvPr/>
        </p:nvSpPr>
        <p:spPr>
          <a:xfrm>
            <a:off x="6262624" y="2006777"/>
            <a:ext cx="29904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Consolas" panose="020B0609020204030204" pitchFamily="49" charset="0"/>
              </a:rPr>
              <a:t>version: '3'</a:t>
            </a:r>
          </a:p>
          <a:p>
            <a:r>
              <a:rPr lang="en-US" sz="1600" i="1" dirty="0">
                <a:latin typeface="Consolas" panose="020B0609020204030204" pitchFamily="49" charset="0"/>
              </a:rPr>
              <a:t>services:</a:t>
            </a:r>
          </a:p>
          <a:p>
            <a:r>
              <a:rPr lang="en-US" sz="1600" i="1" dirty="0">
                <a:latin typeface="Consolas" panose="020B0609020204030204" pitchFamily="49" charset="0"/>
              </a:rPr>
              <a:t>    web:</a:t>
            </a:r>
          </a:p>
          <a:p>
            <a:r>
              <a:rPr lang="en-US" sz="1600" i="1" dirty="0">
                <a:latin typeface="Consolas" panose="020B0609020204030204" pitchFamily="49" charset="0"/>
              </a:rPr>
              <a:t>        build: .</a:t>
            </a:r>
          </a:p>
          <a:p>
            <a:r>
              <a:rPr lang="en-US" sz="1600" i="1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US" sz="1600" i="1" dirty="0">
                <a:latin typeface="Consolas" panose="020B0609020204030204" pitchFamily="49" charset="0"/>
              </a:rPr>
              <a:t>            - "5000:5000"</a:t>
            </a:r>
          </a:p>
          <a:p>
            <a:r>
              <a:rPr lang="en-US" sz="1600" i="1" dirty="0">
                <a:latin typeface="Consolas" panose="020B0609020204030204" pitchFamily="49" charset="0"/>
              </a:rPr>
              <a:t>        volumes:</a:t>
            </a:r>
          </a:p>
          <a:p>
            <a:r>
              <a:rPr lang="en-US" sz="1600" i="1" dirty="0">
                <a:latin typeface="Consolas" panose="020B0609020204030204" pitchFamily="49" charset="0"/>
              </a:rPr>
              <a:t>            - .:/code</a:t>
            </a:r>
          </a:p>
          <a:p>
            <a:r>
              <a:rPr lang="en-US" sz="1600" i="1" dirty="0">
                <a:latin typeface="Consolas" panose="020B0609020204030204" pitchFamily="49" charset="0"/>
              </a:rPr>
              <a:t>        </a:t>
            </a:r>
            <a:r>
              <a:rPr lang="en-US" sz="1600" i="1" dirty="0" err="1">
                <a:latin typeface="Consolas" panose="020B0609020204030204" pitchFamily="49" charset="0"/>
              </a:rPr>
              <a:t>depends_on</a:t>
            </a:r>
            <a:r>
              <a:rPr lang="en-US" sz="1600" i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i="1" dirty="0">
                <a:latin typeface="Consolas" panose="020B0609020204030204" pitchFamily="49" charset="0"/>
              </a:rPr>
              <a:t>            - </a:t>
            </a:r>
            <a:r>
              <a:rPr lang="en-US" sz="1600" i="1" dirty="0" err="1">
                <a:latin typeface="Consolas" panose="020B0609020204030204" pitchFamily="49" charset="0"/>
              </a:rPr>
              <a:t>redis</a:t>
            </a:r>
            <a:endParaRPr lang="en-US" sz="1600" i="1" dirty="0">
              <a:latin typeface="Consolas" panose="020B0609020204030204" pitchFamily="49" charset="0"/>
            </a:endParaRPr>
          </a:p>
          <a:p>
            <a:r>
              <a:rPr lang="en-US" sz="1600" i="1" dirty="0">
                <a:latin typeface="Consolas" panose="020B0609020204030204" pitchFamily="49" charset="0"/>
              </a:rPr>
              <a:t>    </a:t>
            </a:r>
            <a:r>
              <a:rPr lang="en-US" sz="1600" i="1" dirty="0" err="1">
                <a:latin typeface="Consolas" panose="020B0609020204030204" pitchFamily="49" charset="0"/>
              </a:rPr>
              <a:t>redis</a:t>
            </a:r>
            <a:r>
              <a:rPr lang="en-US" sz="1600" i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i="1" dirty="0">
                <a:latin typeface="Consolas" panose="020B0609020204030204" pitchFamily="49" charset="0"/>
              </a:rPr>
              <a:t>        image: </a:t>
            </a:r>
            <a:r>
              <a:rPr lang="en-US" sz="1600" i="1" dirty="0" err="1">
                <a:latin typeface="Consolas" panose="020B0609020204030204" pitchFamily="49" charset="0"/>
              </a:rPr>
              <a:t>redis</a:t>
            </a:r>
            <a:endParaRPr lang="en-US" sz="1600" i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8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5D29C5-3E78-6C46-BE80-75C2E6EEF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1725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169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Times New Roman</vt:lpstr>
      <vt:lpstr>Office Theme</vt:lpstr>
      <vt:lpstr>Introduction to Docker Compose</vt:lpstr>
      <vt:lpstr>Agenda</vt:lpstr>
      <vt:lpstr>What is Docker Compose?</vt:lpstr>
      <vt:lpstr>Docker Compose is a 3 Steps Process</vt:lpstr>
      <vt:lpstr>Docker Compose: Multi Container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Krishnappa, Nandisha</dc:creator>
  <cp:lastModifiedBy>Krishnappa, Nandisha</cp:lastModifiedBy>
  <cp:revision>19</cp:revision>
  <dcterms:created xsi:type="dcterms:W3CDTF">2021-01-25T05:55:57Z</dcterms:created>
  <dcterms:modified xsi:type="dcterms:W3CDTF">2021-02-15T04:19:06Z</dcterms:modified>
</cp:coreProperties>
</file>