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6"/>
  </p:notesMasterIdLst>
  <p:handoutMasterIdLst>
    <p:handoutMasterId r:id="rId27"/>
  </p:handoutMasterIdLst>
  <p:sldIdLst>
    <p:sldId id="262" r:id="rId2"/>
    <p:sldId id="386" r:id="rId3"/>
    <p:sldId id="425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1" r:id="rId12"/>
    <p:sldId id="446" r:id="rId13"/>
    <p:sldId id="443" r:id="rId14"/>
    <p:sldId id="444" r:id="rId15"/>
    <p:sldId id="445" r:id="rId16"/>
    <p:sldId id="447" r:id="rId17"/>
    <p:sldId id="448" r:id="rId18"/>
    <p:sldId id="449" r:id="rId19"/>
    <p:sldId id="450" r:id="rId20"/>
    <p:sldId id="451" r:id="rId21"/>
    <p:sldId id="452" r:id="rId22"/>
    <p:sldId id="458" r:id="rId23"/>
    <p:sldId id="459" r:id="rId24"/>
    <p:sldId id="457" r:id="rId25"/>
  </p:sldIdLst>
  <p:sldSz cx="9144000" cy="5143500" type="screen16x9"/>
  <p:notesSz cx="6858000" cy="9144000"/>
  <p:embeddedFontLs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CAE992-36EF-4DD1-B1AA-17781583E058}">
  <a:tblStyle styleId="{33CAE992-36EF-4DD1-B1AA-17781583E0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B8B28C-D139-4CE1-9338-A7CC6D944E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77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BADE0-BC5F-456F-A7A9-A0DBF6C0E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7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63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909826" y="2084576"/>
            <a:ext cx="3443934" cy="974348"/>
            <a:chOff x="2505075" y="1986757"/>
            <a:chExt cx="4135437" cy="1169986"/>
          </a:xfrm>
        </p:grpSpPr>
        <p:sp>
          <p:nvSpPr>
            <p:cNvPr id="2165" name="Freeform 144"/>
            <p:cNvSpPr>
              <a:spLocks/>
            </p:cNvSpPr>
            <p:nvPr userDrawn="1"/>
          </p:nvSpPr>
          <p:spPr bwMode="auto">
            <a:xfrm>
              <a:off x="3902075" y="2829719"/>
              <a:ext cx="160337" cy="182562"/>
            </a:xfrm>
            <a:custGeom>
              <a:avLst/>
              <a:gdLst>
                <a:gd name="T0" fmla="*/ 140 w 156"/>
                <a:gd name="T1" fmla="*/ 130 h 176"/>
                <a:gd name="T2" fmla="*/ 86 w 156"/>
                <a:gd name="T3" fmla="*/ 157 h 176"/>
                <a:gd name="T4" fmla="*/ 40 w 156"/>
                <a:gd name="T5" fmla="*/ 137 h 176"/>
                <a:gd name="T6" fmla="*/ 21 w 156"/>
                <a:gd name="T7" fmla="*/ 88 h 176"/>
                <a:gd name="T8" fmla="*/ 21 w 156"/>
                <a:gd name="T9" fmla="*/ 87 h 176"/>
                <a:gd name="T10" fmla="*/ 85 w 156"/>
                <a:gd name="T11" fmla="*/ 19 h 176"/>
                <a:gd name="T12" fmla="*/ 138 w 156"/>
                <a:gd name="T13" fmla="*/ 46 h 176"/>
                <a:gd name="T14" fmla="*/ 140 w 156"/>
                <a:gd name="T15" fmla="*/ 47 h 176"/>
                <a:gd name="T16" fmla="*/ 154 w 156"/>
                <a:gd name="T17" fmla="*/ 32 h 176"/>
                <a:gd name="T18" fmla="*/ 153 w 156"/>
                <a:gd name="T19" fmla="*/ 31 h 176"/>
                <a:gd name="T20" fmla="*/ 85 w 156"/>
                <a:gd name="T21" fmla="*/ 0 h 176"/>
                <a:gd name="T22" fmla="*/ 24 w 156"/>
                <a:gd name="T23" fmla="*/ 26 h 176"/>
                <a:gd name="T24" fmla="*/ 0 w 156"/>
                <a:gd name="T25" fmla="*/ 88 h 176"/>
                <a:gd name="T26" fmla="*/ 0 w 156"/>
                <a:gd name="T27" fmla="*/ 89 h 176"/>
                <a:gd name="T28" fmla="*/ 24 w 156"/>
                <a:gd name="T29" fmla="*/ 150 h 176"/>
                <a:gd name="T30" fmla="*/ 85 w 156"/>
                <a:gd name="T31" fmla="*/ 176 h 176"/>
                <a:gd name="T32" fmla="*/ 154 w 156"/>
                <a:gd name="T33" fmla="*/ 143 h 176"/>
                <a:gd name="T34" fmla="*/ 156 w 156"/>
                <a:gd name="T35" fmla="*/ 141 h 176"/>
                <a:gd name="T36" fmla="*/ 141 w 156"/>
                <a:gd name="T37" fmla="*/ 128 h 176"/>
                <a:gd name="T38" fmla="*/ 140 w 156"/>
                <a:gd name="T39" fmla="*/ 13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76">
                  <a:moveTo>
                    <a:pt x="140" y="130"/>
                  </a:moveTo>
                  <a:cubicBezTo>
                    <a:pt x="124" y="148"/>
                    <a:pt x="106" y="157"/>
                    <a:pt x="86" y="157"/>
                  </a:cubicBezTo>
                  <a:cubicBezTo>
                    <a:pt x="69" y="157"/>
                    <a:pt x="52" y="150"/>
                    <a:pt x="40" y="137"/>
                  </a:cubicBezTo>
                  <a:cubicBezTo>
                    <a:pt x="28" y="124"/>
                    <a:pt x="21" y="106"/>
                    <a:pt x="21" y="88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49"/>
                    <a:pt x="49" y="19"/>
                    <a:pt x="85" y="19"/>
                  </a:cubicBezTo>
                  <a:cubicBezTo>
                    <a:pt x="109" y="19"/>
                    <a:pt x="125" y="32"/>
                    <a:pt x="138" y="46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54" y="32"/>
                    <a:pt x="154" y="32"/>
                    <a:pt x="154" y="32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39" y="16"/>
                    <a:pt x="119" y="0"/>
                    <a:pt x="85" y="0"/>
                  </a:cubicBezTo>
                  <a:cubicBezTo>
                    <a:pt x="62" y="0"/>
                    <a:pt x="41" y="9"/>
                    <a:pt x="24" y="26"/>
                  </a:cubicBezTo>
                  <a:cubicBezTo>
                    <a:pt x="8" y="43"/>
                    <a:pt x="0" y="65"/>
                    <a:pt x="0" y="88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12"/>
                    <a:pt x="8" y="133"/>
                    <a:pt x="24" y="150"/>
                  </a:cubicBezTo>
                  <a:cubicBezTo>
                    <a:pt x="40" y="167"/>
                    <a:pt x="62" y="176"/>
                    <a:pt x="85" y="176"/>
                  </a:cubicBezTo>
                  <a:cubicBezTo>
                    <a:pt x="113" y="176"/>
                    <a:pt x="134" y="166"/>
                    <a:pt x="154" y="143"/>
                  </a:cubicBezTo>
                  <a:cubicBezTo>
                    <a:pt x="156" y="141"/>
                    <a:pt x="156" y="141"/>
                    <a:pt x="156" y="141"/>
                  </a:cubicBezTo>
                  <a:cubicBezTo>
                    <a:pt x="141" y="128"/>
                    <a:pt x="141" y="128"/>
                    <a:pt x="141" y="128"/>
                  </a:cubicBezTo>
                  <a:lnTo>
                    <a:pt x="140" y="130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6" name="Freeform 145"/>
            <p:cNvSpPr>
              <a:spLocks noEditPoints="1"/>
            </p:cNvSpPr>
            <p:nvPr userDrawn="1"/>
          </p:nvSpPr>
          <p:spPr bwMode="auto">
            <a:xfrm>
              <a:off x="4089400" y="2829719"/>
              <a:ext cx="177800" cy="182562"/>
            </a:xfrm>
            <a:custGeom>
              <a:avLst/>
              <a:gdLst>
                <a:gd name="T0" fmla="*/ 87 w 173"/>
                <a:gd name="T1" fmla="*/ 0 h 176"/>
                <a:gd name="T2" fmla="*/ 25 w 173"/>
                <a:gd name="T3" fmla="*/ 26 h 176"/>
                <a:gd name="T4" fmla="*/ 0 w 173"/>
                <a:gd name="T5" fmla="*/ 88 h 176"/>
                <a:gd name="T6" fmla="*/ 0 w 173"/>
                <a:gd name="T7" fmla="*/ 89 h 176"/>
                <a:gd name="T8" fmla="*/ 25 w 173"/>
                <a:gd name="T9" fmla="*/ 150 h 176"/>
                <a:gd name="T10" fmla="*/ 87 w 173"/>
                <a:gd name="T11" fmla="*/ 176 h 176"/>
                <a:gd name="T12" fmla="*/ 149 w 173"/>
                <a:gd name="T13" fmla="*/ 150 h 176"/>
                <a:gd name="T14" fmla="*/ 173 w 173"/>
                <a:gd name="T15" fmla="*/ 88 h 176"/>
                <a:gd name="T16" fmla="*/ 173 w 173"/>
                <a:gd name="T17" fmla="*/ 87 h 176"/>
                <a:gd name="T18" fmla="*/ 149 w 173"/>
                <a:gd name="T19" fmla="*/ 26 h 176"/>
                <a:gd name="T20" fmla="*/ 87 w 173"/>
                <a:gd name="T21" fmla="*/ 0 h 176"/>
                <a:gd name="T22" fmla="*/ 152 w 173"/>
                <a:gd name="T23" fmla="*/ 88 h 176"/>
                <a:gd name="T24" fmla="*/ 152 w 173"/>
                <a:gd name="T25" fmla="*/ 89 h 176"/>
                <a:gd name="T26" fmla="*/ 134 w 173"/>
                <a:gd name="T27" fmla="*/ 137 h 176"/>
                <a:gd name="T28" fmla="*/ 87 w 173"/>
                <a:gd name="T29" fmla="*/ 157 h 176"/>
                <a:gd name="T30" fmla="*/ 22 w 173"/>
                <a:gd name="T31" fmla="*/ 88 h 176"/>
                <a:gd name="T32" fmla="*/ 22 w 173"/>
                <a:gd name="T33" fmla="*/ 87 h 176"/>
                <a:gd name="T34" fmla="*/ 40 w 173"/>
                <a:gd name="T35" fmla="*/ 39 h 176"/>
                <a:gd name="T36" fmla="*/ 87 w 173"/>
                <a:gd name="T37" fmla="*/ 19 h 176"/>
                <a:gd name="T38" fmla="*/ 152 w 173"/>
                <a:gd name="T39" fmla="*/ 8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" h="176">
                  <a:moveTo>
                    <a:pt x="87" y="0"/>
                  </a:moveTo>
                  <a:cubicBezTo>
                    <a:pt x="63" y="0"/>
                    <a:pt x="41" y="9"/>
                    <a:pt x="25" y="26"/>
                  </a:cubicBezTo>
                  <a:cubicBezTo>
                    <a:pt x="9" y="43"/>
                    <a:pt x="0" y="65"/>
                    <a:pt x="0" y="88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12"/>
                    <a:pt x="9" y="134"/>
                    <a:pt x="25" y="150"/>
                  </a:cubicBezTo>
                  <a:cubicBezTo>
                    <a:pt x="41" y="167"/>
                    <a:pt x="63" y="176"/>
                    <a:pt x="87" y="176"/>
                  </a:cubicBezTo>
                  <a:cubicBezTo>
                    <a:pt x="110" y="176"/>
                    <a:pt x="133" y="167"/>
                    <a:pt x="149" y="150"/>
                  </a:cubicBezTo>
                  <a:cubicBezTo>
                    <a:pt x="165" y="133"/>
                    <a:pt x="173" y="111"/>
                    <a:pt x="173" y="88"/>
                  </a:cubicBezTo>
                  <a:cubicBezTo>
                    <a:pt x="173" y="87"/>
                    <a:pt x="173" y="87"/>
                    <a:pt x="173" y="87"/>
                  </a:cubicBezTo>
                  <a:cubicBezTo>
                    <a:pt x="173" y="64"/>
                    <a:pt x="165" y="42"/>
                    <a:pt x="149" y="26"/>
                  </a:cubicBezTo>
                  <a:cubicBezTo>
                    <a:pt x="133" y="9"/>
                    <a:pt x="111" y="0"/>
                    <a:pt x="87" y="0"/>
                  </a:cubicBezTo>
                  <a:close/>
                  <a:moveTo>
                    <a:pt x="152" y="88"/>
                  </a:moveTo>
                  <a:cubicBezTo>
                    <a:pt x="152" y="89"/>
                    <a:pt x="152" y="89"/>
                    <a:pt x="152" y="89"/>
                  </a:cubicBezTo>
                  <a:cubicBezTo>
                    <a:pt x="152" y="107"/>
                    <a:pt x="145" y="124"/>
                    <a:pt x="134" y="137"/>
                  </a:cubicBezTo>
                  <a:cubicBezTo>
                    <a:pt x="122" y="150"/>
                    <a:pt x="105" y="157"/>
                    <a:pt x="87" y="157"/>
                  </a:cubicBezTo>
                  <a:cubicBezTo>
                    <a:pt x="51" y="157"/>
                    <a:pt x="22" y="126"/>
                    <a:pt x="22" y="88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22" y="69"/>
                    <a:pt x="29" y="52"/>
                    <a:pt x="40" y="39"/>
                  </a:cubicBezTo>
                  <a:cubicBezTo>
                    <a:pt x="52" y="26"/>
                    <a:pt x="69" y="19"/>
                    <a:pt x="87" y="19"/>
                  </a:cubicBezTo>
                  <a:cubicBezTo>
                    <a:pt x="123" y="19"/>
                    <a:pt x="152" y="49"/>
                    <a:pt x="152" y="88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7" name="Freeform 146"/>
            <p:cNvSpPr>
              <a:spLocks/>
            </p:cNvSpPr>
            <p:nvPr userDrawn="1"/>
          </p:nvSpPr>
          <p:spPr bwMode="auto">
            <a:xfrm>
              <a:off x="4316413" y="2829719"/>
              <a:ext cx="258762" cy="177800"/>
            </a:xfrm>
            <a:custGeom>
              <a:avLst/>
              <a:gdLst>
                <a:gd name="T0" fmla="*/ 187 w 252"/>
                <a:gd name="T1" fmla="*/ 0 h 172"/>
                <a:gd name="T2" fmla="*/ 128 w 252"/>
                <a:gd name="T3" fmla="*/ 33 h 172"/>
                <a:gd name="T4" fmla="*/ 72 w 252"/>
                <a:gd name="T5" fmla="*/ 0 h 172"/>
                <a:gd name="T6" fmla="*/ 20 w 252"/>
                <a:gd name="T7" fmla="*/ 28 h 172"/>
                <a:gd name="T8" fmla="*/ 20 w 252"/>
                <a:gd name="T9" fmla="*/ 4 h 172"/>
                <a:gd name="T10" fmla="*/ 0 w 252"/>
                <a:gd name="T11" fmla="*/ 4 h 172"/>
                <a:gd name="T12" fmla="*/ 0 w 252"/>
                <a:gd name="T13" fmla="*/ 172 h 172"/>
                <a:gd name="T14" fmla="*/ 20 w 252"/>
                <a:gd name="T15" fmla="*/ 172 h 172"/>
                <a:gd name="T16" fmla="*/ 20 w 252"/>
                <a:gd name="T17" fmla="*/ 75 h 172"/>
                <a:gd name="T18" fmla="*/ 70 w 252"/>
                <a:gd name="T19" fmla="*/ 19 h 172"/>
                <a:gd name="T20" fmla="*/ 116 w 252"/>
                <a:gd name="T21" fmla="*/ 72 h 172"/>
                <a:gd name="T22" fmla="*/ 116 w 252"/>
                <a:gd name="T23" fmla="*/ 172 h 172"/>
                <a:gd name="T24" fmla="*/ 136 w 252"/>
                <a:gd name="T25" fmla="*/ 172 h 172"/>
                <a:gd name="T26" fmla="*/ 136 w 252"/>
                <a:gd name="T27" fmla="*/ 74 h 172"/>
                <a:gd name="T28" fmla="*/ 151 w 252"/>
                <a:gd name="T29" fmla="*/ 33 h 172"/>
                <a:gd name="T30" fmla="*/ 185 w 252"/>
                <a:gd name="T31" fmla="*/ 19 h 172"/>
                <a:gd name="T32" fmla="*/ 219 w 252"/>
                <a:gd name="T33" fmla="*/ 33 h 172"/>
                <a:gd name="T34" fmla="*/ 232 w 252"/>
                <a:gd name="T35" fmla="*/ 73 h 172"/>
                <a:gd name="T36" fmla="*/ 232 w 252"/>
                <a:gd name="T37" fmla="*/ 172 h 172"/>
                <a:gd name="T38" fmla="*/ 252 w 252"/>
                <a:gd name="T39" fmla="*/ 172 h 172"/>
                <a:gd name="T40" fmla="*/ 252 w 252"/>
                <a:gd name="T41" fmla="*/ 71 h 172"/>
                <a:gd name="T42" fmla="*/ 187 w 252"/>
                <a:gd name="T4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2" h="172">
                  <a:moveTo>
                    <a:pt x="187" y="0"/>
                  </a:moveTo>
                  <a:cubicBezTo>
                    <a:pt x="161" y="0"/>
                    <a:pt x="142" y="11"/>
                    <a:pt x="128" y="33"/>
                  </a:cubicBezTo>
                  <a:cubicBezTo>
                    <a:pt x="120" y="19"/>
                    <a:pt x="104" y="0"/>
                    <a:pt x="72" y="0"/>
                  </a:cubicBezTo>
                  <a:cubicBezTo>
                    <a:pt x="45" y="0"/>
                    <a:pt x="30" y="14"/>
                    <a:pt x="20" y="2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20" y="172"/>
                    <a:pt x="20" y="172"/>
                    <a:pt x="20" y="172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44"/>
                    <a:pt x="42" y="19"/>
                    <a:pt x="70" y="19"/>
                  </a:cubicBezTo>
                  <a:cubicBezTo>
                    <a:pt x="98" y="19"/>
                    <a:pt x="116" y="39"/>
                    <a:pt x="116" y="72"/>
                  </a:cubicBezTo>
                  <a:cubicBezTo>
                    <a:pt x="116" y="172"/>
                    <a:pt x="116" y="172"/>
                    <a:pt x="116" y="172"/>
                  </a:cubicBezTo>
                  <a:cubicBezTo>
                    <a:pt x="136" y="172"/>
                    <a:pt x="136" y="172"/>
                    <a:pt x="136" y="172"/>
                  </a:cubicBezTo>
                  <a:cubicBezTo>
                    <a:pt x="136" y="74"/>
                    <a:pt x="136" y="74"/>
                    <a:pt x="136" y="74"/>
                  </a:cubicBezTo>
                  <a:cubicBezTo>
                    <a:pt x="136" y="58"/>
                    <a:pt x="141" y="44"/>
                    <a:pt x="151" y="33"/>
                  </a:cubicBezTo>
                  <a:cubicBezTo>
                    <a:pt x="160" y="24"/>
                    <a:pt x="172" y="19"/>
                    <a:pt x="185" y="19"/>
                  </a:cubicBezTo>
                  <a:cubicBezTo>
                    <a:pt x="200" y="19"/>
                    <a:pt x="211" y="24"/>
                    <a:pt x="219" y="33"/>
                  </a:cubicBezTo>
                  <a:cubicBezTo>
                    <a:pt x="227" y="42"/>
                    <a:pt x="232" y="56"/>
                    <a:pt x="232" y="73"/>
                  </a:cubicBezTo>
                  <a:cubicBezTo>
                    <a:pt x="232" y="172"/>
                    <a:pt x="232" y="172"/>
                    <a:pt x="232" y="172"/>
                  </a:cubicBezTo>
                  <a:cubicBezTo>
                    <a:pt x="252" y="172"/>
                    <a:pt x="252" y="172"/>
                    <a:pt x="252" y="172"/>
                  </a:cubicBezTo>
                  <a:cubicBezTo>
                    <a:pt x="252" y="71"/>
                    <a:pt x="252" y="71"/>
                    <a:pt x="252" y="71"/>
                  </a:cubicBezTo>
                  <a:cubicBezTo>
                    <a:pt x="252" y="28"/>
                    <a:pt x="226" y="0"/>
                    <a:pt x="187" y="0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9" name="Freeform 147"/>
            <p:cNvSpPr>
              <a:spLocks/>
            </p:cNvSpPr>
            <p:nvPr userDrawn="1"/>
          </p:nvSpPr>
          <p:spPr bwMode="auto">
            <a:xfrm>
              <a:off x="4632325" y="2829719"/>
              <a:ext cx="260350" cy="177800"/>
            </a:xfrm>
            <a:custGeom>
              <a:avLst/>
              <a:gdLst>
                <a:gd name="T0" fmla="*/ 187 w 253"/>
                <a:gd name="T1" fmla="*/ 0 h 172"/>
                <a:gd name="T2" fmla="*/ 129 w 253"/>
                <a:gd name="T3" fmla="*/ 33 h 172"/>
                <a:gd name="T4" fmla="*/ 73 w 253"/>
                <a:gd name="T5" fmla="*/ 0 h 172"/>
                <a:gd name="T6" fmla="*/ 21 w 253"/>
                <a:gd name="T7" fmla="*/ 28 h 172"/>
                <a:gd name="T8" fmla="*/ 21 w 253"/>
                <a:gd name="T9" fmla="*/ 4 h 172"/>
                <a:gd name="T10" fmla="*/ 0 w 253"/>
                <a:gd name="T11" fmla="*/ 4 h 172"/>
                <a:gd name="T12" fmla="*/ 0 w 253"/>
                <a:gd name="T13" fmla="*/ 172 h 172"/>
                <a:gd name="T14" fmla="*/ 21 w 253"/>
                <a:gd name="T15" fmla="*/ 172 h 172"/>
                <a:gd name="T16" fmla="*/ 21 w 253"/>
                <a:gd name="T17" fmla="*/ 75 h 172"/>
                <a:gd name="T18" fmla="*/ 71 w 253"/>
                <a:gd name="T19" fmla="*/ 19 h 172"/>
                <a:gd name="T20" fmla="*/ 116 w 253"/>
                <a:gd name="T21" fmla="*/ 72 h 172"/>
                <a:gd name="T22" fmla="*/ 116 w 253"/>
                <a:gd name="T23" fmla="*/ 172 h 172"/>
                <a:gd name="T24" fmla="*/ 137 w 253"/>
                <a:gd name="T25" fmla="*/ 172 h 172"/>
                <a:gd name="T26" fmla="*/ 137 w 253"/>
                <a:gd name="T27" fmla="*/ 74 h 172"/>
                <a:gd name="T28" fmla="*/ 152 w 253"/>
                <a:gd name="T29" fmla="*/ 33 h 172"/>
                <a:gd name="T30" fmla="*/ 186 w 253"/>
                <a:gd name="T31" fmla="*/ 19 h 172"/>
                <a:gd name="T32" fmla="*/ 220 w 253"/>
                <a:gd name="T33" fmla="*/ 33 h 172"/>
                <a:gd name="T34" fmla="*/ 232 w 253"/>
                <a:gd name="T35" fmla="*/ 73 h 172"/>
                <a:gd name="T36" fmla="*/ 232 w 253"/>
                <a:gd name="T37" fmla="*/ 172 h 172"/>
                <a:gd name="T38" fmla="*/ 253 w 253"/>
                <a:gd name="T39" fmla="*/ 172 h 172"/>
                <a:gd name="T40" fmla="*/ 253 w 253"/>
                <a:gd name="T41" fmla="*/ 71 h 172"/>
                <a:gd name="T42" fmla="*/ 187 w 253"/>
                <a:gd name="T4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3" h="172">
                  <a:moveTo>
                    <a:pt x="187" y="0"/>
                  </a:moveTo>
                  <a:cubicBezTo>
                    <a:pt x="162" y="0"/>
                    <a:pt x="142" y="11"/>
                    <a:pt x="129" y="33"/>
                  </a:cubicBezTo>
                  <a:cubicBezTo>
                    <a:pt x="121" y="19"/>
                    <a:pt x="105" y="0"/>
                    <a:pt x="73" y="0"/>
                  </a:cubicBezTo>
                  <a:cubicBezTo>
                    <a:pt x="46" y="0"/>
                    <a:pt x="31" y="14"/>
                    <a:pt x="21" y="28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44"/>
                    <a:pt x="43" y="19"/>
                    <a:pt x="71" y="19"/>
                  </a:cubicBezTo>
                  <a:cubicBezTo>
                    <a:pt x="99" y="19"/>
                    <a:pt x="116" y="39"/>
                    <a:pt x="116" y="72"/>
                  </a:cubicBezTo>
                  <a:cubicBezTo>
                    <a:pt x="116" y="172"/>
                    <a:pt x="116" y="172"/>
                    <a:pt x="116" y="172"/>
                  </a:cubicBezTo>
                  <a:cubicBezTo>
                    <a:pt x="137" y="172"/>
                    <a:pt x="137" y="172"/>
                    <a:pt x="137" y="172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37" y="58"/>
                    <a:pt x="142" y="44"/>
                    <a:pt x="152" y="33"/>
                  </a:cubicBezTo>
                  <a:cubicBezTo>
                    <a:pt x="161" y="24"/>
                    <a:pt x="173" y="19"/>
                    <a:pt x="186" y="19"/>
                  </a:cubicBezTo>
                  <a:cubicBezTo>
                    <a:pt x="200" y="19"/>
                    <a:pt x="212" y="24"/>
                    <a:pt x="220" y="33"/>
                  </a:cubicBezTo>
                  <a:cubicBezTo>
                    <a:pt x="228" y="42"/>
                    <a:pt x="232" y="56"/>
                    <a:pt x="232" y="73"/>
                  </a:cubicBezTo>
                  <a:cubicBezTo>
                    <a:pt x="232" y="172"/>
                    <a:pt x="232" y="172"/>
                    <a:pt x="232" y="172"/>
                  </a:cubicBezTo>
                  <a:cubicBezTo>
                    <a:pt x="253" y="172"/>
                    <a:pt x="253" y="172"/>
                    <a:pt x="253" y="172"/>
                  </a:cubicBezTo>
                  <a:cubicBezTo>
                    <a:pt x="253" y="71"/>
                    <a:pt x="253" y="71"/>
                    <a:pt x="253" y="71"/>
                  </a:cubicBezTo>
                  <a:cubicBezTo>
                    <a:pt x="253" y="28"/>
                    <a:pt x="227" y="0"/>
                    <a:pt x="187" y="0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0" name="Freeform 148"/>
            <p:cNvSpPr>
              <a:spLocks/>
            </p:cNvSpPr>
            <p:nvPr userDrawn="1"/>
          </p:nvSpPr>
          <p:spPr bwMode="auto">
            <a:xfrm>
              <a:off x="4948238" y="2834481"/>
              <a:ext cx="149225" cy="177800"/>
            </a:xfrm>
            <a:custGeom>
              <a:avLst/>
              <a:gdLst>
                <a:gd name="T0" fmla="*/ 125 w 145"/>
                <a:gd name="T1" fmla="*/ 97 h 172"/>
                <a:gd name="T2" fmla="*/ 109 w 145"/>
                <a:gd name="T3" fmla="*/ 137 h 172"/>
                <a:gd name="T4" fmla="*/ 70 w 145"/>
                <a:gd name="T5" fmla="*/ 153 h 172"/>
                <a:gd name="T6" fmla="*/ 33 w 145"/>
                <a:gd name="T7" fmla="*/ 138 h 172"/>
                <a:gd name="T8" fmla="*/ 20 w 145"/>
                <a:gd name="T9" fmla="*/ 99 h 172"/>
                <a:gd name="T10" fmla="*/ 20 w 145"/>
                <a:gd name="T11" fmla="*/ 0 h 172"/>
                <a:gd name="T12" fmla="*/ 0 w 145"/>
                <a:gd name="T13" fmla="*/ 0 h 172"/>
                <a:gd name="T14" fmla="*/ 0 w 145"/>
                <a:gd name="T15" fmla="*/ 102 h 172"/>
                <a:gd name="T16" fmla="*/ 18 w 145"/>
                <a:gd name="T17" fmla="*/ 152 h 172"/>
                <a:gd name="T18" fmla="*/ 68 w 145"/>
                <a:gd name="T19" fmla="*/ 172 h 172"/>
                <a:gd name="T20" fmla="*/ 125 w 145"/>
                <a:gd name="T21" fmla="*/ 143 h 172"/>
                <a:gd name="T22" fmla="*/ 125 w 145"/>
                <a:gd name="T23" fmla="*/ 168 h 172"/>
                <a:gd name="T24" fmla="*/ 145 w 145"/>
                <a:gd name="T25" fmla="*/ 168 h 172"/>
                <a:gd name="T26" fmla="*/ 145 w 145"/>
                <a:gd name="T27" fmla="*/ 0 h 172"/>
                <a:gd name="T28" fmla="*/ 125 w 145"/>
                <a:gd name="T29" fmla="*/ 0 h 172"/>
                <a:gd name="T30" fmla="*/ 125 w 145"/>
                <a:gd name="T31" fmla="*/ 9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172">
                  <a:moveTo>
                    <a:pt x="125" y="97"/>
                  </a:moveTo>
                  <a:cubicBezTo>
                    <a:pt x="125" y="113"/>
                    <a:pt x="119" y="127"/>
                    <a:pt x="109" y="137"/>
                  </a:cubicBezTo>
                  <a:cubicBezTo>
                    <a:pt x="99" y="147"/>
                    <a:pt x="85" y="153"/>
                    <a:pt x="70" y="153"/>
                  </a:cubicBezTo>
                  <a:cubicBezTo>
                    <a:pt x="55" y="153"/>
                    <a:pt x="42" y="148"/>
                    <a:pt x="33" y="138"/>
                  </a:cubicBezTo>
                  <a:cubicBezTo>
                    <a:pt x="25" y="129"/>
                    <a:pt x="20" y="116"/>
                    <a:pt x="20" y="9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23"/>
                    <a:pt x="6" y="140"/>
                    <a:pt x="18" y="152"/>
                  </a:cubicBezTo>
                  <a:cubicBezTo>
                    <a:pt x="30" y="165"/>
                    <a:pt x="47" y="172"/>
                    <a:pt x="68" y="172"/>
                  </a:cubicBezTo>
                  <a:cubicBezTo>
                    <a:pt x="92" y="172"/>
                    <a:pt x="111" y="162"/>
                    <a:pt x="125" y="143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25" y="97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1" name="Freeform 149"/>
            <p:cNvSpPr>
              <a:spLocks/>
            </p:cNvSpPr>
            <p:nvPr userDrawn="1"/>
          </p:nvSpPr>
          <p:spPr bwMode="auto">
            <a:xfrm>
              <a:off x="5156200" y="2829719"/>
              <a:ext cx="150812" cy="177800"/>
            </a:xfrm>
            <a:custGeom>
              <a:avLst/>
              <a:gdLst>
                <a:gd name="T0" fmla="*/ 78 w 146"/>
                <a:gd name="T1" fmla="*/ 0 h 172"/>
                <a:gd name="T2" fmla="*/ 21 w 146"/>
                <a:gd name="T3" fmla="*/ 29 h 172"/>
                <a:gd name="T4" fmla="*/ 21 w 146"/>
                <a:gd name="T5" fmla="*/ 4 h 172"/>
                <a:gd name="T6" fmla="*/ 0 w 146"/>
                <a:gd name="T7" fmla="*/ 4 h 172"/>
                <a:gd name="T8" fmla="*/ 0 w 146"/>
                <a:gd name="T9" fmla="*/ 172 h 172"/>
                <a:gd name="T10" fmla="*/ 21 w 146"/>
                <a:gd name="T11" fmla="*/ 172 h 172"/>
                <a:gd name="T12" fmla="*/ 21 w 146"/>
                <a:gd name="T13" fmla="*/ 75 h 172"/>
                <a:gd name="T14" fmla="*/ 37 w 146"/>
                <a:gd name="T15" fmla="*/ 35 h 172"/>
                <a:gd name="T16" fmla="*/ 75 w 146"/>
                <a:gd name="T17" fmla="*/ 19 h 172"/>
                <a:gd name="T18" fmla="*/ 112 w 146"/>
                <a:gd name="T19" fmla="*/ 33 h 172"/>
                <a:gd name="T20" fmla="*/ 125 w 146"/>
                <a:gd name="T21" fmla="*/ 73 h 172"/>
                <a:gd name="T22" fmla="*/ 125 w 146"/>
                <a:gd name="T23" fmla="*/ 172 h 172"/>
                <a:gd name="T24" fmla="*/ 146 w 146"/>
                <a:gd name="T25" fmla="*/ 172 h 172"/>
                <a:gd name="T26" fmla="*/ 146 w 146"/>
                <a:gd name="T27" fmla="*/ 70 h 172"/>
                <a:gd name="T28" fmla="*/ 128 w 146"/>
                <a:gd name="T29" fmla="*/ 20 h 172"/>
                <a:gd name="T30" fmla="*/ 78 w 146"/>
                <a:gd name="T3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172">
                  <a:moveTo>
                    <a:pt x="78" y="0"/>
                  </a:moveTo>
                  <a:cubicBezTo>
                    <a:pt x="53" y="0"/>
                    <a:pt x="34" y="9"/>
                    <a:pt x="21" y="29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59"/>
                    <a:pt x="26" y="45"/>
                    <a:pt x="37" y="35"/>
                  </a:cubicBezTo>
                  <a:cubicBezTo>
                    <a:pt x="47" y="25"/>
                    <a:pt x="60" y="19"/>
                    <a:pt x="75" y="19"/>
                  </a:cubicBezTo>
                  <a:cubicBezTo>
                    <a:pt x="91" y="19"/>
                    <a:pt x="103" y="24"/>
                    <a:pt x="112" y="33"/>
                  </a:cubicBezTo>
                  <a:cubicBezTo>
                    <a:pt x="121" y="43"/>
                    <a:pt x="125" y="56"/>
                    <a:pt x="125" y="73"/>
                  </a:cubicBezTo>
                  <a:cubicBezTo>
                    <a:pt x="125" y="172"/>
                    <a:pt x="125" y="172"/>
                    <a:pt x="125" y="172"/>
                  </a:cubicBezTo>
                  <a:cubicBezTo>
                    <a:pt x="146" y="172"/>
                    <a:pt x="146" y="172"/>
                    <a:pt x="146" y="172"/>
                  </a:cubicBezTo>
                  <a:cubicBezTo>
                    <a:pt x="146" y="70"/>
                    <a:pt x="146" y="70"/>
                    <a:pt x="146" y="70"/>
                  </a:cubicBezTo>
                  <a:cubicBezTo>
                    <a:pt x="146" y="49"/>
                    <a:pt x="139" y="32"/>
                    <a:pt x="128" y="20"/>
                  </a:cubicBezTo>
                  <a:cubicBezTo>
                    <a:pt x="116" y="7"/>
                    <a:pt x="98" y="0"/>
                    <a:pt x="78" y="0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2" name="Rectangle 150"/>
            <p:cNvSpPr>
              <a:spLocks noChangeArrowheads="1"/>
            </p:cNvSpPr>
            <p:nvPr userDrawn="1"/>
          </p:nvSpPr>
          <p:spPr bwMode="auto">
            <a:xfrm>
              <a:off x="5365750" y="2834481"/>
              <a:ext cx="20637" cy="173037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3" name="Freeform 151"/>
            <p:cNvSpPr>
              <a:spLocks/>
            </p:cNvSpPr>
            <p:nvPr userDrawn="1"/>
          </p:nvSpPr>
          <p:spPr bwMode="auto">
            <a:xfrm>
              <a:off x="5437188" y="2829719"/>
              <a:ext cx="160337" cy="182562"/>
            </a:xfrm>
            <a:custGeom>
              <a:avLst/>
              <a:gdLst>
                <a:gd name="T0" fmla="*/ 140 w 156"/>
                <a:gd name="T1" fmla="*/ 130 h 176"/>
                <a:gd name="T2" fmla="*/ 86 w 156"/>
                <a:gd name="T3" fmla="*/ 157 h 176"/>
                <a:gd name="T4" fmla="*/ 40 w 156"/>
                <a:gd name="T5" fmla="*/ 137 h 176"/>
                <a:gd name="T6" fmla="*/ 21 w 156"/>
                <a:gd name="T7" fmla="*/ 88 h 176"/>
                <a:gd name="T8" fmla="*/ 21 w 156"/>
                <a:gd name="T9" fmla="*/ 87 h 176"/>
                <a:gd name="T10" fmla="*/ 85 w 156"/>
                <a:gd name="T11" fmla="*/ 19 h 176"/>
                <a:gd name="T12" fmla="*/ 138 w 156"/>
                <a:gd name="T13" fmla="*/ 46 h 176"/>
                <a:gd name="T14" fmla="*/ 140 w 156"/>
                <a:gd name="T15" fmla="*/ 47 h 176"/>
                <a:gd name="T16" fmla="*/ 154 w 156"/>
                <a:gd name="T17" fmla="*/ 32 h 176"/>
                <a:gd name="T18" fmla="*/ 153 w 156"/>
                <a:gd name="T19" fmla="*/ 31 h 176"/>
                <a:gd name="T20" fmla="*/ 86 w 156"/>
                <a:gd name="T21" fmla="*/ 0 h 176"/>
                <a:gd name="T22" fmla="*/ 24 w 156"/>
                <a:gd name="T23" fmla="*/ 26 h 176"/>
                <a:gd name="T24" fmla="*/ 0 w 156"/>
                <a:gd name="T25" fmla="*/ 88 h 176"/>
                <a:gd name="T26" fmla="*/ 0 w 156"/>
                <a:gd name="T27" fmla="*/ 89 h 176"/>
                <a:gd name="T28" fmla="*/ 24 w 156"/>
                <a:gd name="T29" fmla="*/ 150 h 176"/>
                <a:gd name="T30" fmla="*/ 86 w 156"/>
                <a:gd name="T31" fmla="*/ 176 h 176"/>
                <a:gd name="T32" fmla="*/ 154 w 156"/>
                <a:gd name="T33" fmla="*/ 143 h 176"/>
                <a:gd name="T34" fmla="*/ 156 w 156"/>
                <a:gd name="T35" fmla="*/ 141 h 176"/>
                <a:gd name="T36" fmla="*/ 141 w 156"/>
                <a:gd name="T37" fmla="*/ 128 h 176"/>
                <a:gd name="T38" fmla="*/ 140 w 156"/>
                <a:gd name="T39" fmla="*/ 13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76">
                  <a:moveTo>
                    <a:pt x="140" y="130"/>
                  </a:moveTo>
                  <a:cubicBezTo>
                    <a:pt x="124" y="148"/>
                    <a:pt x="106" y="157"/>
                    <a:pt x="86" y="157"/>
                  </a:cubicBezTo>
                  <a:cubicBezTo>
                    <a:pt x="69" y="157"/>
                    <a:pt x="53" y="150"/>
                    <a:pt x="40" y="137"/>
                  </a:cubicBezTo>
                  <a:cubicBezTo>
                    <a:pt x="28" y="124"/>
                    <a:pt x="21" y="106"/>
                    <a:pt x="21" y="88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49"/>
                    <a:pt x="49" y="19"/>
                    <a:pt x="85" y="19"/>
                  </a:cubicBezTo>
                  <a:cubicBezTo>
                    <a:pt x="109" y="19"/>
                    <a:pt x="125" y="32"/>
                    <a:pt x="138" y="46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54" y="32"/>
                    <a:pt x="154" y="32"/>
                    <a:pt x="154" y="32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39" y="16"/>
                    <a:pt x="119" y="0"/>
                    <a:pt x="86" y="0"/>
                  </a:cubicBezTo>
                  <a:cubicBezTo>
                    <a:pt x="62" y="0"/>
                    <a:pt x="41" y="9"/>
                    <a:pt x="24" y="26"/>
                  </a:cubicBezTo>
                  <a:cubicBezTo>
                    <a:pt x="8" y="43"/>
                    <a:pt x="0" y="65"/>
                    <a:pt x="0" y="88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12"/>
                    <a:pt x="8" y="133"/>
                    <a:pt x="24" y="150"/>
                  </a:cubicBezTo>
                  <a:cubicBezTo>
                    <a:pt x="41" y="167"/>
                    <a:pt x="62" y="176"/>
                    <a:pt x="86" y="176"/>
                  </a:cubicBezTo>
                  <a:cubicBezTo>
                    <a:pt x="113" y="176"/>
                    <a:pt x="134" y="166"/>
                    <a:pt x="154" y="143"/>
                  </a:cubicBezTo>
                  <a:cubicBezTo>
                    <a:pt x="156" y="141"/>
                    <a:pt x="156" y="141"/>
                    <a:pt x="156" y="141"/>
                  </a:cubicBezTo>
                  <a:cubicBezTo>
                    <a:pt x="141" y="128"/>
                    <a:pt x="141" y="128"/>
                    <a:pt x="141" y="128"/>
                  </a:cubicBezTo>
                  <a:lnTo>
                    <a:pt x="140" y="130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4" name="Freeform 152"/>
            <p:cNvSpPr>
              <a:spLocks noEditPoints="1"/>
            </p:cNvSpPr>
            <p:nvPr userDrawn="1"/>
          </p:nvSpPr>
          <p:spPr bwMode="auto">
            <a:xfrm>
              <a:off x="5626100" y="2831306"/>
              <a:ext cx="150812" cy="180975"/>
            </a:xfrm>
            <a:custGeom>
              <a:avLst/>
              <a:gdLst>
                <a:gd name="T0" fmla="*/ 75 w 146"/>
                <a:gd name="T1" fmla="*/ 0 h 175"/>
                <a:gd name="T2" fmla="*/ 16 w 146"/>
                <a:gd name="T3" fmla="*/ 14 h 175"/>
                <a:gd name="T4" fmla="*/ 14 w 146"/>
                <a:gd name="T5" fmla="*/ 15 h 175"/>
                <a:gd name="T6" fmla="*/ 22 w 146"/>
                <a:gd name="T7" fmla="*/ 34 h 175"/>
                <a:gd name="T8" fmla="*/ 24 w 146"/>
                <a:gd name="T9" fmla="*/ 32 h 175"/>
                <a:gd name="T10" fmla="*/ 74 w 146"/>
                <a:gd name="T11" fmla="*/ 20 h 175"/>
                <a:gd name="T12" fmla="*/ 126 w 146"/>
                <a:gd name="T13" fmla="*/ 67 h 175"/>
                <a:gd name="T14" fmla="*/ 126 w 146"/>
                <a:gd name="T15" fmla="*/ 71 h 175"/>
                <a:gd name="T16" fmla="*/ 74 w 146"/>
                <a:gd name="T17" fmla="*/ 65 h 175"/>
                <a:gd name="T18" fmla="*/ 21 w 146"/>
                <a:gd name="T19" fmla="*/ 79 h 175"/>
                <a:gd name="T20" fmla="*/ 0 w 146"/>
                <a:gd name="T21" fmla="*/ 121 h 175"/>
                <a:gd name="T22" fmla="*/ 0 w 146"/>
                <a:gd name="T23" fmla="*/ 121 h 175"/>
                <a:gd name="T24" fmla="*/ 21 w 146"/>
                <a:gd name="T25" fmla="*/ 162 h 175"/>
                <a:gd name="T26" fmla="*/ 66 w 146"/>
                <a:gd name="T27" fmla="*/ 175 h 175"/>
                <a:gd name="T28" fmla="*/ 126 w 146"/>
                <a:gd name="T29" fmla="*/ 148 h 175"/>
                <a:gd name="T30" fmla="*/ 126 w 146"/>
                <a:gd name="T31" fmla="*/ 171 h 175"/>
                <a:gd name="T32" fmla="*/ 146 w 146"/>
                <a:gd name="T33" fmla="*/ 171 h 175"/>
                <a:gd name="T34" fmla="*/ 146 w 146"/>
                <a:gd name="T35" fmla="*/ 67 h 175"/>
                <a:gd name="T36" fmla="*/ 129 w 146"/>
                <a:gd name="T37" fmla="*/ 19 h 175"/>
                <a:gd name="T38" fmla="*/ 75 w 146"/>
                <a:gd name="T39" fmla="*/ 0 h 175"/>
                <a:gd name="T40" fmla="*/ 34 w 146"/>
                <a:gd name="T41" fmla="*/ 94 h 175"/>
                <a:gd name="T42" fmla="*/ 73 w 146"/>
                <a:gd name="T43" fmla="*/ 84 h 175"/>
                <a:gd name="T44" fmla="*/ 126 w 146"/>
                <a:gd name="T45" fmla="*/ 91 h 175"/>
                <a:gd name="T46" fmla="*/ 126 w 146"/>
                <a:gd name="T47" fmla="*/ 108 h 175"/>
                <a:gd name="T48" fmla="*/ 109 w 146"/>
                <a:gd name="T49" fmla="*/ 142 h 175"/>
                <a:gd name="T50" fmla="*/ 67 w 146"/>
                <a:gd name="T51" fmla="*/ 156 h 175"/>
                <a:gd name="T52" fmla="*/ 21 w 146"/>
                <a:gd name="T53" fmla="*/ 120 h 175"/>
                <a:gd name="T54" fmla="*/ 21 w 146"/>
                <a:gd name="T55" fmla="*/ 120 h 175"/>
                <a:gd name="T56" fmla="*/ 34 w 146"/>
                <a:gd name="T57" fmla="*/ 9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5">
                  <a:moveTo>
                    <a:pt x="75" y="0"/>
                  </a:moveTo>
                  <a:cubicBezTo>
                    <a:pt x="51" y="0"/>
                    <a:pt x="32" y="7"/>
                    <a:pt x="16" y="1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41" y="24"/>
                    <a:pt x="57" y="20"/>
                    <a:pt x="74" y="20"/>
                  </a:cubicBezTo>
                  <a:cubicBezTo>
                    <a:pt x="108" y="20"/>
                    <a:pt x="126" y="37"/>
                    <a:pt x="126" y="67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13" y="68"/>
                    <a:pt x="97" y="65"/>
                    <a:pt x="74" y="65"/>
                  </a:cubicBezTo>
                  <a:cubicBezTo>
                    <a:pt x="52" y="65"/>
                    <a:pt x="34" y="70"/>
                    <a:pt x="21" y="79"/>
                  </a:cubicBezTo>
                  <a:cubicBezTo>
                    <a:pt x="7" y="89"/>
                    <a:pt x="0" y="103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8"/>
                    <a:pt x="7" y="152"/>
                    <a:pt x="21" y="162"/>
                  </a:cubicBezTo>
                  <a:cubicBezTo>
                    <a:pt x="33" y="170"/>
                    <a:pt x="49" y="175"/>
                    <a:pt x="66" y="175"/>
                  </a:cubicBezTo>
                  <a:cubicBezTo>
                    <a:pt x="97" y="175"/>
                    <a:pt x="116" y="160"/>
                    <a:pt x="126" y="148"/>
                  </a:cubicBezTo>
                  <a:cubicBezTo>
                    <a:pt x="126" y="171"/>
                    <a:pt x="126" y="171"/>
                    <a:pt x="126" y="171"/>
                  </a:cubicBezTo>
                  <a:cubicBezTo>
                    <a:pt x="146" y="171"/>
                    <a:pt x="146" y="171"/>
                    <a:pt x="146" y="171"/>
                  </a:cubicBezTo>
                  <a:cubicBezTo>
                    <a:pt x="146" y="67"/>
                    <a:pt x="146" y="67"/>
                    <a:pt x="146" y="67"/>
                  </a:cubicBezTo>
                  <a:cubicBezTo>
                    <a:pt x="146" y="46"/>
                    <a:pt x="140" y="30"/>
                    <a:pt x="129" y="19"/>
                  </a:cubicBezTo>
                  <a:cubicBezTo>
                    <a:pt x="117" y="7"/>
                    <a:pt x="98" y="0"/>
                    <a:pt x="75" y="0"/>
                  </a:cubicBezTo>
                  <a:close/>
                  <a:moveTo>
                    <a:pt x="34" y="94"/>
                  </a:moveTo>
                  <a:cubicBezTo>
                    <a:pt x="44" y="87"/>
                    <a:pt x="57" y="84"/>
                    <a:pt x="73" y="84"/>
                  </a:cubicBezTo>
                  <a:cubicBezTo>
                    <a:pt x="96" y="84"/>
                    <a:pt x="113" y="87"/>
                    <a:pt x="126" y="91"/>
                  </a:cubicBezTo>
                  <a:cubicBezTo>
                    <a:pt x="126" y="108"/>
                    <a:pt x="126" y="108"/>
                    <a:pt x="126" y="108"/>
                  </a:cubicBezTo>
                  <a:cubicBezTo>
                    <a:pt x="126" y="121"/>
                    <a:pt x="120" y="133"/>
                    <a:pt x="109" y="142"/>
                  </a:cubicBezTo>
                  <a:cubicBezTo>
                    <a:pt x="98" y="151"/>
                    <a:pt x="83" y="156"/>
                    <a:pt x="67" y="156"/>
                  </a:cubicBezTo>
                  <a:cubicBezTo>
                    <a:pt x="44" y="156"/>
                    <a:pt x="21" y="144"/>
                    <a:pt x="21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1" y="109"/>
                    <a:pt x="26" y="100"/>
                    <a:pt x="34" y="94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5" name="Freeform 153"/>
            <p:cNvSpPr>
              <a:spLocks/>
            </p:cNvSpPr>
            <p:nvPr userDrawn="1"/>
          </p:nvSpPr>
          <p:spPr bwMode="auto">
            <a:xfrm>
              <a:off x="5816600" y="2778919"/>
              <a:ext cx="104775" cy="231775"/>
            </a:xfrm>
            <a:custGeom>
              <a:avLst/>
              <a:gdLst>
                <a:gd name="T0" fmla="*/ 44 w 101"/>
                <a:gd name="T1" fmla="*/ 0 h 224"/>
                <a:gd name="T2" fmla="*/ 23 w 101"/>
                <a:gd name="T3" fmla="*/ 0 h 224"/>
                <a:gd name="T4" fmla="*/ 23 w 101"/>
                <a:gd name="T5" fmla="*/ 53 h 224"/>
                <a:gd name="T6" fmla="*/ 0 w 101"/>
                <a:gd name="T7" fmla="*/ 53 h 224"/>
                <a:gd name="T8" fmla="*/ 0 w 101"/>
                <a:gd name="T9" fmla="*/ 72 h 224"/>
                <a:gd name="T10" fmla="*/ 23 w 101"/>
                <a:gd name="T11" fmla="*/ 72 h 224"/>
                <a:gd name="T12" fmla="*/ 23 w 101"/>
                <a:gd name="T13" fmla="*/ 177 h 224"/>
                <a:gd name="T14" fmla="*/ 38 w 101"/>
                <a:gd name="T15" fmla="*/ 213 h 224"/>
                <a:gd name="T16" fmla="*/ 72 w 101"/>
                <a:gd name="T17" fmla="*/ 224 h 224"/>
                <a:gd name="T18" fmla="*/ 99 w 101"/>
                <a:gd name="T19" fmla="*/ 218 h 224"/>
                <a:gd name="T20" fmla="*/ 101 w 101"/>
                <a:gd name="T21" fmla="*/ 217 h 224"/>
                <a:gd name="T22" fmla="*/ 101 w 101"/>
                <a:gd name="T23" fmla="*/ 198 h 224"/>
                <a:gd name="T24" fmla="*/ 97 w 101"/>
                <a:gd name="T25" fmla="*/ 199 h 224"/>
                <a:gd name="T26" fmla="*/ 74 w 101"/>
                <a:gd name="T27" fmla="*/ 205 h 224"/>
                <a:gd name="T28" fmla="*/ 52 w 101"/>
                <a:gd name="T29" fmla="*/ 198 h 224"/>
                <a:gd name="T30" fmla="*/ 44 w 101"/>
                <a:gd name="T31" fmla="*/ 175 h 224"/>
                <a:gd name="T32" fmla="*/ 44 w 101"/>
                <a:gd name="T33" fmla="*/ 72 h 224"/>
                <a:gd name="T34" fmla="*/ 101 w 101"/>
                <a:gd name="T35" fmla="*/ 72 h 224"/>
                <a:gd name="T36" fmla="*/ 101 w 101"/>
                <a:gd name="T37" fmla="*/ 53 h 224"/>
                <a:gd name="T38" fmla="*/ 44 w 101"/>
                <a:gd name="T39" fmla="*/ 53 h 224"/>
                <a:gd name="T40" fmla="*/ 44 w 101"/>
                <a:gd name="T4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224">
                  <a:moveTo>
                    <a:pt x="4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23" y="192"/>
                    <a:pt x="28" y="204"/>
                    <a:pt x="38" y="213"/>
                  </a:cubicBezTo>
                  <a:cubicBezTo>
                    <a:pt x="46" y="220"/>
                    <a:pt x="58" y="224"/>
                    <a:pt x="72" y="224"/>
                  </a:cubicBezTo>
                  <a:cubicBezTo>
                    <a:pt x="82" y="224"/>
                    <a:pt x="90" y="222"/>
                    <a:pt x="99" y="218"/>
                  </a:cubicBezTo>
                  <a:cubicBezTo>
                    <a:pt x="101" y="217"/>
                    <a:pt x="101" y="217"/>
                    <a:pt x="101" y="217"/>
                  </a:cubicBezTo>
                  <a:cubicBezTo>
                    <a:pt x="101" y="198"/>
                    <a:pt x="101" y="198"/>
                    <a:pt x="101" y="198"/>
                  </a:cubicBezTo>
                  <a:cubicBezTo>
                    <a:pt x="97" y="199"/>
                    <a:pt x="97" y="199"/>
                    <a:pt x="97" y="199"/>
                  </a:cubicBezTo>
                  <a:cubicBezTo>
                    <a:pt x="88" y="203"/>
                    <a:pt x="82" y="205"/>
                    <a:pt x="74" y="205"/>
                  </a:cubicBezTo>
                  <a:cubicBezTo>
                    <a:pt x="65" y="205"/>
                    <a:pt x="57" y="202"/>
                    <a:pt x="52" y="198"/>
                  </a:cubicBezTo>
                  <a:cubicBezTo>
                    <a:pt x="47" y="193"/>
                    <a:pt x="44" y="186"/>
                    <a:pt x="44" y="175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44" y="53"/>
                    <a:pt x="44" y="53"/>
                    <a:pt x="44" y="53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6" name="Rectangle 154"/>
            <p:cNvSpPr>
              <a:spLocks noChangeArrowheads="1"/>
            </p:cNvSpPr>
            <p:nvPr userDrawn="1"/>
          </p:nvSpPr>
          <p:spPr bwMode="auto">
            <a:xfrm>
              <a:off x="5970588" y="2834481"/>
              <a:ext cx="20637" cy="173037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7" name="Freeform 155"/>
            <p:cNvSpPr>
              <a:spLocks noEditPoints="1"/>
            </p:cNvSpPr>
            <p:nvPr userDrawn="1"/>
          </p:nvSpPr>
          <p:spPr bwMode="auto">
            <a:xfrm>
              <a:off x="6042025" y="2829719"/>
              <a:ext cx="177800" cy="182562"/>
            </a:xfrm>
            <a:custGeom>
              <a:avLst/>
              <a:gdLst>
                <a:gd name="T0" fmla="*/ 87 w 173"/>
                <a:gd name="T1" fmla="*/ 0 h 176"/>
                <a:gd name="T2" fmla="*/ 25 w 173"/>
                <a:gd name="T3" fmla="*/ 26 h 176"/>
                <a:gd name="T4" fmla="*/ 0 w 173"/>
                <a:gd name="T5" fmla="*/ 88 h 176"/>
                <a:gd name="T6" fmla="*/ 0 w 173"/>
                <a:gd name="T7" fmla="*/ 89 h 176"/>
                <a:gd name="T8" fmla="*/ 25 w 173"/>
                <a:gd name="T9" fmla="*/ 150 h 176"/>
                <a:gd name="T10" fmla="*/ 87 w 173"/>
                <a:gd name="T11" fmla="*/ 176 h 176"/>
                <a:gd name="T12" fmla="*/ 149 w 173"/>
                <a:gd name="T13" fmla="*/ 150 h 176"/>
                <a:gd name="T14" fmla="*/ 173 w 173"/>
                <a:gd name="T15" fmla="*/ 88 h 176"/>
                <a:gd name="T16" fmla="*/ 173 w 173"/>
                <a:gd name="T17" fmla="*/ 87 h 176"/>
                <a:gd name="T18" fmla="*/ 149 w 173"/>
                <a:gd name="T19" fmla="*/ 26 h 176"/>
                <a:gd name="T20" fmla="*/ 87 w 173"/>
                <a:gd name="T21" fmla="*/ 0 h 176"/>
                <a:gd name="T22" fmla="*/ 152 w 173"/>
                <a:gd name="T23" fmla="*/ 88 h 176"/>
                <a:gd name="T24" fmla="*/ 152 w 173"/>
                <a:gd name="T25" fmla="*/ 89 h 176"/>
                <a:gd name="T26" fmla="*/ 134 w 173"/>
                <a:gd name="T27" fmla="*/ 137 h 176"/>
                <a:gd name="T28" fmla="*/ 87 w 173"/>
                <a:gd name="T29" fmla="*/ 157 h 176"/>
                <a:gd name="T30" fmla="*/ 22 w 173"/>
                <a:gd name="T31" fmla="*/ 88 h 176"/>
                <a:gd name="T32" fmla="*/ 22 w 173"/>
                <a:gd name="T33" fmla="*/ 87 h 176"/>
                <a:gd name="T34" fmla="*/ 40 w 173"/>
                <a:gd name="T35" fmla="*/ 39 h 176"/>
                <a:gd name="T36" fmla="*/ 87 w 173"/>
                <a:gd name="T37" fmla="*/ 19 h 176"/>
                <a:gd name="T38" fmla="*/ 152 w 173"/>
                <a:gd name="T39" fmla="*/ 8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" h="176">
                  <a:moveTo>
                    <a:pt x="87" y="0"/>
                  </a:moveTo>
                  <a:cubicBezTo>
                    <a:pt x="63" y="0"/>
                    <a:pt x="41" y="9"/>
                    <a:pt x="25" y="26"/>
                  </a:cubicBezTo>
                  <a:cubicBezTo>
                    <a:pt x="9" y="43"/>
                    <a:pt x="0" y="65"/>
                    <a:pt x="0" y="88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12"/>
                    <a:pt x="9" y="134"/>
                    <a:pt x="25" y="150"/>
                  </a:cubicBezTo>
                  <a:cubicBezTo>
                    <a:pt x="41" y="167"/>
                    <a:pt x="63" y="176"/>
                    <a:pt x="87" y="176"/>
                  </a:cubicBezTo>
                  <a:cubicBezTo>
                    <a:pt x="110" y="176"/>
                    <a:pt x="133" y="167"/>
                    <a:pt x="149" y="150"/>
                  </a:cubicBezTo>
                  <a:cubicBezTo>
                    <a:pt x="165" y="133"/>
                    <a:pt x="173" y="111"/>
                    <a:pt x="173" y="88"/>
                  </a:cubicBezTo>
                  <a:cubicBezTo>
                    <a:pt x="173" y="87"/>
                    <a:pt x="173" y="87"/>
                    <a:pt x="173" y="87"/>
                  </a:cubicBezTo>
                  <a:cubicBezTo>
                    <a:pt x="173" y="64"/>
                    <a:pt x="165" y="42"/>
                    <a:pt x="149" y="26"/>
                  </a:cubicBezTo>
                  <a:cubicBezTo>
                    <a:pt x="133" y="9"/>
                    <a:pt x="111" y="0"/>
                    <a:pt x="87" y="0"/>
                  </a:cubicBezTo>
                  <a:close/>
                  <a:moveTo>
                    <a:pt x="152" y="88"/>
                  </a:moveTo>
                  <a:cubicBezTo>
                    <a:pt x="152" y="89"/>
                    <a:pt x="152" y="89"/>
                    <a:pt x="152" y="89"/>
                  </a:cubicBezTo>
                  <a:cubicBezTo>
                    <a:pt x="152" y="107"/>
                    <a:pt x="145" y="124"/>
                    <a:pt x="134" y="137"/>
                  </a:cubicBezTo>
                  <a:cubicBezTo>
                    <a:pt x="122" y="150"/>
                    <a:pt x="105" y="157"/>
                    <a:pt x="87" y="157"/>
                  </a:cubicBezTo>
                  <a:cubicBezTo>
                    <a:pt x="51" y="157"/>
                    <a:pt x="22" y="126"/>
                    <a:pt x="22" y="88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22" y="69"/>
                    <a:pt x="29" y="52"/>
                    <a:pt x="40" y="39"/>
                  </a:cubicBezTo>
                  <a:cubicBezTo>
                    <a:pt x="52" y="26"/>
                    <a:pt x="69" y="19"/>
                    <a:pt x="87" y="19"/>
                  </a:cubicBezTo>
                  <a:cubicBezTo>
                    <a:pt x="123" y="19"/>
                    <a:pt x="152" y="49"/>
                    <a:pt x="152" y="88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8" name="Freeform 156"/>
            <p:cNvSpPr>
              <a:spLocks/>
            </p:cNvSpPr>
            <p:nvPr userDrawn="1"/>
          </p:nvSpPr>
          <p:spPr bwMode="auto">
            <a:xfrm>
              <a:off x="6269038" y="2829719"/>
              <a:ext cx="149225" cy="177800"/>
            </a:xfrm>
            <a:custGeom>
              <a:avLst/>
              <a:gdLst>
                <a:gd name="T0" fmla="*/ 77 w 145"/>
                <a:gd name="T1" fmla="*/ 0 h 172"/>
                <a:gd name="T2" fmla="*/ 20 w 145"/>
                <a:gd name="T3" fmla="*/ 29 h 172"/>
                <a:gd name="T4" fmla="*/ 20 w 145"/>
                <a:gd name="T5" fmla="*/ 4 h 172"/>
                <a:gd name="T6" fmla="*/ 0 w 145"/>
                <a:gd name="T7" fmla="*/ 4 h 172"/>
                <a:gd name="T8" fmla="*/ 0 w 145"/>
                <a:gd name="T9" fmla="*/ 172 h 172"/>
                <a:gd name="T10" fmla="*/ 20 w 145"/>
                <a:gd name="T11" fmla="*/ 172 h 172"/>
                <a:gd name="T12" fmla="*/ 20 w 145"/>
                <a:gd name="T13" fmla="*/ 75 h 172"/>
                <a:gd name="T14" fmla="*/ 36 w 145"/>
                <a:gd name="T15" fmla="*/ 35 h 172"/>
                <a:gd name="T16" fmla="*/ 74 w 145"/>
                <a:gd name="T17" fmla="*/ 19 h 172"/>
                <a:gd name="T18" fmla="*/ 111 w 145"/>
                <a:gd name="T19" fmla="*/ 33 h 172"/>
                <a:gd name="T20" fmla="*/ 124 w 145"/>
                <a:gd name="T21" fmla="*/ 73 h 172"/>
                <a:gd name="T22" fmla="*/ 124 w 145"/>
                <a:gd name="T23" fmla="*/ 172 h 172"/>
                <a:gd name="T24" fmla="*/ 145 w 145"/>
                <a:gd name="T25" fmla="*/ 172 h 172"/>
                <a:gd name="T26" fmla="*/ 145 w 145"/>
                <a:gd name="T27" fmla="*/ 70 h 172"/>
                <a:gd name="T28" fmla="*/ 127 w 145"/>
                <a:gd name="T29" fmla="*/ 20 h 172"/>
                <a:gd name="T30" fmla="*/ 77 w 145"/>
                <a:gd name="T3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172">
                  <a:moveTo>
                    <a:pt x="77" y="0"/>
                  </a:moveTo>
                  <a:cubicBezTo>
                    <a:pt x="52" y="0"/>
                    <a:pt x="33" y="9"/>
                    <a:pt x="20" y="29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20" y="172"/>
                    <a:pt x="20" y="172"/>
                    <a:pt x="20" y="172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59"/>
                    <a:pt x="25" y="45"/>
                    <a:pt x="36" y="35"/>
                  </a:cubicBezTo>
                  <a:cubicBezTo>
                    <a:pt x="46" y="25"/>
                    <a:pt x="59" y="19"/>
                    <a:pt x="74" y="19"/>
                  </a:cubicBezTo>
                  <a:cubicBezTo>
                    <a:pt x="90" y="19"/>
                    <a:pt x="103" y="24"/>
                    <a:pt x="111" y="33"/>
                  </a:cubicBezTo>
                  <a:cubicBezTo>
                    <a:pt x="120" y="43"/>
                    <a:pt x="124" y="56"/>
                    <a:pt x="124" y="73"/>
                  </a:cubicBezTo>
                  <a:cubicBezTo>
                    <a:pt x="124" y="172"/>
                    <a:pt x="124" y="172"/>
                    <a:pt x="124" y="172"/>
                  </a:cubicBezTo>
                  <a:cubicBezTo>
                    <a:pt x="145" y="172"/>
                    <a:pt x="145" y="172"/>
                    <a:pt x="145" y="172"/>
                  </a:cubicBezTo>
                  <a:cubicBezTo>
                    <a:pt x="145" y="70"/>
                    <a:pt x="145" y="70"/>
                    <a:pt x="145" y="70"/>
                  </a:cubicBezTo>
                  <a:cubicBezTo>
                    <a:pt x="145" y="49"/>
                    <a:pt x="138" y="32"/>
                    <a:pt x="127" y="20"/>
                  </a:cubicBezTo>
                  <a:cubicBezTo>
                    <a:pt x="115" y="7"/>
                    <a:pt x="97" y="0"/>
                    <a:pt x="77" y="0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9" name="Freeform 157"/>
            <p:cNvSpPr>
              <a:spLocks/>
            </p:cNvSpPr>
            <p:nvPr userDrawn="1"/>
          </p:nvSpPr>
          <p:spPr bwMode="auto">
            <a:xfrm>
              <a:off x="6459538" y="2829719"/>
              <a:ext cx="131762" cy="180975"/>
            </a:xfrm>
            <a:custGeom>
              <a:avLst/>
              <a:gdLst>
                <a:gd name="T0" fmla="*/ 73 w 129"/>
                <a:gd name="T1" fmla="*/ 76 h 175"/>
                <a:gd name="T2" fmla="*/ 29 w 129"/>
                <a:gd name="T3" fmla="*/ 47 h 175"/>
                <a:gd name="T4" fmla="*/ 29 w 129"/>
                <a:gd name="T5" fmla="*/ 46 h 175"/>
                <a:gd name="T6" fmla="*/ 64 w 129"/>
                <a:gd name="T7" fmla="*/ 20 h 175"/>
                <a:gd name="T8" fmla="*/ 113 w 129"/>
                <a:gd name="T9" fmla="*/ 36 h 175"/>
                <a:gd name="T10" fmla="*/ 115 w 129"/>
                <a:gd name="T11" fmla="*/ 37 h 175"/>
                <a:gd name="T12" fmla="*/ 126 w 129"/>
                <a:gd name="T13" fmla="*/ 20 h 175"/>
                <a:gd name="T14" fmla="*/ 124 w 129"/>
                <a:gd name="T15" fmla="*/ 19 h 175"/>
                <a:gd name="T16" fmla="*/ 65 w 129"/>
                <a:gd name="T17" fmla="*/ 0 h 175"/>
                <a:gd name="T18" fmla="*/ 25 w 129"/>
                <a:gd name="T19" fmla="*/ 14 h 175"/>
                <a:gd name="T20" fmla="*/ 9 w 129"/>
                <a:gd name="T21" fmla="*/ 48 h 175"/>
                <a:gd name="T22" fmla="*/ 9 w 129"/>
                <a:gd name="T23" fmla="*/ 49 h 175"/>
                <a:gd name="T24" fmla="*/ 65 w 129"/>
                <a:gd name="T25" fmla="*/ 96 h 175"/>
                <a:gd name="T26" fmla="*/ 67 w 129"/>
                <a:gd name="T27" fmla="*/ 96 h 175"/>
                <a:gd name="T28" fmla="*/ 108 w 129"/>
                <a:gd name="T29" fmla="*/ 127 h 175"/>
                <a:gd name="T30" fmla="*/ 108 w 129"/>
                <a:gd name="T31" fmla="*/ 127 h 175"/>
                <a:gd name="T32" fmla="*/ 71 w 129"/>
                <a:gd name="T33" fmla="*/ 156 h 175"/>
                <a:gd name="T34" fmla="*/ 14 w 129"/>
                <a:gd name="T35" fmla="*/ 135 h 175"/>
                <a:gd name="T36" fmla="*/ 12 w 129"/>
                <a:gd name="T37" fmla="*/ 134 h 175"/>
                <a:gd name="T38" fmla="*/ 0 w 129"/>
                <a:gd name="T39" fmla="*/ 150 h 175"/>
                <a:gd name="T40" fmla="*/ 1 w 129"/>
                <a:gd name="T41" fmla="*/ 151 h 175"/>
                <a:gd name="T42" fmla="*/ 70 w 129"/>
                <a:gd name="T43" fmla="*/ 175 h 175"/>
                <a:gd name="T44" fmla="*/ 112 w 129"/>
                <a:gd name="T45" fmla="*/ 162 h 175"/>
                <a:gd name="T46" fmla="*/ 129 w 129"/>
                <a:gd name="T47" fmla="*/ 125 h 175"/>
                <a:gd name="T48" fmla="*/ 129 w 129"/>
                <a:gd name="T49" fmla="*/ 125 h 175"/>
                <a:gd name="T50" fmla="*/ 73 w 129"/>
                <a:gd name="T51" fmla="*/ 7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175">
                  <a:moveTo>
                    <a:pt x="73" y="76"/>
                  </a:moveTo>
                  <a:cubicBezTo>
                    <a:pt x="48" y="69"/>
                    <a:pt x="29" y="63"/>
                    <a:pt x="29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31"/>
                    <a:pt x="44" y="20"/>
                    <a:pt x="64" y="20"/>
                  </a:cubicBezTo>
                  <a:cubicBezTo>
                    <a:pt x="80" y="20"/>
                    <a:pt x="98" y="26"/>
                    <a:pt x="113" y="36"/>
                  </a:cubicBezTo>
                  <a:cubicBezTo>
                    <a:pt x="115" y="37"/>
                    <a:pt x="115" y="37"/>
                    <a:pt x="115" y="37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07" y="8"/>
                    <a:pt x="85" y="0"/>
                    <a:pt x="65" y="0"/>
                  </a:cubicBezTo>
                  <a:cubicBezTo>
                    <a:pt x="49" y="0"/>
                    <a:pt x="35" y="5"/>
                    <a:pt x="25" y="14"/>
                  </a:cubicBezTo>
                  <a:cubicBezTo>
                    <a:pt x="14" y="22"/>
                    <a:pt x="9" y="35"/>
                    <a:pt x="9" y="48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79"/>
                    <a:pt x="39" y="88"/>
                    <a:pt x="65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89" y="102"/>
                    <a:pt x="108" y="109"/>
                    <a:pt x="108" y="127"/>
                  </a:cubicBezTo>
                  <a:cubicBezTo>
                    <a:pt x="108" y="127"/>
                    <a:pt x="108" y="127"/>
                    <a:pt x="108" y="127"/>
                  </a:cubicBezTo>
                  <a:cubicBezTo>
                    <a:pt x="108" y="144"/>
                    <a:pt x="93" y="156"/>
                    <a:pt x="71" y="156"/>
                  </a:cubicBezTo>
                  <a:cubicBezTo>
                    <a:pt x="51" y="156"/>
                    <a:pt x="32" y="149"/>
                    <a:pt x="14" y="135"/>
                  </a:cubicBezTo>
                  <a:cubicBezTo>
                    <a:pt x="12" y="134"/>
                    <a:pt x="12" y="134"/>
                    <a:pt x="12" y="13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20" y="166"/>
                    <a:pt x="47" y="175"/>
                    <a:pt x="70" y="175"/>
                  </a:cubicBezTo>
                  <a:cubicBezTo>
                    <a:pt x="86" y="175"/>
                    <a:pt x="101" y="171"/>
                    <a:pt x="112" y="162"/>
                  </a:cubicBezTo>
                  <a:cubicBezTo>
                    <a:pt x="123" y="153"/>
                    <a:pt x="129" y="140"/>
                    <a:pt x="129" y="125"/>
                  </a:cubicBezTo>
                  <a:cubicBezTo>
                    <a:pt x="129" y="125"/>
                    <a:pt x="129" y="125"/>
                    <a:pt x="129" y="125"/>
                  </a:cubicBezTo>
                  <a:cubicBezTo>
                    <a:pt x="129" y="95"/>
                    <a:pt x="101" y="84"/>
                    <a:pt x="73" y="76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0" name="Oval 158"/>
            <p:cNvSpPr>
              <a:spLocks noChangeArrowheads="1"/>
            </p:cNvSpPr>
            <p:nvPr userDrawn="1"/>
          </p:nvSpPr>
          <p:spPr bwMode="auto">
            <a:xfrm>
              <a:off x="5362575" y="2767806"/>
              <a:ext cx="26987" cy="26987"/>
            </a:xfrm>
            <a:prstGeom prst="ellipse">
              <a:avLst/>
            </a:prstGeom>
            <a:solidFill>
              <a:srgbClr val="4A4A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1" name="Oval 159"/>
            <p:cNvSpPr>
              <a:spLocks noChangeArrowheads="1"/>
            </p:cNvSpPr>
            <p:nvPr userDrawn="1"/>
          </p:nvSpPr>
          <p:spPr bwMode="auto">
            <a:xfrm>
              <a:off x="5962650" y="2767806"/>
              <a:ext cx="26987" cy="26987"/>
            </a:xfrm>
            <a:prstGeom prst="ellipse">
              <a:avLst/>
            </a:prstGeom>
            <a:solidFill>
              <a:srgbClr val="4A4A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2" name="Freeform 160"/>
            <p:cNvSpPr>
              <a:spLocks noEditPoints="1"/>
            </p:cNvSpPr>
            <p:nvPr userDrawn="1"/>
          </p:nvSpPr>
          <p:spPr bwMode="auto">
            <a:xfrm>
              <a:off x="5572125" y="2175669"/>
              <a:ext cx="492125" cy="498475"/>
            </a:xfrm>
            <a:custGeom>
              <a:avLst/>
              <a:gdLst>
                <a:gd name="T0" fmla="*/ 239 w 478"/>
                <a:gd name="T1" fmla="*/ 484 h 484"/>
                <a:gd name="T2" fmla="*/ 145 w 478"/>
                <a:gd name="T3" fmla="*/ 465 h 484"/>
                <a:gd name="T4" fmla="*/ 69 w 478"/>
                <a:gd name="T5" fmla="*/ 413 h 484"/>
                <a:gd name="T6" fmla="*/ 18 w 478"/>
                <a:gd name="T7" fmla="*/ 336 h 484"/>
                <a:gd name="T8" fmla="*/ 0 w 478"/>
                <a:gd name="T9" fmla="*/ 242 h 484"/>
                <a:gd name="T10" fmla="*/ 18 w 478"/>
                <a:gd name="T11" fmla="*/ 148 h 484"/>
                <a:gd name="T12" fmla="*/ 69 w 478"/>
                <a:gd name="T13" fmla="*/ 71 h 484"/>
                <a:gd name="T14" fmla="*/ 145 w 478"/>
                <a:gd name="T15" fmla="*/ 19 h 484"/>
                <a:gd name="T16" fmla="*/ 239 w 478"/>
                <a:gd name="T17" fmla="*/ 0 h 484"/>
                <a:gd name="T18" fmla="*/ 332 w 478"/>
                <a:gd name="T19" fmla="*/ 19 h 484"/>
                <a:gd name="T20" fmla="*/ 408 w 478"/>
                <a:gd name="T21" fmla="*/ 71 h 484"/>
                <a:gd name="T22" fmla="*/ 459 w 478"/>
                <a:gd name="T23" fmla="*/ 148 h 484"/>
                <a:gd name="T24" fmla="*/ 478 w 478"/>
                <a:gd name="T25" fmla="*/ 242 h 484"/>
                <a:gd name="T26" fmla="*/ 459 w 478"/>
                <a:gd name="T27" fmla="*/ 336 h 484"/>
                <a:gd name="T28" fmla="*/ 408 w 478"/>
                <a:gd name="T29" fmla="*/ 413 h 484"/>
                <a:gd name="T30" fmla="*/ 332 w 478"/>
                <a:gd name="T31" fmla="*/ 465 h 484"/>
                <a:gd name="T32" fmla="*/ 239 w 478"/>
                <a:gd name="T33" fmla="*/ 484 h 484"/>
                <a:gd name="T34" fmla="*/ 239 w 478"/>
                <a:gd name="T35" fmla="*/ 77 h 484"/>
                <a:gd name="T36" fmla="*/ 124 w 478"/>
                <a:gd name="T37" fmla="*/ 125 h 484"/>
                <a:gd name="T38" fmla="*/ 76 w 478"/>
                <a:gd name="T39" fmla="*/ 242 h 484"/>
                <a:gd name="T40" fmla="*/ 124 w 478"/>
                <a:gd name="T41" fmla="*/ 359 h 484"/>
                <a:gd name="T42" fmla="*/ 239 w 478"/>
                <a:gd name="T43" fmla="*/ 408 h 484"/>
                <a:gd name="T44" fmla="*/ 354 w 478"/>
                <a:gd name="T45" fmla="*/ 359 h 484"/>
                <a:gd name="T46" fmla="*/ 401 w 478"/>
                <a:gd name="T47" fmla="*/ 242 h 484"/>
                <a:gd name="T48" fmla="*/ 354 w 478"/>
                <a:gd name="T49" fmla="*/ 125 h 484"/>
                <a:gd name="T50" fmla="*/ 239 w 478"/>
                <a:gd name="T51" fmla="*/ 7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8" h="484">
                  <a:moveTo>
                    <a:pt x="239" y="484"/>
                  </a:moveTo>
                  <a:cubicBezTo>
                    <a:pt x="206" y="484"/>
                    <a:pt x="175" y="478"/>
                    <a:pt x="145" y="465"/>
                  </a:cubicBezTo>
                  <a:cubicBezTo>
                    <a:pt x="117" y="453"/>
                    <a:pt x="91" y="435"/>
                    <a:pt x="69" y="413"/>
                  </a:cubicBezTo>
                  <a:cubicBezTo>
                    <a:pt x="48" y="391"/>
                    <a:pt x="30" y="365"/>
                    <a:pt x="18" y="336"/>
                  </a:cubicBezTo>
                  <a:cubicBezTo>
                    <a:pt x="6" y="306"/>
                    <a:pt x="0" y="275"/>
                    <a:pt x="0" y="242"/>
                  </a:cubicBezTo>
                  <a:cubicBezTo>
                    <a:pt x="0" y="209"/>
                    <a:pt x="6" y="178"/>
                    <a:pt x="18" y="148"/>
                  </a:cubicBezTo>
                  <a:cubicBezTo>
                    <a:pt x="30" y="119"/>
                    <a:pt x="48" y="93"/>
                    <a:pt x="69" y="71"/>
                  </a:cubicBezTo>
                  <a:cubicBezTo>
                    <a:pt x="91" y="49"/>
                    <a:pt x="117" y="31"/>
                    <a:pt x="145" y="19"/>
                  </a:cubicBezTo>
                  <a:cubicBezTo>
                    <a:pt x="175" y="6"/>
                    <a:pt x="206" y="0"/>
                    <a:pt x="239" y="0"/>
                  </a:cubicBezTo>
                  <a:cubicBezTo>
                    <a:pt x="271" y="0"/>
                    <a:pt x="302" y="6"/>
                    <a:pt x="332" y="19"/>
                  </a:cubicBezTo>
                  <a:cubicBezTo>
                    <a:pt x="361" y="31"/>
                    <a:pt x="386" y="49"/>
                    <a:pt x="408" y="71"/>
                  </a:cubicBezTo>
                  <a:cubicBezTo>
                    <a:pt x="430" y="93"/>
                    <a:pt x="447" y="119"/>
                    <a:pt x="459" y="148"/>
                  </a:cubicBezTo>
                  <a:cubicBezTo>
                    <a:pt x="472" y="178"/>
                    <a:pt x="478" y="209"/>
                    <a:pt x="478" y="242"/>
                  </a:cubicBezTo>
                  <a:cubicBezTo>
                    <a:pt x="478" y="275"/>
                    <a:pt x="472" y="306"/>
                    <a:pt x="459" y="336"/>
                  </a:cubicBezTo>
                  <a:cubicBezTo>
                    <a:pt x="447" y="365"/>
                    <a:pt x="430" y="391"/>
                    <a:pt x="408" y="413"/>
                  </a:cubicBezTo>
                  <a:cubicBezTo>
                    <a:pt x="386" y="435"/>
                    <a:pt x="361" y="453"/>
                    <a:pt x="332" y="465"/>
                  </a:cubicBezTo>
                  <a:cubicBezTo>
                    <a:pt x="302" y="478"/>
                    <a:pt x="271" y="484"/>
                    <a:pt x="239" y="484"/>
                  </a:cubicBezTo>
                  <a:close/>
                  <a:moveTo>
                    <a:pt x="239" y="77"/>
                  </a:moveTo>
                  <a:cubicBezTo>
                    <a:pt x="195" y="77"/>
                    <a:pt x="155" y="94"/>
                    <a:pt x="124" y="125"/>
                  </a:cubicBezTo>
                  <a:cubicBezTo>
                    <a:pt x="93" y="156"/>
                    <a:pt x="76" y="198"/>
                    <a:pt x="76" y="242"/>
                  </a:cubicBezTo>
                  <a:cubicBezTo>
                    <a:pt x="76" y="286"/>
                    <a:pt x="93" y="328"/>
                    <a:pt x="124" y="359"/>
                  </a:cubicBezTo>
                  <a:cubicBezTo>
                    <a:pt x="155" y="390"/>
                    <a:pt x="195" y="408"/>
                    <a:pt x="239" y="408"/>
                  </a:cubicBezTo>
                  <a:cubicBezTo>
                    <a:pt x="282" y="408"/>
                    <a:pt x="323" y="390"/>
                    <a:pt x="354" y="359"/>
                  </a:cubicBezTo>
                  <a:cubicBezTo>
                    <a:pt x="384" y="328"/>
                    <a:pt x="401" y="286"/>
                    <a:pt x="401" y="242"/>
                  </a:cubicBezTo>
                  <a:cubicBezTo>
                    <a:pt x="401" y="198"/>
                    <a:pt x="384" y="156"/>
                    <a:pt x="354" y="125"/>
                  </a:cubicBezTo>
                  <a:cubicBezTo>
                    <a:pt x="323" y="94"/>
                    <a:pt x="282" y="77"/>
                    <a:pt x="239" y="77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3" name="Freeform 161"/>
            <p:cNvSpPr>
              <a:spLocks/>
            </p:cNvSpPr>
            <p:nvPr userDrawn="1"/>
          </p:nvSpPr>
          <p:spPr bwMode="auto">
            <a:xfrm>
              <a:off x="6132513" y="2175669"/>
              <a:ext cx="450850" cy="488950"/>
            </a:xfrm>
            <a:custGeom>
              <a:avLst/>
              <a:gdLst>
                <a:gd name="T0" fmla="*/ 363 w 439"/>
                <a:gd name="T1" fmla="*/ 475 h 475"/>
                <a:gd name="T2" fmla="*/ 363 w 439"/>
                <a:gd name="T3" fmla="*/ 219 h 475"/>
                <a:gd name="T4" fmla="*/ 321 w 439"/>
                <a:gd name="T5" fmla="*/ 118 h 475"/>
                <a:gd name="T6" fmla="*/ 220 w 439"/>
                <a:gd name="T7" fmla="*/ 77 h 475"/>
                <a:gd name="T8" fmla="*/ 118 w 439"/>
                <a:gd name="T9" fmla="*/ 118 h 475"/>
                <a:gd name="T10" fmla="*/ 77 w 439"/>
                <a:gd name="T11" fmla="*/ 219 h 475"/>
                <a:gd name="T12" fmla="*/ 77 w 439"/>
                <a:gd name="T13" fmla="*/ 475 h 475"/>
                <a:gd name="T14" fmla="*/ 0 w 439"/>
                <a:gd name="T15" fmla="*/ 475 h 475"/>
                <a:gd name="T16" fmla="*/ 0 w 439"/>
                <a:gd name="T17" fmla="*/ 219 h 475"/>
                <a:gd name="T18" fmla="*/ 17 w 439"/>
                <a:gd name="T19" fmla="*/ 134 h 475"/>
                <a:gd name="T20" fmla="*/ 65 w 439"/>
                <a:gd name="T21" fmla="*/ 64 h 475"/>
                <a:gd name="T22" fmla="*/ 134 w 439"/>
                <a:gd name="T23" fmla="*/ 17 h 475"/>
                <a:gd name="T24" fmla="*/ 220 w 439"/>
                <a:gd name="T25" fmla="*/ 0 h 475"/>
                <a:gd name="T26" fmla="*/ 305 w 439"/>
                <a:gd name="T27" fmla="*/ 17 h 475"/>
                <a:gd name="T28" fmla="*/ 375 w 439"/>
                <a:gd name="T29" fmla="*/ 64 h 475"/>
                <a:gd name="T30" fmla="*/ 422 w 439"/>
                <a:gd name="T31" fmla="*/ 134 h 475"/>
                <a:gd name="T32" fmla="*/ 439 w 439"/>
                <a:gd name="T33" fmla="*/ 219 h 475"/>
                <a:gd name="T34" fmla="*/ 439 w 439"/>
                <a:gd name="T35" fmla="*/ 475 h 475"/>
                <a:gd name="T36" fmla="*/ 363 w 439"/>
                <a:gd name="T37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9" h="475">
                  <a:moveTo>
                    <a:pt x="363" y="475"/>
                  </a:moveTo>
                  <a:cubicBezTo>
                    <a:pt x="363" y="219"/>
                    <a:pt x="363" y="219"/>
                    <a:pt x="363" y="219"/>
                  </a:cubicBezTo>
                  <a:cubicBezTo>
                    <a:pt x="363" y="181"/>
                    <a:pt x="348" y="145"/>
                    <a:pt x="321" y="118"/>
                  </a:cubicBezTo>
                  <a:cubicBezTo>
                    <a:pt x="294" y="91"/>
                    <a:pt x="258" y="77"/>
                    <a:pt x="220" y="77"/>
                  </a:cubicBezTo>
                  <a:cubicBezTo>
                    <a:pt x="181" y="77"/>
                    <a:pt x="146" y="91"/>
                    <a:pt x="118" y="118"/>
                  </a:cubicBezTo>
                  <a:cubicBezTo>
                    <a:pt x="92" y="145"/>
                    <a:pt x="77" y="181"/>
                    <a:pt x="77" y="219"/>
                  </a:cubicBezTo>
                  <a:cubicBezTo>
                    <a:pt x="77" y="475"/>
                    <a:pt x="77" y="475"/>
                    <a:pt x="77" y="475"/>
                  </a:cubicBezTo>
                  <a:cubicBezTo>
                    <a:pt x="0" y="475"/>
                    <a:pt x="0" y="475"/>
                    <a:pt x="0" y="475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189"/>
                    <a:pt x="6" y="161"/>
                    <a:pt x="17" y="134"/>
                  </a:cubicBezTo>
                  <a:cubicBezTo>
                    <a:pt x="29" y="108"/>
                    <a:pt x="44" y="84"/>
                    <a:pt x="65" y="64"/>
                  </a:cubicBezTo>
                  <a:cubicBezTo>
                    <a:pt x="85" y="44"/>
                    <a:pt x="108" y="28"/>
                    <a:pt x="134" y="17"/>
                  </a:cubicBezTo>
                  <a:cubicBezTo>
                    <a:pt x="161" y="6"/>
                    <a:pt x="190" y="0"/>
                    <a:pt x="220" y="0"/>
                  </a:cubicBezTo>
                  <a:cubicBezTo>
                    <a:pt x="249" y="0"/>
                    <a:pt x="278" y="6"/>
                    <a:pt x="305" y="17"/>
                  </a:cubicBezTo>
                  <a:cubicBezTo>
                    <a:pt x="331" y="28"/>
                    <a:pt x="355" y="44"/>
                    <a:pt x="375" y="64"/>
                  </a:cubicBezTo>
                  <a:cubicBezTo>
                    <a:pt x="395" y="84"/>
                    <a:pt x="411" y="108"/>
                    <a:pt x="422" y="134"/>
                  </a:cubicBezTo>
                  <a:cubicBezTo>
                    <a:pt x="433" y="161"/>
                    <a:pt x="439" y="189"/>
                    <a:pt x="439" y="219"/>
                  </a:cubicBezTo>
                  <a:cubicBezTo>
                    <a:pt x="439" y="475"/>
                    <a:pt x="439" y="475"/>
                    <a:pt x="439" y="475"/>
                  </a:cubicBezTo>
                  <a:lnTo>
                    <a:pt x="363" y="475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4" name="Rectangle 162"/>
            <p:cNvSpPr>
              <a:spLocks noChangeArrowheads="1"/>
            </p:cNvSpPr>
            <p:nvPr userDrawn="1"/>
          </p:nvSpPr>
          <p:spPr bwMode="auto">
            <a:xfrm>
              <a:off x="4291013" y="2183606"/>
              <a:ext cx="79375" cy="481012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5" name="Oval 163"/>
            <p:cNvSpPr>
              <a:spLocks noChangeArrowheads="1"/>
            </p:cNvSpPr>
            <p:nvPr userDrawn="1"/>
          </p:nvSpPr>
          <p:spPr bwMode="auto">
            <a:xfrm>
              <a:off x="4283075" y="1986757"/>
              <a:ext cx="95250" cy="95250"/>
            </a:xfrm>
            <a:prstGeom prst="ellipse">
              <a:avLst/>
            </a:prstGeom>
            <a:solidFill>
              <a:srgbClr val="4A4A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6" name="Freeform 164"/>
            <p:cNvSpPr>
              <a:spLocks/>
            </p:cNvSpPr>
            <p:nvPr userDrawn="1"/>
          </p:nvSpPr>
          <p:spPr bwMode="auto">
            <a:xfrm>
              <a:off x="3905250" y="2183606"/>
              <a:ext cx="309562" cy="481012"/>
            </a:xfrm>
            <a:custGeom>
              <a:avLst/>
              <a:gdLst>
                <a:gd name="T0" fmla="*/ 77 w 301"/>
                <a:gd name="T1" fmla="*/ 466 h 466"/>
                <a:gd name="T2" fmla="*/ 0 w 301"/>
                <a:gd name="T3" fmla="*/ 466 h 466"/>
                <a:gd name="T4" fmla="*/ 0 w 301"/>
                <a:gd name="T5" fmla="*/ 214 h 466"/>
                <a:gd name="T6" fmla="*/ 17 w 301"/>
                <a:gd name="T7" fmla="*/ 131 h 466"/>
                <a:gd name="T8" fmla="*/ 63 w 301"/>
                <a:gd name="T9" fmla="*/ 63 h 466"/>
                <a:gd name="T10" fmla="*/ 131 w 301"/>
                <a:gd name="T11" fmla="*/ 17 h 466"/>
                <a:gd name="T12" fmla="*/ 214 w 301"/>
                <a:gd name="T13" fmla="*/ 0 h 466"/>
                <a:gd name="T14" fmla="*/ 301 w 301"/>
                <a:gd name="T15" fmla="*/ 0 h 466"/>
                <a:gd name="T16" fmla="*/ 301 w 301"/>
                <a:gd name="T17" fmla="*/ 77 h 466"/>
                <a:gd name="T18" fmla="*/ 214 w 301"/>
                <a:gd name="T19" fmla="*/ 77 h 466"/>
                <a:gd name="T20" fmla="*/ 77 w 301"/>
                <a:gd name="T21" fmla="*/ 214 h 466"/>
                <a:gd name="T22" fmla="*/ 77 w 301"/>
                <a:gd name="T23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1" h="466">
                  <a:moveTo>
                    <a:pt x="77" y="466"/>
                  </a:moveTo>
                  <a:cubicBezTo>
                    <a:pt x="0" y="466"/>
                    <a:pt x="0" y="466"/>
                    <a:pt x="0" y="466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185"/>
                    <a:pt x="6" y="157"/>
                    <a:pt x="17" y="131"/>
                  </a:cubicBezTo>
                  <a:cubicBezTo>
                    <a:pt x="28" y="105"/>
                    <a:pt x="43" y="82"/>
                    <a:pt x="63" y="63"/>
                  </a:cubicBezTo>
                  <a:cubicBezTo>
                    <a:pt x="82" y="43"/>
                    <a:pt x="105" y="28"/>
                    <a:pt x="131" y="17"/>
                  </a:cubicBezTo>
                  <a:cubicBezTo>
                    <a:pt x="157" y="6"/>
                    <a:pt x="185" y="0"/>
                    <a:pt x="214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01" y="77"/>
                    <a:pt x="301" y="77"/>
                    <a:pt x="301" y="77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138" y="77"/>
                    <a:pt x="77" y="138"/>
                    <a:pt x="77" y="214"/>
                  </a:cubicBezTo>
                  <a:lnTo>
                    <a:pt x="77" y="466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7" name="Freeform 165"/>
            <p:cNvSpPr>
              <a:spLocks/>
            </p:cNvSpPr>
            <p:nvPr userDrawn="1"/>
          </p:nvSpPr>
          <p:spPr bwMode="auto">
            <a:xfrm>
              <a:off x="4457700" y="2023269"/>
              <a:ext cx="488950" cy="650875"/>
            </a:xfrm>
            <a:custGeom>
              <a:avLst/>
              <a:gdLst>
                <a:gd name="T0" fmla="*/ 456 w 475"/>
                <a:gd name="T1" fmla="*/ 301 h 631"/>
                <a:gd name="T2" fmla="*/ 405 w 475"/>
                <a:gd name="T3" fmla="*/ 226 h 631"/>
                <a:gd name="T4" fmla="*/ 330 w 475"/>
                <a:gd name="T5" fmla="*/ 175 h 631"/>
                <a:gd name="T6" fmla="*/ 238 w 475"/>
                <a:gd name="T7" fmla="*/ 156 h 631"/>
                <a:gd name="T8" fmla="*/ 88 w 475"/>
                <a:gd name="T9" fmla="*/ 156 h 631"/>
                <a:gd name="T10" fmla="*/ 77 w 475"/>
                <a:gd name="T11" fmla="*/ 145 h 631"/>
                <a:gd name="T12" fmla="*/ 77 w 475"/>
                <a:gd name="T13" fmla="*/ 0 h 631"/>
                <a:gd name="T14" fmla="*/ 0 w 475"/>
                <a:gd name="T15" fmla="*/ 0 h 631"/>
                <a:gd name="T16" fmla="*/ 0 w 475"/>
                <a:gd name="T17" fmla="*/ 145 h 631"/>
                <a:gd name="T18" fmla="*/ 88 w 475"/>
                <a:gd name="T19" fmla="*/ 233 h 631"/>
                <a:gd name="T20" fmla="*/ 238 w 475"/>
                <a:gd name="T21" fmla="*/ 233 h 631"/>
                <a:gd name="T22" fmla="*/ 351 w 475"/>
                <a:gd name="T23" fmla="*/ 280 h 631"/>
                <a:gd name="T24" fmla="*/ 399 w 475"/>
                <a:gd name="T25" fmla="*/ 394 h 631"/>
                <a:gd name="T26" fmla="*/ 351 w 475"/>
                <a:gd name="T27" fmla="*/ 507 h 631"/>
                <a:gd name="T28" fmla="*/ 238 w 475"/>
                <a:gd name="T29" fmla="*/ 555 h 631"/>
                <a:gd name="T30" fmla="*/ 124 w 475"/>
                <a:gd name="T31" fmla="*/ 507 h 631"/>
                <a:gd name="T32" fmla="*/ 77 w 475"/>
                <a:gd name="T33" fmla="*/ 397 h 631"/>
                <a:gd name="T34" fmla="*/ 77 w 475"/>
                <a:gd name="T35" fmla="*/ 276 h 631"/>
                <a:gd name="T36" fmla="*/ 0 w 475"/>
                <a:gd name="T37" fmla="*/ 353 h 631"/>
                <a:gd name="T38" fmla="*/ 0 w 475"/>
                <a:gd name="T39" fmla="*/ 355 h 631"/>
                <a:gd name="T40" fmla="*/ 0 w 475"/>
                <a:gd name="T41" fmla="*/ 355 h 631"/>
                <a:gd name="T42" fmla="*/ 0 w 475"/>
                <a:gd name="T43" fmla="*/ 394 h 631"/>
                <a:gd name="T44" fmla="*/ 19 w 475"/>
                <a:gd name="T45" fmla="*/ 486 h 631"/>
                <a:gd name="T46" fmla="*/ 70 w 475"/>
                <a:gd name="T47" fmla="*/ 562 h 631"/>
                <a:gd name="T48" fmla="*/ 145 w 475"/>
                <a:gd name="T49" fmla="*/ 612 h 631"/>
                <a:gd name="T50" fmla="*/ 238 w 475"/>
                <a:gd name="T51" fmla="*/ 631 h 631"/>
                <a:gd name="T52" fmla="*/ 330 w 475"/>
                <a:gd name="T53" fmla="*/ 612 h 631"/>
                <a:gd name="T54" fmla="*/ 405 w 475"/>
                <a:gd name="T55" fmla="*/ 562 h 631"/>
                <a:gd name="T56" fmla="*/ 456 w 475"/>
                <a:gd name="T57" fmla="*/ 486 h 631"/>
                <a:gd name="T58" fmla="*/ 475 w 475"/>
                <a:gd name="T59" fmla="*/ 394 h 631"/>
                <a:gd name="T60" fmla="*/ 456 w 475"/>
                <a:gd name="T61" fmla="*/ 30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5" h="631">
                  <a:moveTo>
                    <a:pt x="456" y="301"/>
                  </a:moveTo>
                  <a:cubicBezTo>
                    <a:pt x="444" y="273"/>
                    <a:pt x="427" y="248"/>
                    <a:pt x="405" y="226"/>
                  </a:cubicBezTo>
                  <a:cubicBezTo>
                    <a:pt x="384" y="204"/>
                    <a:pt x="358" y="187"/>
                    <a:pt x="330" y="175"/>
                  </a:cubicBezTo>
                  <a:cubicBezTo>
                    <a:pt x="301" y="163"/>
                    <a:pt x="270" y="156"/>
                    <a:pt x="23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2" y="156"/>
                    <a:pt x="77" y="151"/>
                    <a:pt x="77" y="145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93"/>
                    <a:pt x="40" y="233"/>
                    <a:pt x="88" y="233"/>
                  </a:cubicBezTo>
                  <a:cubicBezTo>
                    <a:pt x="238" y="233"/>
                    <a:pt x="238" y="233"/>
                    <a:pt x="238" y="233"/>
                  </a:cubicBezTo>
                  <a:cubicBezTo>
                    <a:pt x="281" y="233"/>
                    <a:pt x="321" y="250"/>
                    <a:pt x="351" y="280"/>
                  </a:cubicBezTo>
                  <a:cubicBezTo>
                    <a:pt x="382" y="310"/>
                    <a:pt x="399" y="351"/>
                    <a:pt x="399" y="394"/>
                  </a:cubicBezTo>
                  <a:cubicBezTo>
                    <a:pt x="399" y="437"/>
                    <a:pt x="382" y="477"/>
                    <a:pt x="351" y="507"/>
                  </a:cubicBezTo>
                  <a:cubicBezTo>
                    <a:pt x="321" y="538"/>
                    <a:pt x="281" y="555"/>
                    <a:pt x="238" y="555"/>
                  </a:cubicBezTo>
                  <a:cubicBezTo>
                    <a:pt x="195" y="555"/>
                    <a:pt x="154" y="538"/>
                    <a:pt x="124" y="507"/>
                  </a:cubicBezTo>
                  <a:cubicBezTo>
                    <a:pt x="94" y="478"/>
                    <a:pt x="78" y="439"/>
                    <a:pt x="77" y="397"/>
                  </a:cubicBezTo>
                  <a:cubicBezTo>
                    <a:pt x="77" y="276"/>
                    <a:pt x="77" y="276"/>
                    <a:pt x="77" y="276"/>
                  </a:cubicBezTo>
                  <a:cubicBezTo>
                    <a:pt x="35" y="276"/>
                    <a:pt x="0" y="311"/>
                    <a:pt x="0" y="353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94"/>
                    <a:pt x="0" y="394"/>
                    <a:pt x="0" y="394"/>
                  </a:cubicBezTo>
                  <a:cubicBezTo>
                    <a:pt x="0" y="426"/>
                    <a:pt x="7" y="457"/>
                    <a:pt x="19" y="486"/>
                  </a:cubicBezTo>
                  <a:cubicBezTo>
                    <a:pt x="31" y="514"/>
                    <a:pt x="48" y="540"/>
                    <a:pt x="70" y="562"/>
                  </a:cubicBezTo>
                  <a:cubicBezTo>
                    <a:pt x="92" y="583"/>
                    <a:pt x="117" y="600"/>
                    <a:pt x="145" y="612"/>
                  </a:cubicBezTo>
                  <a:cubicBezTo>
                    <a:pt x="175" y="625"/>
                    <a:pt x="206" y="631"/>
                    <a:pt x="238" y="631"/>
                  </a:cubicBezTo>
                  <a:cubicBezTo>
                    <a:pt x="270" y="631"/>
                    <a:pt x="301" y="625"/>
                    <a:pt x="330" y="612"/>
                  </a:cubicBezTo>
                  <a:cubicBezTo>
                    <a:pt x="358" y="600"/>
                    <a:pt x="384" y="583"/>
                    <a:pt x="405" y="562"/>
                  </a:cubicBezTo>
                  <a:cubicBezTo>
                    <a:pt x="427" y="540"/>
                    <a:pt x="444" y="514"/>
                    <a:pt x="456" y="486"/>
                  </a:cubicBezTo>
                  <a:cubicBezTo>
                    <a:pt x="469" y="457"/>
                    <a:pt x="475" y="426"/>
                    <a:pt x="475" y="394"/>
                  </a:cubicBezTo>
                  <a:cubicBezTo>
                    <a:pt x="475" y="362"/>
                    <a:pt x="469" y="331"/>
                    <a:pt x="456" y="301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9" name="Freeform 166"/>
            <p:cNvSpPr>
              <a:spLocks/>
            </p:cNvSpPr>
            <p:nvPr userDrawn="1"/>
          </p:nvSpPr>
          <p:spPr bwMode="auto">
            <a:xfrm>
              <a:off x="5014913" y="2023269"/>
              <a:ext cx="487362" cy="650875"/>
            </a:xfrm>
            <a:custGeom>
              <a:avLst/>
              <a:gdLst>
                <a:gd name="T0" fmla="*/ 456 w 474"/>
                <a:gd name="T1" fmla="*/ 301 h 631"/>
                <a:gd name="T2" fmla="*/ 405 w 474"/>
                <a:gd name="T3" fmla="*/ 226 h 631"/>
                <a:gd name="T4" fmla="*/ 329 w 474"/>
                <a:gd name="T5" fmla="*/ 175 h 631"/>
                <a:gd name="T6" fmla="*/ 237 w 474"/>
                <a:gd name="T7" fmla="*/ 156 h 631"/>
                <a:gd name="T8" fmla="*/ 87 w 474"/>
                <a:gd name="T9" fmla="*/ 156 h 631"/>
                <a:gd name="T10" fmla="*/ 76 w 474"/>
                <a:gd name="T11" fmla="*/ 145 h 631"/>
                <a:gd name="T12" fmla="*/ 76 w 474"/>
                <a:gd name="T13" fmla="*/ 0 h 631"/>
                <a:gd name="T14" fmla="*/ 0 w 474"/>
                <a:gd name="T15" fmla="*/ 0 h 631"/>
                <a:gd name="T16" fmla="*/ 0 w 474"/>
                <a:gd name="T17" fmla="*/ 145 h 631"/>
                <a:gd name="T18" fmla="*/ 87 w 474"/>
                <a:gd name="T19" fmla="*/ 233 h 631"/>
                <a:gd name="T20" fmla="*/ 237 w 474"/>
                <a:gd name="T21" fmla="*/ 233 h 631"/>
                <a:gd name="T22" fmla="*/ 351 w 474"/>
                <a:gd name="T23" fmla="*/ 280 h 631"/>
                <a:gd name="T24" fmla="*/ 398 w 474"/>
                <a:gd name="T25" fmla="*/ 394 h 631"/>
                <a:gd name="T26" fmla="*/ 351 w 474"/>
                <a:gd name="T27" fmla="*/ 507 h 631"/>
                <a:gd name="T28" fmla="*/ 237 w 474"/>
                <a:gd name="T29" fmla="*/ 555 h 631"/>
                <a:gd name="T30" fmla="*/ 123 w 474"/>
                <a:gd name="T31" fmla="*/ 507 h 631"/>
                <a:gd name="T32" fmla="*/ 76 w 474"/>
                <a:gd name="T33" fmla="*/ 397 h 631"/>
                <a:gd name="T34" fmla="*/ 76 w 474"/>
                <a:gd name="T35" fmla="*/ 276 h 631"/>
                <a:gd name="T36" fmla="*/ 0 w 474"/>
                <a:gd name="T37" fmla="*/ 353 h 631"/>
                <a:gd name="T38" fmla="*/ 0 w 474"/>
                <a:gd name="T39" fmla="*/ 355 h 631"/>
                <a:gd name="T40" fmla="*/ 0 w 474"/>
                <a:gd name="T41" fmla="*/ 355 h 631"/>
                <a:gd name="T42" fmla="*/ 0 w 474"/>
                <a:gd name="T43" fmla="*/ 394 h 631"/>
                <a:gd name="T44" fmla="*/ 18 w 474"/>
                <a:gd name="T45" fmla="*/ 486 h 631"/>
                <a:gd name="T46" fmla="*/ 69 w 474"/>
                <a:gd name="T47" fmla="*/ 562 h 631"/>
                <a:gd name="T48" fmla="*/ 145 w 474"/>
                <a:gd name="T49" fmla="*/ 612 h 631"/>
                <a:gd name="T50" fmla="*/ 237 w 474"/>
                <a:gd name="T51" fmla="*/ 631 h 631"/>
                <a:gd name="T52" fmla="*/ 329 w 474"/>
                <a:gd name="T53" fmla="*/ 612 h 631"/>
                <a:gd name="T54" fmla="*/ 405 w 474"/>
                <a:gd name="T55" fmla="*/ 562 h 631"/>
                <a:gd name="T56" fmla="*/ 456 w 474"/>
                <a:gd name="T57" fmla="*/ 486 h 631"/>
                <a:gd name="T58" fmla="*/ 474 w 474"/>
                <a:gd name="T59" fmla="*/ 394 h 631"/>
                <a:gd name="T60" fmla="*/ 456 w 474"/>
                <a:gd name="T61" fmla="*/ 30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4" h="631">
                  <a:moveTo>
                    <a:pt x="456" y="301"/>
                  </a:moveTo>
                  <a:cubicBezTo>
                    <a:pt x="444" y="273"/>
                    <a:pt x="427" y="248"/>
                    <a:pt x="405" y="226"/>
                  </a:cubicBezTo>
                  <a:cubicBezTo>
                    <a:pt x="383" y="204"/>
                    <a:pt x="358" y="187"/>
                    <a:pt x="329" y="175"/>
                  </a:cubicBezTo>
                  <a:cubicBezTo>
                    <a:pt x="300" y="163"/>
                    <a:pt x="269" y="156"/>
                    <a:pt x="237" y="156"/>
                  </a:cubicBezTo>
                  <a:cubicBezTo>
                    <a:pt x="87" y="156"/>
                    <a:pt x="87" y="156"/>
                    <a:pt x="87" y="156"/>
                  </a:cubicBezTo>
                  <a:cubicBezTo>
                    <a:pt x="81" y="156"/>
                    <a:pt x="76" y="151"/>
                    <a:pt x="76" y="14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93"/>
                    <a:pt x="39" y="233"/>
                    <a:pt x="87" y="233"/>
                  </a:cubicBezTo>
                  <a:cubicBezTo>
                    <a:pt x="237" y="233"/>
                    <a:pt x="237" y="233"/>
                    <a:pt x="237" y="233"/>
                  </a:cubicBezTo>
                  <a:cubicBezTo>
                    <a:pt x="280" y="233"/>
                    <a:pt x="320" y="250"/>
                    <a:pt x="351" y="280"/>
                  </a:cubicBezTo>
                  <a:cubicBezTo>
                    <a:pt x="381" y="310"/>
                    <a:pt x="398" y="351"/>
                    <a:pt x="398" y="394"/>
                  </a:cubicBezTo>
                  <a:cubicBezTo>
                    <a:pt x="398" y="437"/>
                    <a:pt x="381" y="477"/>
                    <a:pt x="351" y="507"/>
                  </a:cubicBezTo>
                  <a:cubicBezTo>
                    <a:pt x="320" y="538"/>
                    <a:pt x="280" y="555"/>
                    <a:pt x="237" y="555"/>
                  </a:cubicBezTo>
                  <a:cubicBezTo>
                    <a:pt x="194" y="555"/>
                    <a:pt x="154" y="538"/>
                    <a:pt x="123" y="507"/>
                  </a:cubicBezTo>
                  <a:cubicBezTo>
                    <a:pt x="94" y="478"/>
                    <a:pt x="77" y="439"/>
                    <a:pt x="76" y="397"/>
                  </a:cubicBezTo>
                  <a:cubicBezTo>
                    <a:pt x="76" y="276"/>
                    <a:pt x="76" y="276"/>
                    <a:pt x="76" y="276"/>
                  </a:cubicBezTo>
                  <a:cubicBezTo>
                    <a:pt x="34" y="276"/>
                    <a:pt x="0" y="311"/>
                    <a:pt x="0" y="353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94"/>
                    <a:pt x="0" y="394"/>
                    <a:pt x="0" y="394"/>
                  </a:cubicBezTo>
                  <a:cubicBezTo>
                    <a:pt x="0" y="426"/>
                    <a:pt x="6" y="457"/>
                    <a:pt x="18" y="486"/>
                  </a:cubicBezTo>
                  <a:cubicBezTo>
                    <a:pt x="30" y="514"/>
                    <a:pt x="47" y="540"/>
                    <a:pt x="69" y="562"/>
                  </a:cubicBezTo>
                  <a:cubicBezTo>
                    <a:pt x="91" y="583"/>
                    <a:pt x="116" y="600"/>
                    <a:pt x="145" y="612"/>
                  </a:cubicBezTo>
                  <a:cubicBezTo>
                    <a:pt x="174" y="625"/>
                    <a:pt x="205" y="631"/>
                    <a:pt x="237" y="631"/>
                  </a:cubicBezTo>
                  <a:cubicBezTo>
                    <a:pt x="269" y="631"/>
                    <a:pt x="300" y="625"/>
                    <a:pt x="329" y="612"/>
                  </a:cubicBezTo>
                  <a:cubicBezTo>
                    <a:pt x="358" y="600"/>
                    <a:pt x="383" y="583"/>
                    <a:pt x="405" y="562"/>
                  </a:cubicBezTo>
                  <a:cubicBezTo>
                    <a:pt x="427" y="540"/>
                    <a:pt x="444" y="514"/>
                    <a:pt x="456" y="486"/>
                  </a:cubicBezTo>
                  <a:cubicBezTo>
                    <a:pt x="468" y="457"/>
                    <a:pt x="474" y="426"/>
                    <a:pt x="474" y="394"/>
                  </a:cubicBezTo>
                  <a:cubicBezTo>
                    <a:pt x="474" y="362"/>
                    <a:pt x="468" y="331"/>
                    <a:pt x="456" y="301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0" name="Freeform 167"/>
            <p:cNvSpPr>
              <a:spLocks/>
            </p:cNvSpPr>
            <p:nvPr userDrawn="1"/>
          </p:nvSpPr>
          <p:spPr bwMode="auto">
            <a:xfrm>
              <a:off x="6565900" y="2183606"/>
              <a:ext cx="30162" cy="39687"/>
            </a:xfrm>
            <a:custGeom>
              <a:avLst/>
              <a:gdLst>
                <a:gd name="T0" fmla="*/ 8 w 19"/>
                <a:gd name="T1" fmla="*/ 4 h 25"/>
                <a:gd name="T2" fmla="*/ 0 w 19"/>
                <a:gd name="T3" fmla="*/ 4 h 25"/>
                <a:gd name="T4" fmla="*/ 0 w 19"/>
                <a:gd name="T5" fmla="*/ 0 h 25"/>
                <a:gd name="T6" fmla="*/ 19 w 19"/>
                <a:gd name="T7" fmla="*/ 0 h 25"/>
                <a:gd name="T8" fmla="*/ 19 w 19"/>
                <a:gd name="T9" fmla="*/ 4 h 25"/>
                <a:gd name="T10" fmla="*/ 12 w 19"/>
                <a:gd name="T11" fmla="*/ 4 h 25"/>
                <a:gd name="T12" fmla="*/ 12 w 19"/>
                <a:gd name="T13" fmla="*/ 25 h 25"/>
                <a:gd name="T14" fmla="*/ 8 w 19"/>
                <a:gd name="T15" fmla="*/ 25 h 25"/>
                <a:gd name="T16" fmla="*/ 8 w 19"/>
                <a:gd name="T1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5">
                  <a:moveTo>
                    <a:pt x="8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4"/>
                  </a:lnTo>
                  <a:lnTo>
                    <a:pt x="12" y="4"/>
                  </a:lnTo>
                  <a:lnTo>
                    <a:pt x="12" y="25"/>
                  </a:lnTo>
                  <a:lnTo>
                    <a:pt x="8" y="2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1" name="Freeform 168"/>
            <p:cNvSpPr>
              <a:spLocks/>
            </p:cNvSpPr>
            <p:nvPr userDrawn="1"/>
          </p:nvSpPr>
          <p:spPr bwMode="auto">
            <a:xfrm>
              <a:off x="6604000" y="2183606"/>
              <a:ext cx="36512" cy="39687"/>
            </a:xfrm>
            <a:custGeom>
              <a:avLst/>
              <a:gdLst>
                <a:gd name="T0" fmla="*/ 0 w 23"/>
                <a:gd name="T1" fmla="*/ 0 h 25"/>
                <a:gd name="T2" fmla="*/ 4 w 23"/>
                <a:gd name="T3" fmla="*/ 0 h 25"/>
                <a:gd name="T4" fmla="*/ 12 w 23"/>
                <a:gd name="T5" fmla="*/ 12 h 25"/>
                <a:gd name="T6" fmla="*/ 19 w 23"/>
                <a:gd name="T7" fmla="*/ 0 h 25"/>
                <a:gd name="T8" fmla="*/ 23 w 23"/>
                <a:gd name="T9" fmla="*/ 0 h 25"/>
                <a:gd name="T10" fmla="*/ 23 w 23"/>
                <a:gd name="T11" fmla="*/ 25 h 25"/>
                <a:gd name="T12" fmla="*/ 19 w 23"/>
                <a:gd name="T13" fmla="*/ 25 h 25"/>
                <a:gd name="T14" fmla="*/ 19 w 23"/>
                <a:gd name="T15" fmla="*/ 8 h 25"/>
                <a:gd name="T16" fmla="*/ 12 w 23"/>
                <a:gd name="T17" fmla="*/ 19 h 25"/>
                <a:gd name="T18" fmla="*/ 11 w 23"/>
                <a:gd name="T19" fmla="*/ 19 h 25"/>
                <a:gd name="T20" fmla="*/ 4 w 23"/>
                <a:gd name="T21" fmla="*/ 8 h 25"/>
                <a:gd name="T22" fmla="*/ 4 w 23"/>
                <a:gd name="T23" fmla="*/ 25 h 25"/>
                <a:gd name="T24" fmla="*/ 0 w 23"/>
                <a:gd name="T25" fmla="*/ 25 h 25"/>
                <a:gd name="T26" fmla="*/ 0 w 23"/>
                <a:gd name="T2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lnTo>
                    <a:pt x="4" y="0"/>
                  </a:lnTo>
                  <a:lnTo>
                    <a:pt x="12" y="12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3" y="25"/>
                  </a:lnTo>
                  <a:lnTo>
                    <a:pt x="19" y="25"/>
                  </a:lnTo>
                  <a:lnTo>
                    <a:pt x="19" y="8"/>
                  </a:lnTo>
                  <a:lnTo>
                    <a:pt x="12" y="19"/>
                  </a:lnTo>
                  <a:lnTo>
                    <a:pt x="11" y="19"/>
                  </a:lnTo>
                  <a:lnTo>
                    <a:pt x="4" y="8"/>
                  </a:lnTo>
                  <a:lnTo>
                    <a:pt x="4" y="25"/>
                  </a:lnTo>
                  <a:lnTo>
                    <a:pt x="0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39" name="Group 2238"/>
            <p:cNvGrpSpPr/>
            <p:nvPr userDrawn="1"/>
          </p:nvGrpSpPr>
          <p:grpSpPr>
            <a:xfrm>
              <a:off x="2505075" y="2037556"/>
              <a:ext cx="1114425" cy="1119187"/>
              <a:chOff x="2505075" y="2037556"/>
              <a:chExt cx="1114425" cy="1119187"/>
            </a:xfrm>
          </p:grpSpPr>
          <p:sp>
            <p:nvSpPr>
              <p:cNvPr id="2192" name="Freeform 169"/>
              <p:cNvSpPr>
                <a:spLocks noEditPoints="1"/>
              </p:cNvSpPr>
              <p:nvPr userDrawn="1"/>
            </p:nvSpPr>
            <p:spPr bwMode="auto">
              <a:xfrm>
                <a:off x="2505075" y="2037556"/>
                <a:ext cx="1114425" cy="1119187"/>
              </a:xfrm>
              <a:custGeom>
                <a:avLst/>
                <a:gdLst>
                  <a:gd name="T0" fmla="*/ 926 w 1084"/>
                  <a:gd name="T1" fmla="*/ 159 h 1085"/>
                  <a:gd name="T2" fmla="*/ 359 w 1084"/>
                  <a:gd name="T3" fmla="*/ 101 h 1085"/>
                  <a:gd name="T4" fmla="*/ 0 w 1084"/>
                  <a:gd name="T5" fmla="*/ 543 h 1085"/>
                  <a:gd name="T6" fmla="*/ 312 w 1084"/>
                  <a:gd name="T7" fmla="*/ 990 h 1085"/>
                  <a:gd name="T8" fmla="*/ 725 w 1084"/>
                  <a:gd name="T9" fmla="*/ 985 h 1085"/>
                  <a:gd name="T10" fmla="*/ 1084 w 1084"/>
                  <a:gd name="T11" fmla="*/ 543 h 1085"/>
                  <a:gd name="T12" fmla="*/ 882 w 1084"/>
                  <a:gd name="T13" fmla="*/ 326 h 1085"/>
                  <a:gd name="T14" fmla="*/ 770 w 1084"/>
                  <a:gd name="T15" fmla="*/ 253 h 1085"/>
                  <a:gd name="T16" fmla="*/ 872 w 1084"/>
                  <a:gd name="T17" fmla="*/ 213 h 1085"/>
                  <a:gd name="T18" fmla="*/ 878 w 1084"/>
                  <a:gd name="T19" fmla="*/ 679 h 1085"/>
                  <a:gd name="T20" fmla="*/ 876 w 1084"/>
                  <a:gd name="T21" fmla="*/ 684 h 1085"/>
                  <a:gd name="T22" fmla="*/ 699 w 1084"/>
                  <a:gd name="T23" fmla="*/ 805 h 1085"/>
                  <a:gd name="T24" fmla="*/ 683 w 1084"/>
                  <a:gd name="T25" fmla="*/ 882 h 1085"/>
                  <a:gd name="T26" fmla="*/ 616 w 1084"/>
                  <a:gd name="T27" fmla="*/ 839 h 1085"/>
                  <a:gd name="T28" fmla="*/ 406 w 1084"/>
                  <a:gd name="T29" fmla="*/ 878 h 1085"/>
                  <a:gd name="T30" fmla="*/ 401 w 1084"/>
                  <a:gd name="T31" fmla="*/ 877 h 1085"/>
                  <a:gd name="T32" fmla="*/ 344 w 1084"/>
                  <a:gd name="T33" fmla="*/ 741 h 1085"/>
                  <a:gd name="T34" fmla="*/ 208 w 1084"/>
                  <a:gd name="T35" fmla="*/ 684 h 1085"/>
                  <a:gd name="T36" fmla="*/ 206 w 1084"/>
                  <a:gd name="T37" fmla="*/ 679 h 1085"/>
                  <a:gd name="T38" fmla="*/ 262 w 1084"/>
                  <a:gd name="T39" fmla="*/ 543 h 1085"/>
                  <a:gd name="T40" fmla="*/ 206 w 1084"/>
                  <a:gd name="T41" fmla="*/ 406 h 1085"/>
                  <a:gd name="T42" fmla="*/ 208 w 1084"/>
                  <a:gd name="T43" fmla="*/ 401 h 1085"/>
                  <a:gd name="T44" fmla="*/ 385 w 1084"/>
                  <a:gd name="T45" fmla="*/ 281 h 1085"/>
                  <a:gd name="T46" fmla="*/ 401 w 1084"/>
                  <a:gd name="T47" fmla="*/ 203 h 1085"/>
                  <a:gd name="T48" fmla="*/ 468 w 1084"/>
                  <a:gd name="T49" fmla="*/ 246 h 1085"/>
                  <a:gd name="T50" fmla="*/ 678 w 1084"/>
                  <a:gd name="T51" fmla="*/ 207 h 1085"/>
                  <a:gd name="T52" fmla="*/ 683 w 1084"/>
                  <a:gd name="T53" fmla="*/ 208 h 1085"/>
                  <a:gd name="T54" fmla="*/ 740 w 1084"/>
                  <a:gd name="T55" fmla="*/ 344 h 1085"/>
                  <a:gd name="T56" fmla="*/ 876 w 1084"/>
                  <a:gd name="T57" fmla="*/ 401 h 1085"/>
                  <a:gd name="T58" fmla="*/ 878 w 1084"/>
                  <a:gd name="T59" fmla="*/ 406 h 1085"/>
                  <a:gd name="T60" fmla="*/ 838 w 1084"/>
                  <a:gd name="T61" fmla="*/ 617 h 1085"/>
                  <a:gd name="T62" fmla="*/ 629 w 1084"/>
                  <a:gd name="T63" fmla="*/ 149 h 1085"/>
                  <a:gd name="T64" fmla="*/ 499 w 1084"/>
                  <a:gd name="T65" fmla="*/ 177 h 1085"/>
                  <a:gd name="T66" fmla="*/ 542 w 1084"/>
                  <a:gd name="T67" fmla="*/ 76 h 1085"/>
                  <a:gd name="T68" fmla="*/ 329 w 1084"/>
                  <a:gd name="T69" fmla="*/ 173 h 1085"/>
                  <a:gd name="T70" fmla="*/ 290 w 1084"/>
                  <a:gd name="T71" fmla="*/ 291 h 1085"/>
                  <a:gd name="T72" fmla="*/ 172 w 1084"/>
                  <a:gd name="T73" fmla="*/ 330 h 1085"/>
                  <a:gd name="T74" fmla="*/ 130 w 1084"/>
                  <a:gd name="T75" fmla="*/ 431 h 1085"/>
                  <a:gd name="T76" fmla="*/ 185 w 1084"/>
                  <a:gd name="T77" fmla="*/ 543 h 1085"/>
                  <a:gd name="T78" fmla="*/ 130 w 1084"/>
                  <a:gd name="T79" fmla="*/ 654 h 1085"/>
                  <a:gd name="T80" fmla="*/ 172 w 1084"/>
                  <a:gd name="T81" fmla="*/ 755 h 1085"/>
                  <a:gd name="T82" fmla="*/ 290 w 1084"/>
                  <a:gd name="T83" fmla="*/ 795 h 1085"/>
                  <a:gd name="T84" fmla="*/ 329 w 1084"/>
                  <a:gd name="T85" fmla="*/ 912 h 1085"/>
                  <a:gd name="T86" fmla="*/ 431 w 1084"/>
                  <a:gd name="T87" fmla="*/ 955 h 1085"/>
                  <a:gd name="T88" fmla="*/ 542 w 1084"/>
                  <a:gd name="T89" fmla="*/ 899 h 1085"/>
                  <a:gd name="T90" fmla="*/ 653 w 1084"/>
                  <a:gd name="T91" fmla="*/ 955 h 1085"/>
                  <a:gd name="T92" fmla="*/ 755 w 1084"/>
                  <a:gd name="T93" fmla="*/ 912 h 1085"/>
                  <a:gd name="T94" fmla="*/ 794 w 1084"/>
                  <a:gd name="T95" fmla="*/ 795 h 1085"/>
                  <a:gd name="T96" fmla="*/ 912 w 1084"/>
                  <a:gd name="T97" fmla="*/ 755 h 1085"/>
                  <a:gd name="T98" fmla="*/ 936 w 1084"/>
                  <a:gd name="T99" fmla="*/ 629 h 1085"/>
                  <a:gd name="T100" fmla="*/ 908 w 1084"/>
                  <a:gd name="T101" fmla="*/ 499 h 1085"/>
                  <a:gd name="T102" fmla="*/ 1008 w 1084"/>
                  <a:gd name="T103" fmla="*/ 543 h 1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84" h="1085">
                    <a:moveTo>
                      <a:pt x="1084" y="543"/>
                    </a:moveTo>
                    <a:cubicBezTo>
                      <a:pt x="1084" y="466"/>
                      <a:pt x="1044" y="399"/>
                      <a:pt x="984" y="360"/>
                    </a:cubicBezTo>
                    <a:cubicBezTo>
                      <a:pt x="1000" y="289"/>
                      <a:pt x="980" y="213"/>
                      <a:pt x="926" y="159"/>
                    </a:cubicBezTo>
                    <a:cubicBezTo>
                      <a:pt x="872" y="105"/>
                      <a:pt x="795" y="85"/>
                      <a:pt x="725" y="101"/>
                    </a:cubicBezTo>
                    <a:cubicBezTo>
                      <a:pt x="686" y="40"/>
                      <a:pt x="618" y="0"/>
                      <a:pt x="542" y="0"/>
                    </a:cubicBezTo>
                    <a:cubicBezTo>
                      <a:pt x="466" y="0"/>
                      <a:pt x="398" y="40"/>
                      <a:pt x="359" y="101"/>
                    </a:cubicBezTo>
                    <a:cubicBezTo>
                      <a:pt x="289" y="85"/>
                      <a:pt x="212" y="105"/>
                      <a:pt x="158" y="159"/>
                    </a:cubicBezTo>
                    <a:cubicBezTo>
                      <a:pt x="104" y="213"/>
                      <a:pt x="85" y="289"/>
                      <a:pt x="100" y="360"/>
                    </a:cubicBezTo>
                    <a:cubicBezTo>
                      <a:pt x="40" y="399"/>
                      <a:pt x="0" y="466"/>
                      <a:pt x="0" y="543"/>
                    </a:cubicBezTo>
                    <a:cubicBezTo>
                      <a:pt x="0" y="619"/>
                      <a:pt x="40" y="687"/>
                      <a:pt x="100" y="725"/>
                    </a:cubicBezTo>
                    <a:cubicBezTo>
                      <a:pt x="85" y="796"/>
                      <a:pt x="104" y="872"/>
                      <a:pt x="158" y="926"/>
                    </a:cubicBezTo>
                    <a:cubicBezTo>
                      <a:pt x="201" y="969"/>
                      <a:pt x="256" y="990"/>
                      <a:pt x="312" y="990"/>
                    </a:cubicBezTo>
                    <a:cubicBezTo>
                      <a:pt x="328" y="990"/>
                      <a:pt x="344" y="988"/>
                      <a:pt x="359" y="985"/>
                    </a:cubicBezTo>
                    <a:cubicBezTo>
                      <a:pt x="398" y="1045"/>
                      <a:pt x="466" y="1085"/>
                      <a:pt x="542" y="1085"/>
                    </a:cubicBezTo>
                    <a:cubicBezTo>
                      <a:pt x="618" y="1085"/>
                      <a:pt x="686" y="1045"/>
                      <a:pt x="725" y="985"/>
                    </a:cubicBezTo>
                    <a:cubicBezTo>
                      <a:pt x="795" y="1000"/>
                      <a:pt x="872" y="980"/>
                      <a:pt x="926" y="926"/>
                    </a:cubicBezTo>
                    <a:cubicBezTo>
                      <a:pt x="980" y="872"/>
                      <a:pt x="1000" y="796"/>
                      <a:pt x="984" y="725"/>
                    </a:cubicBezTo>
                    <a:cubicBezTo>
                      <a:pt x="1044" y="687"/>
                      <a:pt x="1084" y="619"/>
                      <a:pt x="1084" y="543"/>
                    </a:cubicBezTo>
                    <a:close/>
                    <a:moveTo>
                      <a:pt x="872" y="213"/>
                    </a:moveTo>
                    <a:cubicBezTo>
                      <a:pt x="903" y="245"/>
                      <a:pt x="917" y="288"/>
                      <a:pt x="912" y="330"/>
                    </a:cubicBezTo>
                    <a:cubicBezTo>
                      <a:pt x="902" y="328"/>
                      <a:pt x="892" y="327"/>
                      <a:pt x="882" y="326"/>
                    </a:cubicBezTo>
                    <a:cubicBezTo>
                      <a:pt x="863" y="324"/>
                      <a:pt x="846" y="321"/>
                      <a:pt x="831" y="315"/>
                    </a:cubicBezTo>
                    <a:cubicBezTo>
                      <a:pt x="817" y="309"/>
                      <a:pt x="805" y="301"/>
                      <a:pt x="794" y="291"/>
                    </a:cubicBezTo>
                    <a:cubicBezTo>
                      <a:pt x="783" y="280"/>
                      <a:pt x="775" y="267"/>
                      <a:pt x="770" y="253"/>
                    </a:cubicBezTo>
                    <a:cubicBezTo>
                      <a:pt x="764" y="238"/>
                      <a:pt x="760" y="221"/>
                      <a:pt x="759" y="203"/>
                    </a:cubicBezTo>
                    <a:cubicBezTo>
                      <a:pt x="758" y="193"/>
                      <a:pt x="757" y="183"/>
                      <a:pt x="755" y="173"/>
                    </a:cubicBezTo>
                    <a:cubicBezTo>
                      <a:pt x="796" y="168"/>
                      <a:pt x="840" y="181"/>
                      <a:pt x="872" y="213"/>
                    </a:cubicBezTo>
                    <a:close/>
                    <a:moveTo>
                      <a:pt x="838" y="617"/>
                    </a:moveTo>
                    <a:cubicBezTo>
                      <a:pt x="848" y="638"/>
                      <a:pt x="861" y="659"/>
                      <a:pt x="878" y="679"/>
                    </a:cubicBezTo>
                    <a:cubicBezTo>
                      <a:pt x="878" y="679"/>
                      <a:pt x="878" y="679"/>
                      <a:pt x="878" y="679"/>
                    </a:cubicBezTo>
                    <a:cubicBezTo>
                      <a:pt x="879" y="681"/>
                      <a:pt x="880" y="682"/>
                      <a:pt x="881" y="683"/>
                    </a:cubicBezTo>
                    <a:cubicBezTo>
                      <a:pt x="880" y="684"/>
                      <a:pt x="878" y="684"/>
                      <a:pt x="876" y="684"/>
                    </a:cubicBezTo>
                    <a:cubicBezTo>
                      <a:pt x="876" y="684"/>
                      <a:pt x="876" y="684"/>
                      <a:pt x="876" y="684"/>
                    </a:cubicBezTo>
                    <a:cubicBezTo>
                      <a:pt x="850" y="686"/>
                      <a:pt x="826" y="691"/>
                      <a:pt x="804" y="700"/>
                    </a:cubicBezTo>
                    <a:cubicBezTo>
                      <a:pt x="780" y="709"/>
                      <a:pt x="759" y="723"/>
                      <a:pt x="740" y="741"/>
                    </a:cubicBezTo>
                    <a:cubicBezTo>
                      <a:pt x="722" y="759"/>
                      <a:pt x="708" y="781"/>
                      <a:pt x="699" y="805"/>
                    </a:cubicBezTo>
                    <a:cubicBezTo>
                      <a:pt x="691" y="827"/>
                      <a:pt x="685" y="851"/>
                      <a:pt x="683" y="876"/>
                    </a:cubicBezTo>
                    <a:cubicBezTo>
                      <a:pt x="683" y="877"/>
                      <a:pt x="683" y="877"/>
                      <a:pt x="683" y="877"/>
                    </a:cubicBezTo>
                    <a:cubicBezTo>
                      <a:pt x="683" y="879"/>
                      <a:pt x="683" y="880"/>
                      <a:pt x="683" y="882"/>
                    </a:cubicBezTo>
                    <a:cubicBezTo>
                      <a:pt x="681" y="881"/>
                      <a:pt x="680" y="880"/>
                      <a:pt x="679" y="879"/>
                    </a:cubicBezTo>
                    <a:cubicBezTo>
                      <a:pt x="678" y="878"/>
                      <a:pt x="678" y="878"/>
                      <a:pt x="678" y="878"/>
                    </a:cubicBezTo>
                    <a:cubicBezTo>
                      <a:pt x="659" y="862"/>
                      <a:pt x="638" y="848"/>
                      <a:pt x="616" y="839"/>
                    </a:cubicBezTo>
                    <a:cubicBezTo>
                      <a:pt x="593" y="828"/>
                      <a:pt x="568" y="823"/>
                      <a:pt x="542" y="823"/>
                    </a:cubicBezTo>
                    <a:cubicBezTo>
                      <a:pt x="516" y="823"/>
                      <a:pt x="491" y="828"/>
                      <a:pt x="468" y="839"/>
                    </a:cubicBezTo>
                    <a:cubicBezTo>
                      <a:pt x="446" y="848"/>
                      <a:pt x="425" y="862"/>
                      <a:pt x="406" y="878"/>
                    </a:cubicBezTo>
                    <a:cubicBezTo>
                      <a:pt x="405" y="879"/>
                      <a:pt x="405" y="879"/>
                      <a:pt x="405" y="879"/>
                    </a:cubicBezTo>
                    <a:cubicBezTo>
                      <a:pt x="404" y="880"/>
                      <a:pt x="403" y="881"/>
                      <a:pt x="401" y="882"/>
                    </a:cubicBezTo>
                    <a:cubicBezTo>
                      <a:pt x="401" y="880"/>
                      <a:pt x="401" y="879"/>
                      <a:pt x="401" y="877"/>
                    </a:cubicBezTo>
                    <a:cubicBezTo>
                      <a:pt x="401" y="876"/>
                      <a:pt x="401" y="876"/>
                      <a:pt x="401" y="876"/>
                    </a:cubicBezTo>
                    <a:cubicBezTo>
                      <a:pt x="399" y="851"/>
                      <a:pt x="393" y="827"/>
                      <a:pt x="385" y="805"/>
                    </a:cubicBezTo>
                    <a:cubicBezTo>
                      <a:pt x="376" y="781"/>
                      <a:pt x="362" y="759"/>
                      <a:pt x="344" y="741"/>
                    </a:cubicBezTo>
                    <a:cubicBezTo>
                      <a:pt x="344" y="741"/>
                      <a:pt x="344" y="741"/>
                      <a:pt x="344" y="741"/>
                    </a:cubicBezTo>
                    <a:cubicBezTo>
                      <a:pt x="325" y="723"/>
                      <a:pt x="304" y="709"/>
                      <a:pt x="280" y="700"/>
                    </a:cubicBezTo>
                    <a:cubicBezTo>
                      <a:pt x="258" y="691"/>
                      <a:pt x="234" y="686"/>
                      <a:pt x="208" y="684"/>
                    </a:cubicBezTo>
                    <a:cubicBezTo>
                      <a:pt x="208" y="684"/>
                      <a:pt x="208" y="684"/>
                      <a:pt x="208" y="684"/>
                    </a:cubicBezTo>
                    <a:cubicBezTo>
                      <a:pt x="206" y="684"/>
                      <a:pt x="204" y="684"/>
                      <a:pt x="203" y="683"/>
                    </a:cubicBezTo>
                    <a:cubicBezTo>
                      <a:pt x="204" y="682"/>
                      <a:pt x="205" y="681"/>
                      <a:pt x="206" y="679"/>
                    </a:cubicBezTo>
                    <a:cubicBezTo>
                      <a:pt x="206" y="679"/>
                      <a:pt x="206" y="679"/>
                      <a:pt x="206" y="679"/>
                    </a:cubicBezTo>
                    <a:cubicBezTo>
                      <a:pt x="223" y="659"/>
                      <a:pt x="236" y="638"/>
                      <a:pt x="246" y="617"/>
                    </a:cubicBezTo>
                    <a:cubicBezTo>
                      <a:pt x="256" y="594"/>
                      <a:pt x="262" y="568"/>
                      <a:pt x="262" y="543"/>
                    </a:cubicBezTo>
                    <a:cubicBezTo>
                      <a:pt x="262" y="517"/>
                      <a:pt x="256" y="492"/>
                      <a:pt x="246" y="468"/>
                    </a:cubicBezTo>
                    <a:cubicBezTo>
                      <a:pt x="236" y="447"/>
                      <a:pt x="223" y="426"/>
                      <a:pt x="206" y="406"/>
                    </a:cubicBezTo>
                    <a:cubicBezTo>
                      <a:pt x="206" y="406"/>
                      <a:pt x="206" y="406"/>
                      <a:pt x="206" y="406"/>
                    </a:cubicBezTo>
                    <a:cubicBezTo>
                      <a:pt x="205" y="405"/>
                      <a:pt x="204" y="403"/>
                      <a:pt x="203" y="402"/>
                    </a:cubicBezTo>
                    <a:cubicBezTo>
                      <a:pt x="204" y="402"/>
                      <a:pt x="206" y="402"/>
                      <a:pt x="208" y="401"/>
                    </a:cubicBezTo>
                    <a:cubicBezTo>
                      <a:pt x="208" y="401"/>
                      <a:pt x="208" y="401"/>
                      <a:pt x="208" y="401"/>
                    </a:cubicBezTo>
                    <a:cubicBezTo>
                      <a:pt x="234" y="399"/>
                      <a:pt x="258" y="394"/>
                      <a:pt x="280" y="386"/>
                    </a:cubicBezTo>
                    <a:cubicBezTo>
                      <a:pt x="304" y="376"/>
                      <a:pt x="325" y="362"/>
                      <a:pt x="344" y="344"/>
                    </a:cubicBezTo>
                    <a:cubicBezTo>
                      <a:pt x="362" y="326"/>
                      <a:pt x="376" y="304"/>
                      <a:pt x="385" y="281"/>
                    </a:cubicBezTo>
                    <a:cubicBezTo>
                      <a:pt x="393" y="259"/>
                      <a:pt x="399" y="235"/>
                      <a:pt x="401" y="209"/>
                    </a:cubicBezTo>
                    <a:cubicBezTo>
                      <a:pt x="401" y="208"/>
                      <a:pt x="401" y="208"/>
                      <a:pt x="401" y="208"/>
                    </a:cubicBezTo>
                    <a:cubicBezTo>
                      <a:pt x="401" y="207"/>
                      <a:pt x="401" y="205"/>
                      <a:pt x="401" y="203"/>
                    </a:cubicBezTo>
                    <a:cubicBezTo>
                      <a:pt x="403" y="204"/>
                      <a:pt x="404" y="205"/>
                      <a:pt x="405" y="207"/>
                    </a:cubicBezTo>
                    <a:cubicBezTo>
                      <a:pt x="406" y="207"/>
                      <a:pt x="406" y="207"/>
                      <a:pt x="406" y="207"/>
                    </a:cubicBezTo>
                    <a:cubicBezTo>
                      <a:pt x="425" y="224"/>
                      <a:pt x="446" y="237"/>
                      <a:pt x="468" y="246"/>
                    </a:cubicBezTo>
                    <a:cubicBezTo>
                      <a:pt x="491" y="257"/>
                      <a:pt x="516" y="262"/>
                      <a:pt x="542" y="262"/>
                    </a:cubicBezTo>
                    <a:cubicBezTo>
                      <a:pt x="568" y="262"/>
                      <a:pt x="593" y="257"/>
                      <a:pt x="616" y="246"/>
                    </a:cubicBezTo>
                    <a:cubicBezTo>
                      <a:pt x="638" y="237"/>
                      <a:pt x="659" y="224"/>
                      <a:pt x="678" y="207"/>
                    </a:cubicBezTo>
                    <a:cubicBezTo>
                      <a:pt x="679" y="207"/>
                      <a:pt x="679" y="207"/>
                      <a:pt x="679" y="207"/>
                    </a:cubicBezTo>
                    <a:cubicBezTo>
                      <a:pt x="680" y="205"/>
                      <a:pt x="681" y="204"/>
                      <a:pt x="683" y="203"/>
                    </a:cubicBezTo>
                    <a:cubicBezTo>
                      <a:pt x="683" y="205"/>
                      <a:pt x="683" y="207"/>
                      <a:pt x="683" y="208"/>
                    </a:cubicBezTo>
                    <a:cubicBezTo>
                      <a:pt x="683" y="209"/>
                      <a:pt x="683" y="209"/>
                      <a:pt x="683" y="209"/>
                    </a:cubicBezTo>
                    <a:cubicBezTo>
                      <a:pt x="685" y="235"/>
                      <a:pt x="691" y="259"/>
                      <a:pt x="699" y="280"/>
                    </a:cubicBezTo>
                    <a:cubicBezTo>
                      <a:pt x="708" y="304"/>
                      <a:pt x="722" y="326"/>
                      <a:pt x="740" y="344"/>
                    </a:cubicBezTo>
                    <a:cubicBezTo>
                      <a:pt x="759" y="362"/>
                      <a:pt x="780" y="376"/>
                      <a:pt x="804" y="386"/>
                    </a:cubicBezTo>
                    <a:cubicBezTo>
                      <a:pt x="826" y="394"/>
                      <a:pt x="850" y="399"/>
                      <a:pt x="876" y="401"/>
                    </a:cubicBezTo>
                    <a:cubicBezTo>
                      <a:pt x="876" y="401"/>
                      <a:pt x="876" y="401"/>
                      <a:pt x="876" y="401"/>
                    </a:cubicBezTo>
                    <a:cubicBezTo>
                      <a:pt x="878" y="402"/>
                      <a:pt x="880" y="402"/>
                      <a:pt x="881" y="402"/>
                    </a:cubicBezTo>
                    <a:cubicBezTo>
                      <a:pt x="880" y="403"/>
                      <a:pt x="879" y="405"/>
                      <a:pt x="878" y="406"/>
                    </a:cubicBezTo>
                    <a:cubicBezTo>
                      <a:pt x="878" y="406"/>
                      <a:pt x="878" y="406"/>
                      <a:pt x="878" y="406"/>
                    </a:cubicBezTo>
                    <a:cubicBezTo>
                      <a:pt x="861" y="426"/>
                      <a:pt x="848" y="447"/>
                      <a:pt x="838" y="468"/>
                    </a:cubicBezTo>
                    <a:cubicBezTo>
                      <a:pt x="828" y="492"/>
                      <a:pt x="822" y="517"/>
                      <a:pt x="822" y="543"/>
                    </a:cubicBezTo>
                    <a:cubicBezTo>
                      <a:pt x="822" y="568"/>
                      <a:pt x="828" y="594"/>
                      <a:pt x="838" y="617"/>
                    </a:cubicBezTo>
                    <a:close/>
                    <a:moveTo>
                      <a:pt x="542" y="76"/>
                    </a:moveTo>
                    <a:cubicBezTo>
                      <a:pt x="587" y="76"/>
                      <a:pt x="627" y="97"/>
                      <a:pt x="653" y="130"/>
                    </a:cubicBezTo>
                    <a:cubicBezTo>
                      <a:pt x="645" y="136"/>
                      <a:pt x="637" y="142"/>
                      <a:pt x="629" y="149"/>
                    </a:cubicBezTo>
                    <a:cubicBezTo>
                      <a:pt x="615" y="161"/>
                      <a:pt x="600" y="170"/>
                      <a:pt x="585" y="177"/>
                    </a:cubicBezTo>
                    <a:cubicBezTo>
                      <a:pt x="572" y="183"/>
                      <a:pt x="557" y="186"/>
                      <a:pt x="542" y="186"/>
                    </a:cubicBezTo>
                    <a:cubicBezTo>
                      <a:pt x="527" y="186"/>
                      <a:pt x="512" y="183"/>
                      <a:pt x="499" y="177"/>
                    </a:cubicBezTo>
                    <a:cubicBezTo>
                      <a:pt x="484" y="170"/>
                      <a:pt x="469" y="161"/>
                      <a:pt x="455" y="149"/>
                    </a:cubicBezTo>
                    <a:cubicBezTo>
                      <a:pt x="447" y="142"/>
                      <a:pt x="439" y="136"/>
                      <a:pt x="431" y="130"/>
                    </a:cubicBezTo>
                    <a:cubicBezTo>
                      <a:pt x="457" y="97"/>
                      <a:pt x="497" y="76"/>
                      <a:pt x="542" y="76"/>
                    </a:cubicBezTo>
                    <a:close/>
                    <a:moveTo>
                      <a:pt x="212" y="213"/>
                    </a:moveTo>
                    <a:cubicBezTo>
                      <a:pt x="240" y="186"/>
                      <a:pt x="276" y="172"/>
                      <a:pt x="312" y="172"/>
                    </a:cubicBezTo>
                    <a:cubicBezTo>
                      <a:pt x="318" y="172"/>
                      <a:pt x="324" y="172"/>
                      <a:pt x="329" y="173"/>
                    </a:cubicBezTo>
                    <a:cubicBezTo>
                      <a:pt x="327" y="183"/>
                      <a:pt x="326" y="193"/>
                      <a:pt x="325" y="203"/>
                    </a:cubicBezTo>
                    <a:cubicBezTo>
                      <a:pt x="324" y="221"/>
                      <a:pt x="320" y="238"/>
                      <a:pt x="314" y="253"/>
                    </a:cubicBezTo>
                    <a:cubicBezTo>
                      <a:pt x="309" y="267"/>
                      <a:pt x="301" y="280"/>
                      <a:pt x="290" y="291"/>
                    </a:cubicBezTo>
                    <a:cubicBezTo>
                      <a:pt x="279" y="301"/>
                      <a:pt x="267" y="309"/>
                      <a:pt x="253" y="315"/>
                    </a:cubicBezTo>
                    <a:cubicBezTo>
                      <a:pt x="238" y="321"/>
                      <a:pt x="221" y="324"/>
                      <a:pt x="202" y="326"/>
                    </a:cubicBezTo>
                    <a:cubicBezTo>
                      <a:pt x="192" y="327"/>
                      <a:pt x="182" y="328"/>
                      <a:pt x="172" y="330"/>
                    </a:cubicBezTo>
                    <a:cubicBezTo>
                      <a:pt x="167" y="288"/>
                      <a:pt x="181" y="245"/>
                      <a:pt x="212" y="213"/>
                    </a:cubicBezTo>
                    <a:close/>
                    <a:moveTo>
                      <a:pt x="76" y="543"/>
                    </a:moveTo>
                    <a:cubicBezTo>
                      <a:pt x="76" y="498"/>
                      <a:pt x="97" y="457"/>
                      <a:pt x="130" y="431"/>
                    </a:cubicBezTo>
                    <a:cubicBezTo>
                      <a:pt x="135" y="440"/>
                      <a:pt x="141" y="448"/>
                      <a:pt x="148" y="456"/>
                    </a:cubicBezTo>
                    <a:cubicBezTo>
                      <a:pt x="160" y="470"/>
                      <a:pt x="170" y="485"/>
                      <a:pt x="176" y="499"/>
                    </a:cubicBezTo>
                    <a:cubicBezTo>
                      <a:pt x="182" y="513"/>
                      <a:pt x="185" y="528"/>
                      <a:pt x="185" y="543"/>
                    </a:cubicBezTo>
                    <a:cubicBezTo>
                      <a:pt x="185" y="558"/>
                      <a:pt x="182" y="572"/>
                      <a:pt x="176" y="586"/>
                    </a:cubicBezTo>
                    <a:cubicBezTo>
                      <a:pt x="170" y="601"/>
                      <a:pt x="160" y="615"/>
                      <a:pt x="148" y="629"/>
                    </a:cubicBezTo>
                    <a:cubicBezTo>
                      <a:pt x="141" y="637"/>
                      <a:pt x="135" y="645"/>
                      <a:pt x="130" y="654"/>
                    </a:cubicBezTo>
                    <a:cubicBezTo>
                      <a:pt x="97" y="628"/>
                      <a:pt x="76" y="587"/>
                      <a:pt x="76" y="543"/>
                    </a:cubicBezTo>
                    <a:close/>
                    <a:moveTo>
                      <a:pt x="212" y="872"/>
                    </a:moveTo>
                    <a:cubicBezTo>
                      <a:pt x="181" y="841"/>
                      <a:pt x="167" y="797"/>
                      <a:pt x="172" y="755"/>
                    </a:cubicBezTo>
                    <a:cubicBezTo>
                      <a:pt x="182" y="757"/>
                      <a:pt x="192" y="759"/>
                      <a:pt x="202" y="759"/>
                    </a:cubicBezTo>
                    <a:cubicBezTo>
                      <a:pt x="221" y="761"/>
                      <a:pt x="238" y="765"/>
                      <a:pt x="253" y="770"/>
                    </a:cubicBezTo>
                    <a:cubicBezTo>
                      <a:pt x="267" y="776"/>
                      <a:pt x="279" y="784"/>
                      <a:pt x="290" y="795"/>
                    </a:cubicBezTo>
                    <a:cubicBezTo>
                      <a:pt x="301" y="805"/>
                      <a:pt x="309" y="818"/>
                      <a:pt x="314" y="832"/>
                    </a:cubicBezTo>
                    <a:cubicBezTo>
                      <a:pt x="320" y="847"/>
                      <a:pt x="324" y="864"/>
                      <a:pt x="325" y="882"/>
                    </a:cubicBezTo>
                    <a:cubicBezTo>
                      <a:pt x="326" y="893"/>
                      <a:pt x="327" y="903"/>
                      <a:pt x="329" y="912"/>
                    </a:cubicBezTo>
                    <a:cubicBezTo>
                      <a:pt x="288" y="918"/>
                      <a:pt x="244" y="904"/>
                      <a:pt x="212" y="872"/>
                    </a:cubicBezTo>
                    <a:close/>
                    <a:moveTo>
                      <a:pt x="542" y="1009"/>
                    </a:moveTo>
                    <a:cubicBezTo>
                      <a:pt x="497" y="1009"/>
                      <a:pt x="457" y="988"/>
                      <a:pt x="431" y="955"/>
                    </a:cubicBezTo>
                    <a:cubicBezTo>
                      <a:pt x="439" y="949"/>
                      <a:pt x="447" y="943"/>
                      <a:pt x="455" y="936"/>
                    </a:cubicBezTo>
                    <a:cubicBezTo>
                      <a:pt x="469" y="924"/>
                      <a:pt x="484" y="915"/>
                      <a:pt x="499" y="909"/>
                    </a:cubicBezTo>
                    <a:cubicBezTo>
                      <a:pt x="512" y="902"/>
                      <a:pt x="527" y="899"/>
                      <a:pt x="542" y="899"/>
                    </a:cubicBezTo>
                    <a:cubicBezTo>
                      <a:pt x="557" y="899"/>
                      <a:pt x="572" y="902"/>
                      <a:pt x="585" y="909"/>
                    </a:cubicBezTo>
                    <a:cubicBezTo>
                      <a:pt x="600" y="915"/>
                      <a:pt x="615" y="924"/>
                      <a:pt x="629" y="936"/>
                    </a:cubicBezTo>
                    <a:cubicBezTo>
                      <a:pt x="637" y="943"/>
                      <a:pt x="645" y="949"/>
                      <a:pt x="653" y="955"/>
                    </a:cubicBezTo>
                    <a:cubicBezTo>
                      <a:pt x="627" y="988"/>
                      <a:pt x="587" y="1009"/>
                      <a:pt x="542" y="1009"/>
                    </a:cubicBezTo>
                    <a:close/>
                    <a:moveTo>
                      <a:pt x="872" y="872"/>
                    </a:moveTo>
                    <a:cubicBezTo>
                      <a:pt x="840" y="904"/>
                      <a:pt x="796" y="918"/>
                      <a:pt x="755" y="912"/>
                    </a:cubicBezTo>
                    <a:cubicBezTo>
                      <a:pt x="757" y="903"/>
                      <a:pt x="758" y="893"/>
                      <a:pt x="759" y="882"/>
                    </a:cubicBezTo>
                    <a:cubicBezTo>
                      <a:pt x="760" y="864"/>
                      <a:pt x="764" y="847"/>
                      <a:pt x="770" y="832"/>
                    </a:cubicBezTo>
                    <a:cubicBezTo>
                      <a:pt x="775" y="818"/>
                      <a:pt x="783" y="805"/>
                      <a:pt x="794" y="795"/>
                    </a:cubicBezTo>
                    <a:cubicBezTo>
                      <a:pt x="805" y="784"/>
                      <a:pt x="817" y="776"/>
                      <a:pt x="831" y="770"/>
                    </a:cubicBezTo>
                    <a:cubicBezTo>
                      <a:pt x="846" y="765"/>
                      <a:pt x="863" y="761"/>
                      <a:pt x="882" y="759"/>
                    </a:cubicBezTo>
                    <a:cubicBezTo>
                      <a:pt x="892" y="759"/>
                      <a:pt x="902" y="757"/>
                      <a:pt x="912" y="755"/>
                    </a:cubicBezTo>
                    <a:cubicBezTo>
                      <a:pt x="917" y="797"/>
                      <a:pt x="903" y="841"/>
                      <a:pt x="872" y="872"/>
                    </a:cubicBezTo>
                    <a:close/>
                    <a:moveTo>
                      <a:pt x="954" y="654"/>
                    </a:moveTo>
                    <a:cubicBezTo>
                      <a:pt x="949" y="645"/>
                      <a:pt x="943" y="637"/>
                      <a:pt x="936" y="629"/>
                    </a:cubicBezTo>
                    <a:cubicBezTo>
                      <a:pt x="924" y="615"/>
                      <a:pt x="914" y="601"/>
                      <a:pt x="908" y="586"/>
                    </a:cubicBezTo>
                    <a:cubicBezTo>
                      <a:pt x="902" y="572"/>
                      <a:pt x="899" y="558"/>
                      <a:pt x="899" y="543"/>
                    </a:cubicBezTo>
                    <a:cubicBezTo>
                      <a:pt x="899" y="528"/>
                      <a:pt x="902" y="513"/>
                      <a:pt x="908" y="499"/>
                    </a:cubicBezTo>
                    <a:cubicBezTo>
                      <a:pt x="914" y="485"/>
                      <a:pt x="924" y="470"/>
                      <a:pt x="936" y="456"/>
                    </a:cubicBezTo>
                    <a:cubicBezTo>
                      <a:pt x="943" y="448"/>
                      <a:pt x="949" y="440"/>
                      <a:pt x="954" y="431"/>
                    </a:cubicBezTo>
                    <a:cubicBezTo>
                      <a:pt x="987" y="457"/>
                      <a:pt x="1008" y="498"/>
                      <a:pt x="1008" y="543"/>
                    </a:cubicBezTo>
                    <a:cubicBezTo>
                      <a:pt x="1008" y="587"/>
                      <a:pt x="987" y="628"/>
                      <a:pt x="954" y="65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0081"/>
                  </a:gs>
                  <a:gs pos="100000">
                    <a:srgbClr val="8500B6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3" name="Freeform 170"/>
              <p:cNvSpPr>
                <a:spLocks/>
              </p:cNvSpPr>
              <p:nvPr userDrawn="1"/>
            </p:nvSpPr>
            <p:spPr bwMode="auto">
              <a:xfrm>
                <a:off x="3411538" y="2377281"/>
                <a:ext cx="104775" cy="104775"/>
              </a:xfrm>
              <a:custGeom>
                <a:avLst/>
                <a:gdLst>
                  <a:gd name="T0" fmla="*/ 0 w 103"/>
                  <a:gd name="T1" fmla="*/ 72 h 101"/>
                  <a:gd name="T2" fmla="*/ 73 w 103"/>
                  <a:gd name="T3" fmla="*/ 101 h 101"/>
                  <a:gd name="T4" fmla="*/ 103 w 103"/>
                  <a:gd name="T5" fmla="*/ 30 h 101"/>
                  <a:gd name="T6" fmla="*/ 31 w 103"/>
                  <a:gd name="T7" fmla="*/ 0 h 101"/>
                  <a:gd name="T8" fmla="*/ 0 w 103"/>
                  <a:gd name="T9" fmla="*/ 7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1">
                    <a:moveTo>
                      <a:pt x="0" y="72"/>
                    </a:moveTo>
                    <a:cubicBezTo>
                      <a:pt x="28" y="75"/>
                      <a:pt x="53" y="85"/>
                      <a:pt x="73" y="101"/>
                    </a:cubicBezTo>
                    <a:cubicBezTo>
                      <a:pt x="88" y="79"/>
                      <a:pt x="98" y="55"/>
                      <a:pt x="103" y="30"/>
                    </a:cubicBezTo>
                    <a:cubicBezTo>
                      <a:pt x="81" y="16"/>
                      <a:pt x="57" y="6"/>
                      <a:pt x="31" y="0"/>
                    </a:cubicBezTo>
                    <a:cubicBezTo>
                      <a:pt x="28" y="26"/>
                      <a:pt x="18" y="51"/>
                      <a:pt x="0" y="72"/>
                    </a:cubicBezTo>
                    <a:close/>
                  </a:path>
                </a:pathLst>
              </a:custGeom>
              <a:solidFill>
                <a:srgbClr val="4E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4" name="Freeform 171"/>
              <p:cNvSpPr>
                <a:spLocks/>
              </p:cNvSpPr>
              <p:nvPr userDrawn="1"/>
            </p:nvSpPr>
            <p:spPr bwMode="auto">
              <a:xfrm>
                <a:off x="3411538" y="2377281"/>
                <a:ext cx="104775" cy="104775"/>
              </a:xfrm>
              <a:custGeom>
                <a:avLst/>
                <a:gdLst>
                  <a:gd name="T0" fmla="*/ 0 w 103"/>
                  <a:gd name="T1" fmla="*/ 72 h 101"/>
                  <a:gd name="T2" fmla="*/ 73 w 103"/>
                  <a:gd name="T3" fmla="*/ 101 h 101"/>
                  <a:gd name="T4" fmla="*/ 103 w 103"/>
                  <a:gd name="T5" fmla="*/ 30 h 101"/>
                  <a:gd name="T6" fmla="*/ 31 w 103"/>
                  <a:gd name="T7" fmla="*/ 0 h 101"/>
                  <a:gd name="T8" fmla="*/ 0 w 103"/>
                  <a:gd name="T9" fmla="*/ 7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1">
                    <a:moveTo>
                      <a:pt x="0" y="72"/>
                    </a:moveTo>
                    <a:cubicBezTo>
                      <a:pt x="28" y="75"/>
                      <a:pt x="53" y="85"/>
                      <a:pt x="73" y="101"/>
                    </a:cubicBezTo>
                    <a:cubicBezTo>
                      <a:pt x="88" y="79"/>
                      <a:pt x="98" y="55"/>
                      <a:pt x="103" y="30"/>
                    </a:cubicBezTo>
                    <a:cubicBezTo>
                      <a:pt x="81" y="16"/>
                      <a:pt x="57" y="6"/>
                      <a:pt x="31" y="0"/>
                    </a:cubicBezTo>
                    <a:cubicBezTo>
                      <a:pt x="28" y="26"/>
                      <a:pt x="18" y="51"/>
                      <a:pt x="0" y="72"/>
                    </a:cubicBezTo>
                    <a:close/>
                  </a:path>
                </a:pathLst>
              </a:custGeom>
              <a:solidFill>
                <a:srgbClr val="4E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5" name="Freeform 172"/>
              <p:cNvSpPr>
                <a:spLocks/>
              </p:cNvSpPr>
              <p:nvPr userDrawn="1"/>
            </p:nvSpPr>
            <p:spPr bwMode="auto">
              <a:xfrm>
                <a:off x="2843213" y="2947194"/>
                <a:ext cx="104775" cy="106362"/>
              </a:xfrm>
              <a:custGeom>
                <a:avLst/>
                <a:gdLst>
                  <a:gd name="T0" fmla="*/ 72 w 102"/>
                  <a:gd name="T1" fmla="*/ 0 h 103"/>
                  <a:gd name="T2" fmla="*/ 0 w 102"/>
                  <a:gd name="T3" fmla="*/ 30 h 103"/>
                  <a:gd name="T4" fmla="*/ 30 w 102"/>
                  <a:gd name="T5" fmla="*/ 103 h 103"/>
                  <a:gd name="T6" fmla="*/ 102 w 102"/>
                  <a:gd name="T7" fmla="*/ 73 h 103"/>
                  <a:gd name="T8" fmla="*/ 72 w 102"/>
                  <a:gd name="T9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03">
                    <a:moveTo>
                      <a:pt x="72" y="0"/>
                    </a:moveTo>
                    <a:cubicBezTo>
                      <a:pt x="51" y="17"/>
                      <a:pt x="26" y="27"/>
                      <a:pt x="0" y="30"/>
                    </a:cubicBezTo>
                    <a:cubicBezTo>
                      <a:pt x="6" y="57"/>
                      <a:pt x="16" y="81"/>
                      <a:pt x="30" y="103"/>
                    </a:cubicBezTo>
                    <a:cubicBezTo>
                      <a:pt x="55" y="97"/>
                      <a:pt x="80" y="87"/>
                      <a:pt x="102" y="73"/>
                    </a:cubicBezTo>
                    <a:cubicBezTo>
                      <a:pt x="86" y="52"/>
                      <a:pt x="75" y="27"/>
                      <a:pt x="72" y="0"/>
                    </a:cubicBezTo>
                    <a:close/>
                  </a:path>
                </a:pathLst>
              </a:custGeom>
              <a:solidFill>
                <a:srgbClr val="9A00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6" name="Freeform 173"/>
              <p:cNvSpPr>
                <a:spLocks/>
              </p:cNvSpPr>
              <p:nvPr userDrawn="1"/>
            </p:nvSpPr>
            <p:spPr bwMode="auto">
              <a:xfrm>
                <a:off x="2843213" y="2947194"/>
                <a:ext cx="104775" cy="106362"/>
              </a:xfrm>
              <a:custGeom>
                <a:avLst/>
                <a:gdLst>
                  <a:gd name="T0" fmla="*/ 72 w 102"/>
                  <a:gd name="T1" fmla="*/ 0 h 103"/>
                  <a:gd name="T2" fmla="*/ 0 w 102"/>
                  <a:gd name="T3" fmla="*/ 30 h 103"/>
                  <a:gd name="T4" fmla="*/ 30 w 102"/>
                  <a:gd name="T5" fmla="*/ 103 h 103"/>
                  <a:gd name="T6" fmla="*/ 102 w 102"/>
                  <a:gd name="T7" fmla="*/ 73 h 103"/>
                  <a:gd name="T8" fmla="*/ 72 w 102"/>
                  <a:gd name="T9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03">
                    <a:moveTo>
                      <a:pt x="72" y="0"/>
                    </a:moveTo>
                    <a:cubicBezTo>
                      <a:pt x="51" y="17"/>
                      <a:pt x="26" y="27"/>
                      <a:pt x="0" y="30"/>
                    </a:cubicBezTo>
                    <a:cubicBezTo>
                      <a:pt x="6" y="57"/>
                      <a:pt x="16" y="81"/>
                      <a:pt x="30" y="103"/>
                    </a:cubicBezTo>
                    <a:cubicBezTo>
                      <a:pt x="55" y="97"/>
                      <a:pt x="80" y="87"/>
                      <a:pt x="102" y="73"/>
                    </a:cubicBezTo>
                    <a:cubicBezTo>
                      <a:pt x="86" y="52"/>
                      <a:pt x="75" y="27"/>
                      <a:pt x="72" y="0"/>
                    </a:cubicBezTo>
                    <a:close/>
                  </a:path>
                </a:pathLst>
              </a:custGeom>
              <a:solidFill>
                <a:srgbClr val="9A00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7" name="Freeform 174"/>
              <p:cNvSpPr>
                <a:spLocks/>
              </p:cNvSpPr>
              <p:nvPr userDrawn="1"/>
            </p:nvSpPr>
            <p:spPr bwMode="auto">
              <a:xfrm>
                <a:off x="3176588" y="2947194"/>
                <a:ext cx="104775" cy="106362"/>
              </a:xfrm>
              <a:custGeom>
                <a:avLst/>
                <a:gdLst>
                  <a:gd name="T0" fmla="*/ 30 w 102"/>
                  <a:gd name="T1" fmla="*/ 0 h 103"/>
                  <a:gd name="T2" fmla="*/ 0 w 102"/>
                  <a:gd name="T3" fmla="*/ 73 h 103"/>
                  <a:gd name="T4" fmla="*/ 72 w 102"/>
                  <a:gd name="T5" fmla="*/ 103 h 103"/>
                  <a:gd name="T6" fmla="*/ 102 w 102"/>
                  <a:gd name="T7" fmla="*/ 30 h 103"/>
                  <a:gd name="T8" fmla="*/ 30 w 102"/>
                  <a:gd name="T9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03">
                    <a:moveTo>
                      <a:pt x="30" y="0"/>
                    </a:moveTo>
                    <a:cubicBezTo>
                      <a:pt x="27" y="27"/>
                      <a:pt x="16" y="52"/>
                      <a:pt x="0" y="73"/>
                    </a:cubicBezTo>
                    <a:cubicBezTo>
                      <a:pt x="22" y="87"/>
                      <a:pt x="47" y="97"/>
                      <a:pt x="72" y="103"/>
                    </a:cubicBezTo>
                    <a:cubicBezTo>
                      <a:pt x="86" y="81"/>
                      <a:pt x="96" y="57"/>
                      <a:pt x="102" y="30"/>
                    </a:cubicBezTo>
                    <a:cubicBezTo>
                      <a:pt x="76" y="27"/>
                      <a:pt x="51" y="17"/>
                      <a:pt x="30" y="0"/>
                    </a:cubicBezTo>
                    <a:close/>
                  </a:path>
                </a:pathLst>
              </a:custGeom>
              <a:solidFill>
                <a:srgbClr val="6B1E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8" name="Freeform 175"/>
              <p:cNvSpPr>
                <a:spLocks/>
              </p:cNvSpPr>
              <p:nvPr userDrawn="1"/>
            </p:nvSpPr>
            <p:spPr bwMode="auto">
              <a:xfrm>
                <a:off x="3176588" y="2947194"/>
                <a:ext cx="104775" cy="106362"/>
              </a:xfrm>
              <a:custGeom>
                <a:avLst/>
                <a:gdLst>
                  <a:gd name="T0" fmla="*/ 30 w 102"/>
                  <a:gd name="T1" fmla="*/ 0 h 103"/>
                  <a:gd name="T2" fmla="*/ 0 w 102"/>
                  <a:gd name="T3" fmla="*/ 73 h 103"/>
                  <a:gd name="T4" fmla="*/ 72 w 102"/>
                  <a:gd name="T5" fmla="*/ 103 h 103"/>
                  <a:gd name="T6" fmla="*/ 102 w 102"/>
                  <a:gd name="T7" fmla="*/ 30 h 103"/>
                  <a:gd name="T8" fmla="*/ 30 w 102"/>
                  <a:gd name="T9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03">
                    <a:moveTo>
                      <a:pt x="30" y="0"/>
                    </a:moveTo>
                    <a:cubicBezTo>
                      <a:pt x="27" y="27"/>
                      <a:pt x="16" y="52"/>
                      <a:pt x="0" y="73"/>
                    </a:cubicBezTo>
                    <a:cubicBezTo>
                      <a:pt x="22" y="87"/>
                      <a:pt x="47" y="97"/>
                      <a:pt x="72" y="103"/>
                    </a:cubicBezTo>
                    <a:cubicBezTo>
                      <a:pt x="86" y="81"/>
                      <a:pt x="96" y="57"/>
                      <a:pt x="102" y="30"/>
                    </a:cubicBezTo>
                    <a:cubicBezTo>
                      <a:pt x="76" y="27"/>
                      <a:pt x="51" y="17"/>
                      <a:pt x="30" y="0"/>
                    </a:cubicBezTo>
                    <a:close/>
                  </a:path>
                </a:pathLst>
              </a:custGeom>
              <a:solidFill>
                <a:srgbClr val="6B1E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9" name="Freeform 176"/>
              <p:cNvSpPr>
                <a:spLocks/>
              </p:cNvSpPr>
              <p:nvPr userDrawn="1"/>
            </p:nvSpPr>
            <p:spPr bwMode="auto">
              <a:xfrm>
                <a:off x="3411538" y="2712244"/>
                <a:ext cx="104775" cy="103187"/>
              </a:xfrm>
              <a:custGeom>
                <a:avLst/>
                <a:gdLst>
                  <a:gd name="T0" fmla="*/ 0 w 103"/>
                  <a:gd name="T1" fmla="*/ 29 h 101"/>
                  <a:gd name="T2" fmla="*/ 31 w 103"/>
                  <a:gd name="T3" fmla="*/ 101 h 101"/>
                  <a:gd name="T4" fmla="*/ 103 w 103"/>
                  <a:gd name="T5" fmla="*/ 71 h 101"/>
                  <a:gd name="T6" fmla="*/ 73 w 103"/>
                  <a:gd name="T7" fmla="*/ 0 h 101"/>
                  <a:gd name="T8" fmla="*/ 0 w 103"/>
                  <a:gd name="T9" fmla="*/ 2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1">
                    <a:moveTo>
                      <a:pt x="0" y="29"/>
                    </a:moveTo>
                    <a:cubicBezTo>
                      <a:pt x="18" y="51"/>
                      <a:pt x="28" y="76"/>
                      <a:pt x="31" y="101"/>
                    </a:cubicBezTo>
                    <a:cubicBezTo>
                      <a:pt x="57" y="96"/>
                      <a:pt x="81" y="85"/>
                      <a:pt x="103" y="71"/>
                    </a:cubicBezTo>
                    <a:cubicBezTo>
                      <a:pt x="98" y="46"/>
                      <a:pt x="88" y="22"/>
                      <a:pt x="73" y="0"/>
                    </a:cubicBezTo>
                    <a:cubicBezTo>
                      <a:pt x="53" y="16"/>
                      <a:pt x="28" y="27"/>
                      <a:pt x="0" y="29"/>
                    </a:cubicBezTo>
                    <a:close/>
                  </a:path>
                </a:pathLst>
              </a:custGeom>
              <a:solidFill>
                <a:srgbClr val="4E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0" name="Freeform 177"/>
              <p:cNvSpPr>
                <a:spLocks/>
              </p:cNvSpPr>
              <p:nvPr userDrawn="1"/>
            </p:nvSpPr>
            <p:spPr bwMode="auto">
              <a:xfrm>
                <a:off x="3411538" y="2712244"/>
                <a:ext cx="104775" cy="103187"/>
              </a:xfrm>
              <a:custGeom>
                <a:avLst/>
                <a:gdLst>
                  <a:gd name="T0" fmla="*/ 0 w 103"/>
                  <a:gd name="T1" fmla="*/ 29 h 101"/>
                  <a:gd name="T2" fmla="*/ 31 w 103"/>
                  <a:gd name="T3" fmla="*/ 101 h 101"/>
                  <a:gd name="T4" fmla="*/ 103 w 103"/>
                  <a:gd name="T5" fmla="*/ 71 h 101"/>
                  <a:gd name="T6" fmla="*/ 73 w 103"/>
                  <a:gd name="T7" fmla="*/ 0 h 101"/>
                  <a:gd name="T8" fmla="*/ 0 w 103"/>
                  <a:gd name="T9" fmla="*/ 2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1">
                    <a:moveTo>
                      <a:pt x="0" y="29"/>
                    </a:moveTo>
                    <a:cubicBezTo>
                      <a:pt x="18" y="51"/>
                      <a:pt x="28" y="76"/>
                      <a:pt x="31" y="101"/>
                    </a:cubicBezTo>
                    <a:cubicBezTo>
                      <a:pt x="57" y="96"/>
                      <a:pt x="81" y="85"/>
                      <a:pt x="103" y="71"/>
                    </a:cubicBezTo>
                    <a:cubicBezTo>
                      <a:pt x="98" y="46"/>
                      <a:pt x="88" y="22"/>
                      <a:pt x="73" y="0"/>
                    </a:cubicBezTo>
                    <a:cubicBezTo>
                      <a:pt x="53" y="16"/>
                      <a:pt x="28" y="27"/>
                      <a:pt x="0" y="29"/>
                    </a:cubicBezTo>
                    <a:close/>
                  </a:path>
                </a:pathLst>
              </a:custGeom>
              <a:solidFill>
                <a:srgbClr val="4E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1" name="Freeform 178"/>
              <p:cNvSpPr>
                <a:spLocks/>
              </p:cNvSpPr>
              <p:nvPr userDrawn="1"/>
            </p:nvSpPr>
            <p:spPr bwMode="auto">
              <a:xfrm>
                <a:off x="3176588" y="2140744"/>
                <a:ext cx="104775" cy="104775"/>
              </a:xfrm>
              <a:custGeom>
                <a:avLst/>
                <a:gdLst>
                  <a:gd name="T0" fmla="*/ 30 w 102"/>
                  <a:gd name="T1" fmla="*/ 102 h 102"/>
                  <a:gd name="T2" fmla="*/ 102 w 102"/>
                  <a:gd name="T3" fmla="*/ 72 h 102"/>
                  <a:gd name="T4" fmla="*/ 72 w 102"/>
                  <a:gd name="T5" fmla="*/ 0 h 102"/>
                  <a:gd name="T6" fmla="*/ 0 w 102"/>
                  <a:gd name="T7" fmla="*/ 29 h 102"/>
                  <a:gd name="T8" fmla="*/ 30 w 102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02">
                    <a:moveTo>
                      <a:pt x="30" y="102"/>
                    </a:moveTo>
                    <a:cubicBezTo>
                      <a:pt x="51" y="85"/>
                      <a:pt x="76" y="75"/>
                      <a:pt x="102" y="72"/>
                    </a:cubicBezTo>
                    <a:cubicBezTo>
                      <a:pt x="96" y="46"/>
                      <a:pt x="86" y="21"/>
                      <a:pt x="72" y="0"/>
                    </a:cubicBezTo>
                    <a:cubicBezTo>
                      <a:pt x="47" y="5"/>
                      <a:pt x="22" y="15"/>
                      <a:pt x="0" y="29"/>
                    </a:cubicBezTo>
                    <a:cubicBezTo>
                      <a:pt x="16" y="50"/>
                      <a:pt x="27" y="75"/>
                      <a:pt x="30" y="102"/>
                    </a:cubicBezTo>
                    <a:close/>
                  </a:path>
                </a:pathLst>
              </a:custGeom>
              <a:solidFill>
                <a:srgbClr val="6B1E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2" name="Freeform 179"/>
              <p:cNvSpPr>
                <a:spLocks/>
              </p:cNvSpPr>
              <p:nvPr userDrawn="1"/>
            </p:nvSpPr>
            <p:spPr bwMode="auto">
              <a:xfrm>
                <a:off x="3176588" y="2140744"/>
                <a:ext cx="104775" cy="104775"/>
              </a:xfrm>
              <a:custGeom>
                <a:avLst/>
                <a:gdLst>
                  <a:gd name="T0" fmla="*/ 30 w 102"/>
                  <a:gd name="T1" fmla="*/ 102 h 102"/>
                  <a:gd name="T2" fmla="*/ 102 w 102"/>
                  <a:gd name="T3" fmla="*/ 72 h 102"/>
                  <a:gd name="T4" fmla="*/ 72 w 102"/>
                  <a:gd name="T5" fmla="*/ 0 h 102"/>
                  <a:gd name="T6" fmla="*/ 0 w 102"/>
                  <a:gd name="T7" fmla="*/ 29 h 102"/>
                  <a:gd name="T8" fmla="*/ 30 w 102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02">
                    <a:moveTo>
                      <a:pt x="30" y="102"/>
                    </a:moveTo>
                    <a:cubicBezTo>
                      <a:pt x="51" y="85"/>
                      <a:pt x="76" y="75"/>
                      <a:pt x="102" y="72"/>
                    </a:cubicBezTo>
                    <a:cubicBezTo>
                      <a:pt x="96" y="46"/>
                      <a:pt x="86" y="21"/>
                      <a:pt x="72" y="0"/>
                    </a:cubicBezTo>
                    <a:cubicBezTo>
                      <a:pt x="47" y="5"/>
                      <a:pt x="22" y="15"/>
                      <a:pt x="0" y="29"/>
                    </a:cubicBezTo>
                    <a:cubicBezTo>
                      <a:pt x="16" y="50"/>
                      <a:pt x="27" y="75"/>
                      <a:pt x="30" y="102"/>
                    </a:cubicBezTo>
                    <a:close/>
                  </a:path>
                </a:pathLst>
              </a:custGeom>
              <a:solidFill>
                <a:srgbClr val="6B1E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3" name="Freeform 180"/>
              <p:cNvSpPr>
                <a:spLocks/>
              </p:cNvSpPr>
              <p:nvPr userDrawn="1"/>
            </p:nvSpPr>
            <p:spPr bwMode="auto">
              <a:xfrm>
                <a:off x="2843213" y="2140744"/>
                <a:ext cx="104775" cy="104775"/>
              </a:xfrm>
              <a:custGeom>
                <a:avLst/>
                <a:gdLst>
                  <a:gd name="T0" fmla="*/ 72 w 102"/>
                  <a:gd name="T1" fmla="*/ 102 h 102"/>
                  <a:gd name="T2" fmla="*/ 102 w 102"/>
                  <a:gd name="T3" fmla="*/ 29 h 102"/>
                  <a:gd name="T4" fmla="*/ 30 w 102"/>
                  <a:gd name="T5" fmla="*/ 0 h 102"/>
                  <a:gd name="T6" fmla="*/ 0 w 102"/>
                  <a:gd name="T7" fmla="*/ 72 h 102"/>
                  <a:gd name="T8" fmla="*/ 72 w 102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02">
                    <a:moveTo>
                      <a:pt x="72" y="102"/>
                    </a:moveTo>
                    <a:cubicBezTo>
                      <a:pt x="75" y="75"/>
                      <a:pt x="86" y="50"/>
                      <a:pt x="102" y="29"/>
                    </a:cubicBezTo>
                    <a:cubicBezTo>
                      <a:pt x="80" y="15"/>
                      <a:pt x="55" y="5"/>
                      <a:pt x="30" y="0"/>
                    </a:cubicBezTo>
                    <a:cubicBezTo>
                      <a:pt x="16" y="21"/>
                      <a:pt x="6" y="46"/>
                      <a:pt x="0" y="72"/>
                    </a:cubicBezTo>
                    <a:cubicBezTo>
                      <a:pt x="26" y="75"/>
                      <a:pt x="51" y="85"/>
                      <a:pt x="72" y="102"/>
                    </a:cubicBezTo>
                    <a:close/>
                  </a:path>
                </a:pathLst>
              </a:custGeom>
              <a:solidFill>
                <a:srgbClr val="9A00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4" name="Freeform 181"/>
              <p:cNvSpPr>
                <a:spLocks/>
              </p:cNvSpPr>
              <p:nvPr userDrawn="1"/>
            </p:nvSpPr>
            <p:spPr bwMode="auto">
              <a:xfrm>
                <a:off x="2843213" y="2140744"/>
                <a:ext cx="104775" cy="104775"/>
              </a:xfrm>
              <a:custGeom>
                <a:avLst/>
                <a:gdLst>
                  <a:gd name="T0" fmla="*/ 72 w 102"/>
                  <a:gd name="T1" fmla="*/ 102 h 102"/>
                  <a:gd name="T2" fmla="*/ 102 w 102"/>
                  <a:gd name="T3" fmla="*/ 29 h 102"/>
                  <a:gd name="T4" fmla="*/ 30 w 102"/>
                  <a:gd name="T5" fmla="*/ 0 h 102"/>
                  <a:gd name="T6" fmla="*/ 0 w 102"/>
                  <a:gd name="T7" fmla="*/ 72 h 102"/>
                  <a:gd name="T8" fmla="*/ 72 w 102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02">
                    <a:moveTo>
                      <a:pt x="72" y="102"/>
                    </a:moveTo>
                    <a:cubicBezTo>
                      <a:pt x="75" y="75"/>
                      <a:pt x="86" y="50"/>
                      <a:pt x="102" y="29"/>
                    </a:cubicBezTo>
                    <a:cubicBezTo>
                      <a:pt x="80" y="15"/>
                      <a:pt x="55" y="5"/>
                      <a:pt x="30" y="0"/>
                    </a:cubicBezTo>
                    <a:cubicBezTo>
                      <a:pt x="16" y="21"/>
                      <a:pt x="6" y="46"/>
                      <a:pt x="0" y="72"/>
                    </a:cubicBezTo>
                    <a:cubicBezTo>
                      <a:pt x="26" y="75"/>
                      <a:pt x="51" y="85"/>
                      <a:pt x="72" y="102"/>
                    </a:cubicBezTo>
                    <a:close/>
                  </a:path>
                </a:pathLst>
              </a:custGeom>
              <a:solidFill>
                <a:srgbClr val="9A00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5" name="Freeform 182"/>
              <p:cNvSpPr>
                <a:spLocks/>
              </p:cNvSpPr>
              <p:nvPr userDrawn="1"/>
            </p:nvSpPr>
            <p:spPr bwMode="auto">
              <a:xfrm>
                <a:off x="2606675" y="2377281"/>
                <a:ext cx="106362" cy="104775"/>
              </a:xfrm>
              <a:custGeom>
                <a:avLst/>
                <a:gdLst>
                  <a:gd name="T0" fmla="*/ 103 w 103"/>
                  <a:gd name="T1" fmla="*/ 72 h 101"/>
                  <a:gd name="T2" fmla="*/ 72 w 103"/>
                  <a:gd name="T3" fmla="*/ 0 h 101"/>
                  <a:gd name="T4" fmla="*/ 0 w 103"/>
                  <a:gd name="T5" fmla="*/ 30 h 101"/>
                  <a:gd name="T6" fmla="*/ 30 w 103"/>
                  <a:gd name="T7" fmla="*/ 101 h 101"/>
                  <a:gd name="T8" fmla="*/ 103 w 103"/>
                  <a:gd name="T9" fmla="*/ 7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1">
                    <a:moveTo>
                      <a:pt x="103" y="72"/>
                    </a:moveTo>
                    <a:cubicBezTo>
                      <a:pt x="85" y="51"/>
                      <a:pt x="75" y="26"/>
                      <a:pt x="72" y="0"/>
                    </a:cubicBezTo>
                    <a:cubicBezTo>
                      <a:pt x="46" y="6"/>
                      <a:pt x="22" y="16"/>
                      <a:pt x="0" y="30"/>
                    </a:cubicBezTo>
                    <a:cubicBezTo>
                      <a:pt x="5" y="55"/>
                      <a:pt x="15" y="79"/>
                      <a:pt x="30" y="101"/>
                    </a:cubicBezTo>
                    <a:cubicBezTo>
                      <a:pt x="50" y="85"/>
                      <a:pt x="75" y="75"/>
                      <a:pt x="103" y="72"/>
                    </a:cubicBezTo>
                    <a:close/>
                  </a:path>
                </a:pathLst>
              </a:custGeom>
              <a:solidFill>
                <a:srgbClr val="B70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6" name="Freeform 183"/>
              <p:cNvSpPr>
                <a:spLocks/>
              </p:cNvSpPr>
              <p:nvPr userDrawn="1"/>
            </p:nvSpPr>
            <p:spPr bwMode="auto">
              <a:xfrm>
                <a:off x="2606675" y="2377281"/>
                <a:ext cx="106362" cy="104775"/>
              </a:xfrm>
              <a:custGeom>
                <a:avLst/>
                <a:gdLst>
                  <a:gd name="T0" fmla="*/ 103 w 103"/>
                  <a:gd name="T1" fmla="*/ 72 h 101"/>
                  <a:gd name="T2" fmla="*/ 72 w 103"/>
                  <a:gd name="T3" fmla="*/ 0 h 101"/>
                  <a:gd name="T4" fmla="*/ 0 w 103"/>
                  <a:gd name="T5" fmla="*/ 30 h 101"/>
                  <a:gd name="T6" fmla="*/ 30 w 103"/>
                  <a:gd name="T7" fmla="*/ 101 h 101"/>
                  <a:gd name="T8" fmla="*/ 103 w 103"/>
                  <a:gd name="T9" fmla="*/ 7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1">
                    <a:moveTo>
                      <a:pt x="103" y="72"/>
                    </a:moveTo>
                    <a:cubicBezTo>
                      <a:pt x="85" y="51"/>
                      <a:pt x="75" y="26"/>
                      <a:pt x="72" y="0"/>
                    </a:cubicBezTo>
                    <a:cubicBezTo>
                      <a:pt x="46" y="6"/>
                      <a:pt x="22" y="16"/>
                      <a:pt x="0" y="30"/>
                    </a:cubicBezTo>
                    <a:cubicBezTo>
                      <a:pt x="5" y="55"/>
                      <a:pt x="15" y="79"/>
                      <a:pt x="30" y="101"/>
                    </a:cubicBezTo>
                    <a:cubicBezTo>
                      <a:pt x="50" y="85"/>
                      <a:pt x="75" y="75"/>
                      <a:pt x="103" y="72"/>
                    </a:cubicBezTo>
                    <a:close/>
                  </a:path>
                </a:pathLst>
              </a:custGeom>
              <a:solidFill>
                <a:srgbClr val="B70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7" name="Freeform 184"/>
              <p:cNvSpPr>
                <a:spLocks/>
              </p:cNvSpPr>
              <p:nvPr userDrawn="1"/>
            </p:nvSpPr>
            <p:spPr bwMode="auto">
              <a:xfrm>
                <a:off x="2606675" y="2712244"/>
                <a:ext cx="106362" cy="103187"/>
              </a:xfrm>
              <a:custGeom>
                <a:avLst/>
                <a:gdLst>
                  <a:gd name="T0" fmla="*/ 103 w 103"/>
                  <a:gd name="T1" fmla="*/ 29 h 101"/>
                  <a:gd name="T2" fmla="*/ 30 w 103"/>
                  <a:gd name="T3" fmla="*/ 0 h 101"/>
                  <a:gd name="T4" fmla="*/ 0 w 103"/>
                  <a:gd name="T5" fmla="*/ 71 h 101"/>
                  <a:gd name="T6" fmla="*/ 72 w 103"/>
                  <a:gd name="T7" fmla="*/ 101 h 101"/>
                  <a:gd name="T8" fmla="*/ 103 w 103"/>
                  <a:gd name="T9" fmla="*/ 2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1">
                    <a:moveTo>
                      <a:pt x="103" y="29"/>
                    </a:moveTo>
                    <a:cubicBezTo>
                      <a:pt x="75" y="27"/>
                      <a:pt x="50" y="16"/>
                      <a:pt x="30" y="0"/>
                    </a:cubicBezTo>
                    <a:cubicBezTo>
                      <a:pt x="15" y="22"/>
                      <a:pt x="5" y="46"/>
                      <a:pt x="0" y="71"/>
                    </a:cubicBezTo>
                    <a:cubicBezTo>
                      <a:pt x="22" y="85"/>
                      <a:pt x="46" y="96"/>
                      <a:pt x="72" y="101"/>
                    </a:cubicBezTo>
                    <a:cubicBezTo>
                      <a:pt x="75" y="76"/>
                      <a:pt x="85" y="51"/>
                      <a:pt x="103" y="29"/>
                    </a:cubicBezTo>
                    <a:close/>
                  </a:path>
                </a:pathLst>
              </a:custGeom>
              <a:solidFill>
                <a:srgbClr val="B70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8" name="Freeform 185"/>
              <p:cNvSpPr>
                <a:spLocks/>
              </p:cNvSpPr>
              <p:nvPr userDrawn="1"/>
            </p:nvSpPr>
            <p:spPr bwMode="auto">
              <a:xfrm>
                <a:off x="2606675" y="2712244"/>
                <a:ext cx="106362" cy="103187"/>
              </a:xfrm>
              <a:custGeom>
                <a:avLst/>
                <a:gdLst>
                  <a:gd name="T0" fmla="*/ 103 w 103"/>
                  <a:gd name="T1" fmla="*/ 29 h 101"/>
                  <a:gd name="T2" fmla="*/ 30 w 103"/>
                  <a:gd name="T3" fmla="*/ 0 h 101"/>
                  <a:gd name="T4" fmla="*/ 0 w 103"/>
                  <a:gd name="T5" fmla="*/ 71 h 101"/>
                  <a:gd name="T6" fmla="*/ 72 w 103"/>
                  <a:gd name="T7" fmla="*/ 101 h 101"/>
                  <a:gd name="T8" fmla="*/ 103 w 103"/>
                  <a:gd name="T9" fmla="*/ 2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1">
                    <a:moveTo>
                      <a:pt x="103" y="29"/>
                    </a:moveTo>
                    <a:cubicBezTo>
                      <a:pt x="75" y="27"/>
                      <a:pt x="50" y="16"/>
                      <a:pt x="30" y="0"/>
                    </a:cubicBezTo>
                    <a:cubicBezTo>
                      <a:pt x="15" y="22"/>
                      <a:pt x="5" y="46"/>
                      <a:pt x="0" y="71"/>
                    </a:cubicBezTo>
                    <a:cubicBezTo>
                      <a:pt x="22" y="85"/>
                      <a:pt x="46" y="96"/>
                      <a:pt x="72" y="101"/>
                    </a:cubicBezTo>
                    <a:cubicBezTo>
                      <a:pt x="75" y="76"/>
                      <a:pt x="85" y="51"/>
                      <a:pt x="103" y="29"/>
                    </a:cubicBezTo>
                    <a:close/>
                  </a:path>
                </a:pathLst>
              </a:custGeom>
              <a:solidFill>
                <a:srgbClr val="B70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6" name="Title 1"/>
          <p:cNvSpPr>
            <a:spLocks noGrp="1"/>
          </p:cNvSpPr>
          <p:nvPr>
            <p:ph type="ctrTitle"/>
          </p:nvPr>
        </p:nvSpPr>
        <p:spPr>
          <a:xfrm>
            <a:off x="226508" y="3368189"/>
            <a:ext cx="6376008" cy="644989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7" name="Subtitle 2"/>
          <p:cNvSpPr>
            <a:spLocks noGrp="1"/>
          </p:cNvSpPr>
          <p:nvPr>
            <p:ph type="subTitle" idx="1"/>
          </p:nvPr>
        </p:nvSpPr>
        <p:spPr>
          <a:xfrm>
            <a:off x="226508" y="4031739"/>
            <a:ext cx="6376008" cy="228600"/>
          </a:xfrm>
        </p:spPr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8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6508" y="4340161"/>
            <a:ext cx="4252768" cy="326121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6508" y="4666283"/>
            <a:ext cx="4252768" cy="272659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aseline="0">
                <a:solidFill>
                  <a:srgbClr val="000000"/>
                </a:solidFill>
              </a:defRPr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EBA67-C93C-46BD-9DEF-A384382F0B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72474" y="6193"/>
            <a:ext cx="1638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14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1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/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06351"/>
            <a:ext cx="82296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05644"/>
            <a:ext cx="8229600" cy="311384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81000" y="734341"/>
            <a:ext cx="8229600" cy="384785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defRPr lang="en-US" smtClean="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defRPr lang="en-US" smtClean="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defRPr lang="en-US" smtClean="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defRPr lang="en-US">
                <a:solidFill>
                  <a:srgbClr val="000000"/>
                </a:solidFill>
                <a:latin typeface="Arial" panose="020B0604020202020204" pitchFamily="34" charset="0"/>
              </a:defRPr>
            </a:lvl5pPr>
          </a:lstStyle>
          <a:p>
            <a:pPr marL="173831" lvl="0" indent="-173831"/>
            <a:r>
              <a:rPr lang="en-US"/>
              <a:t>Edit Master text styles</a:t>
            </a:r>
          </a:p>
          <a:p>
            <a:pPr marL="173831" lvl="1" indent="-173831"/>
            <a:r>
              <a:rPr lang="en-US"/>
              <a:t>Second level</a:t>
            </a:r>
          </a:p>
          <a:p>
            <a:pPr marL="173831" lvl="2" indent="-173831"/>
            <a:r>
              <a:rPr lang="en-US"/>
              <a:t>Third level</a:t>
            </a:r>
          </a:p>
          <a:p>
            <a:pPr marL="173831" lvl="3" indent="-173831"/>
            <a:r>
              <a:rPr lang="en-US"/>
              <a:t>Fourth level</a:t>
            </a:r>
          </a:p>
          <a:p>
            <a:pPr marL="173831" lvl="4" indent="-173831"/>
            <a:r>
              <a:rPr lang="en-US"/>
              <a:t>Fifth level</a:t>
            </a:r>
            <a:endParaRPr lang="en-US" dirty="0"/>
          </a:p>
        </p:txBody>
      </p:sp>
      <p:sp>
        <p:nvSpPr>
          <p:cNvPr id="56" name="Rectangle 55"/>
          <p:cNvSpPr/>
          <p:nvPr userDrawn="1"/>
        </p:nvSpPr>
        <p:spPr>
          <a:xfrm>
            <a:off x="0" y="4781550"/>
            <a:ext cx="9144000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CAA65B-3817-482C-98FF-5FFD5F20C30A}"/>
              </a:ext>
            </a:extLst>
          </p:cNvPr>
          <p:cNvSpPr txBox="1"/>
          <p:nvPr userDrawn="1"/>
        </p:nvSpPr>
        <p:spPr>
          <a:xfrm>
            <a:off x="384047" y="4874153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0AF1125-DA3C-4A07-AB14-10D26FD6517C}" type="slidenum">
              <a:rPr lang="en-US" sz="800" kern="1200" noProof="0" smtClean="0">
                <a:solidFill>
                  <a:srgbClr val="212121"/>
                </a:solidFill>
                <a:latin typeface="+mn-lt"/>
                <a:ea typeface="+mn-ea"/>
                <a:cs typeface="Arial"/>
              </a:rPr>
              <a:pPr/>
              <a:t>‹#›</a:t>
            </a:fld>
            <a:endParaRPr lang="en-US" sz="800" dirty="0">
              <a:solidFill>
                <a:srgbClr val="21212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E12E06-E9D2-4CA0-9E0E-73439C718C6D}"/>
              </a:ext>
            </a:extLst>
          </p:cNvPr>
          <p:cNvSpPr txBox="1"/>
          <p:nvPr userDrawn="1"/>
        </p:nvSpPr>
        <p:spPr>
          <a:xfrm>
            <a:off x="2565534" y="4874153"/>
            <a:ext cx="3013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212121"/>
                </a:solidFill>
              </a:rPr>
              <a:t>Ribbon Communications Confidential and Proprietary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B23EEEE-C475-490F-B103-1CEF977877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0773" y="4681313"/>
            <a:ext cx="1352136" cy="55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7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9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/>
          <p:cNvSpPr>
            <a:spLocks noGrp="1"/>
          </p:cNvSpPr>
          <p:nvPr>
            <p:ph type="ctrTitle"/>
          </p:nvPr>
        </p:nvSpPr>
        <p:spPr>
          <a:xfrm>
            <a:off x="226508" y="2803490"/>
            <a:ext cx="6736459" cy="904980"/>
          </a:xfrm>
        </p:spPr>
        <p:txBody>
          <a:bodyPr/>
          <a:lstStyle/>
          <a:p>
            <a:r>
              <a:rPr lang="en-IN" sz="3200" dirty="0"/>
              <a:t>Docker</a:t>
            </a:r>
            <a:br>
              <a:rPr lang="en-IN" dirty="0"/>
            </a:br>
            <a:r>
              <a:rPr lang="en-IN" sz="1600" b="0" dirty="0"/>
              <a:t>    -  Docker File and Image Management</a:t>
            </a:r>
            <a:br>
              <a:rPr lang="en-IN" sz="1600" b="0" dirty="0"/>
            </a:br>
            <a:r>
              <a:rPr lang="en-IN" sz="1600" b="0" dirty="0"/>
              <a:t>    -  Docker Volume</a:t>
            </a:r>
            <a:endParaRPr lang="en-US" sz="16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16903-C03B-46F9-819D-1E237CC42818}"/>
              </a:ext>
            </a:extLst>
          </p:cNvPr>
          <p:cNvSpPr txBox="1"/>
          <p:nvPr/>
        </p:nvSpPr>
        <p:spPr>
          <a:xfrm>
            <a:off x="80736" y="4679531"/>
            <a:ext cx="3771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Krishnappa, Nandisha</a:t>
            </a:r>
          </a:p>
        </p:txBody>
      </p:sp>
    </p:spTree>
    <p:extLst>
      <p:ext uri="{BB962C8B-B14F-4D97-AF65-F5344CB8AC3E}">
        <p14:creationId xmlns:p14="http://schemas.microsoft.com/office/powerpoint/2010/main" val="429302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4;p61">
            <a:extLst>
              <a:ext uri="{FF2B5EF4-FFF2-40B4-BE49-F238E27FC236}">
                <a16:creationId xmlns:a16="http://schemas.microsoft.com/office/drawing/2014/main" id="{10B223FC-29E3-48AD-BD0D-CFAABF66CB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940"/>
            <a:ext cx="5887880" cy="472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Sections/Directives in a </a:t>
            </a:r>
            <a:r>
              <a:rPr lang="en-US" sz="2400" b="0" i="0" u="none" strike="noStrike" cap="none" dirty="0">
                <a:solidFill>
                  <a:schemeClr val="bg2"/>
                </a:solidFill>
                <a:sym typeface="Roboto"/>
              </a:rPr>
              <a:t>Docker file</a:t>
            </a:r>
            <a:endParaRPr sz="2400" b="1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Google Shape;516;p61">
            <a:extLst>
              <a:ext uri="{FF2B5EF4-FFF2-40B4-BE49-F238E27FC236}">
                <a16:creationId xmlns:a16="http://schemas.microsoft.com/office/drawing/2014/main" id="{8CAC872C-BFF4-414E-916C-476D13147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2219620"/>
              </p:ext>
            </p:extLst>
          </p:nvPr>
        </p:nvGraphicFramePr>
        <p:xfrm>
          <a:off x="499730" y="999683"/>
          <a:ext cx="7591647" cy="3533709"/>
        </p:xfrm>
        <a:graphic>
          <a:graphicData uri="http://schemas.openxmlformats.org/drawingml/2006/table">
            <a:tbl>
              <a:tblPr>
                <a:noFill/>
                <a:tableStyleId>{33CAE992-36EF-4DD1-B1AA-17781583E058}</a:tableStyleId>
              </a:tblPr>
              <a:tblGrid>
                <a:gridCol w="217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1437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4A86E8"/>
                          </a:solidFill>
                        </a:rPr>
                        <a:t>EXPOSE 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Informs Docker that the container listens on the specified network     ports at runtime; does not make ports accessible</a:t>
                      </a:r>
                      <a:endParaRPr sz="1400" dirty="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637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4A86E8"/>
                          </a:solidFill>
                        </a:rPr>
                        <a:t>ENV 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Sets environment variables</a:t>
                      </a:r>
                      <a:endParaRPr sz="1400"/>
                    </a:p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647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4A86E8"/>
                          </a:solidFill>
                        </a:rPr>
                        <a:t>ADD 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Copies new files, directories or remote file to container; invalidates caches; avoid ADD and use COPY instead</a:t>
                      </a:r>
                      <a:endParaRPr sz="1400" dirty="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62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4A86E8"/>
                          </a:solidFill>
                        </a:rPr>
                        <a:t>COPY </a:t>
                      </a:r>
                      <a:endParaRPr sz="1400">
                        <a:solidFill>
                          <a:srgbClr val="4A86E8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Copies new files or directories to container</a:t>
                      </a:r>
                      <a:endParaRPr sz="1400" dirty="0"/>
                    </a:p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FDCCC86-F02A-4C15-A80C-526A64C6F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0"/>
            <a:ext cx="1638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2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4;p61">
            <a:extLst>
              <a:ext uri="{FF2B5EF4-FFF2-40B4-BE49-F238E27FC236}">
                <a16:creationId xmlns:a16="http://schemas.microsoft.com/office/drawing/2014/main" id="{10B223FC-29E3-48AD-BD0D-CFAABF66CB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940"/>
            <a:ext cx="5887880" cy="472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Sections/Directives in a </a:t>
            </a:r>
            <a:r>
              <a:rPr lang="en-US" sz="2400" b="0" i="0" u="none" strike="noStrike" cap="none" dirty="0">
                <a:solidFill>
                  <a:schemeClr val="bg2"/>
                </a:solidFill>
                <a:sym typeface="Roboto"/>
              </a:rPr>
              <a:t>Docker file</a:t>
            </a:r>
            <a:endParaRPr sz="2400" b="1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Google Shape;524;p62">
            <a:extLst>
              <a:ext uri="{FF2B5EF4-FFF2-40B4-BE49-F238E27FC236}">
                <a16:creationId xmlns:a16="http://schemas.microsoft.com/office/drawing/2014/main" id="{F4A1D66E-83F3-42E8-B14E-3557709C00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600868"/>
              </p:ext>
            </p:extLst>
          </p:nvPr>
        </p:nvGraphicFramePr>
        <p:xfrm>
          <a:off x="505047" y="1052623"/>
          <a:ext cx="7666074" cy="3454785"/>
        </p:xfrm>
        <a:graphic>
          <a:graphicData uri="http://schemas.openxmlformats.org/drawingml/2006/table">
            <a:tbl>
              <a:tblPr>
                <a:noFill/>
                <a:tableStyleId>{33CAE992-36EF-4DD1-B1AA-17781583E058}</a:tableStyleId>
              </a:tblPr>
              <a:tblGrid>
                <a:gridCol w="2241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4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5949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4A86E8"/>
                          </a:solidFill>
                        </a:rPr>
                        <a:t>ENTRYPOINT 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Configures a container that will run as an executable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949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4A86E8"/>
                          </a:solidFill>
                        </a:rPr>
                        <a:t>VOLUME</a:t>
                      </a:r>
                      <a:endParaRPr sz="1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Creates a mount point for externally-mounted volumes or other containers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442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4A86E8"/>
                          </a:solidFill>
                        </a:rPr>
                        <a:t>USER </a:t>
                      </a:r>
                      <a:endParaRPr sz="1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Sets the username for following RUN/CMD/ENTRYPOINT commands</a:t>
                      </a:r>
                      <a:endParaRPr sz="1400" dirty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949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4A86E8"/>
                          </a:solidFill>
                        </a:rPr>
                        <a:t>WORKDIR 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Sets the working directory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8A40741-321C-4841-B560-E799D9B15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0"/>
            <a:ext cx="1638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7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4;p61">
            <a:extLst>
              <a:ext uri="{FF2B5EF4-FFF2-40B4-BE49-F238E27FC236}">
                <a16:creationId xmlns:a16="http://schemas.microsoft.com/office/drawing/2014/main" id="{10B223FC-29E3-48AD-BD0D-CFAABF66CB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940"/>
            <a:ext cx="5887880" cy="472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Sections/Directives in a </a:t>
            </a:r>
            <a:r>
              <a:rPr lang="en-US" sz="2400" b="0" i="0" u="none" strike="noStrike" cap="none" dirty="0">
                <a:solidFill>
                  <a:schemeClr val="bg2"/>
                </a:solidFill>
                <a:sym typeface="Roboto"/>
              </a:rPr>
              <a:t>Docker file</a:t>
            </a:r>
            <a:endParaRPr sz="2400" b="1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Google Shape;532;p63">
            <a:extLst>
              <a:ext uri="{FF2B5EF4-FFF2-40B4-BE49-F238E27FC236}">
                <a16:creationId xmlns:a16="http://schemas.microsoft.com/office/drawing/2014/main" id="{92B21733-792A-4C68-A801-A708DD540F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915451"/>
              </p:ext>
            </p:extLst>
          </p:nvPr>
        </p:nvGraphicFramePr>
        <p:xfrm>
          <a:off x="914400" y="1201479"/>
          <a:ext cx="7389628" cy="3683612"/>
        </p:xfrm>
        <a:graphic>
          <a:graphicData uri="http://schemas.openxmlformats.org/drawingml/2006/table">
            <a:tbl>
              <a:tblPr>
                <a:noFill/>
                <a:tableStyleId>{33CAE992-36EF-4DD1-B1AA-17781583E058}</a:tableStyleId>
              </a:tblPr>
              <a:tblGrid>
                <a:gridCol w="2160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8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038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A86E8"/>
                          </a:solidFill>
                        </a:rPr>
                        <a:t>ARG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Defines a build-time variable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38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ONBUILD 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Adds a trigger instruction when the image is used as the base for another   build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0385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STOPSIGNAL 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Sets the system call signal that will be sent to the container to exit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9424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A86E8"/>
                          </a:solidFill>
                        </a:rPr>
                        <a:t>LABEL 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Apply key/value metadata to your images, containers, or daemons</a:t>
                      </a:r>
                      <a:endParaRPr sz="1800" dirty="0"/>
                    </a:p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BB7C224-2850-4594-B903-752D8A3C4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0"/>
            <a:ext cx="1638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6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29;p63">
            <a:extLst>
              <a:ext uri="{FF2B5EF4-FFF2-40B4-BE49-F238E27FC236}">
                <a16:creationId xmlns:a16="http://schemas.microsoft.com/office/drawing/2014/main" id="{96CE6D56-35C7-4933-8E02-A64AD29B30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4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sz="240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E894E5-9F93-4A4F-96B8-DECDA5B69609}"/>
              </a:ext>
            </a:extLst>
          </p:cNvPr>
          <p:cNvSpPr/>
          <p:nvPr/>
        </p:nvSpPr>
        <p:spPr>
          <a:xfrm>
            <a:off x="489098" y="1064419"/>
            <a:ext cx="8435752" cy="3284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RUN instruction will execute any commands in a new layer on top of the current image and commit the results. The resulting committed image will be used for the next step in the </a:t>
            </a:r>
            <a:r>
              <a:rPr lang="en-IN" dirty="0" err="1"/>
              <a:t>Dockerfile</a:t>
            </a:r>
            <a:r>
              <a:rPr lang="en-IN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Two forms: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RUN &lt;command&gt; 			</a:t>
            </a:r>
            <a:r>
              <a:rPr lang="en-IN" dirty="0">
                <a:solidFill>
                  <a:schemeClr val="bg2"/>
                </a:solidFill>
              </a:rPr>
              <a:t>(shell form, the command is run in a /bin/</a:t>
            </a:r>
            <a:r>
              <a:rPr lang="en-IN" dirty="0" err="1">
                <a:solidFill>
                  <a:schemeClr val="bg2"/>
                </a:solidFill>
              </a:rPr>
              <a:t>sh</a:t>
            </a:r>
            <a:r>
              <a:rPr lang="en-IN" dirty="0">
                <a:solidFill>
                  <a:schemeClr val="bg2"/>
                </a:solidFill>
              </a:rPr>
              <a:t> -c on Linux)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RUN ["executable", "param1", "param2"] 		</a:t>
            </a:r>
            <a:r>
              <a:rPr lang="en-IN" dirty="0">
                <a:solidFill>
                  <a:schemeClr val="bg2"/>
                </a:solidFill>
              </a:rPr>
              <a:t>(exec form)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Environment variables can be replaced during docker run: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docker run --env &lt;key&gt;=&lt;value&gt;</a:t>
            </a:r>
          </a:p>
          <a:p>
            <a:pPr lvl="1">
              <a:lnSpc>
                <a:spcPct val="150000"/>
              </a:lnSpc>
            </a:pPr>
            <a:endParaRPr lang="en-IN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A18570-BCF3-4557-83F6-7AE778D84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0"/>
            <a:ext cx="1638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1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29;p63">
            <a:extLst>
              <a:ext uri="{FF2B5EF4-FFF2-40B4-BE49-F238E27FC236}">
                <a16:creationId xmlns:a16="http://schemas.microsoft.com/office/drawing/2014/main" id="{D57A991B-C196-4B2D-AA86-D8107970A7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4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ENTRYPOINT</a:t>
            </a:r>
            <a:endParaRPr sz="2400" b="1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3212C-AEF2-4E4C-A78D-3F2A69A2E3F8}"/>
              </a:ext>
            </a:extLst>
          </p:cNvPr>
          <p:cNvSpPr/>
          <p:nvPr/>
        </p:nvSpPr>
        <p:spPr>
          <a:xfrm>
            <a:off x="616688" y="1064419"/>
            <a:ext cx="7899991" cy="2960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ENTRYPOINT has two forms: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ENTRYPOINT ["executable", "param1", "param2"] 	</a:t>
            </a:r>
            <a:r>
              <a:rPr lang="en-IN" dirty="0"/>
              <a:t>(exec form, preferred)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ENTRYPOINT command param1 param2 		</a:t>
            </a:r>
            <a:r>
              <a:rPr lang="en-IN" dirty="0"/>
              <a:t>(shell form)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Command line arguments to docker run &lt;image&gt; will be appended after all elements in an exec form ENTRYPOINT, and will override all elements specified using CMD.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F50CC-21FD-43E2-A5EC-0C61F093A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0"/>
            <a:ext cx="1638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5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9;p63">
            <a:extLst>
              <a:ext uri="{FF2B5EF4-FFF2-40B4-BE49-F238E27FC236}">
                <a16:creationId xmlns:a16="http://schemas.microsoft.com/office/drawing/2014/main" id="{1368D237-6518-4B0F-9690-5461921C82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4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CMD and ENTRYPOINT</a:t>
            </a:r>
            <a:endParaRPr sz="2400" b="1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665FB8-F95E-427A-ADBE-5F887AABC420}"/>
              </a:ext>
            </a:extLst>
          </p:cNvPr>
          <p:cNvSpPr/>
          <p:nvPr/>
        </p:nvSpPr>
        <p:spPr>
          <a:xfrm>
            <a:off x="139048" y="1064419"/>
            <a:ext cx="8785802" cy="3284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Both CMD and ENTRYPOINT instructions define what command gets executed when running a container.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/>
              <a:t>Dockerfile</a:t>
            </a:r>
            <a:r>
              <a:rPr lang="en-IN" dirty="0"/>
              <a:t> should specify at least one of CMD or ENTRYPOINT commands.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ENTRYPOINT should be defined when using the container as an executable.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CMD should be used as a way of defining default arguments for an ENTRYPOINT command or for executing an ad-hoc command in a container.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CMD will be overridden when running the container with alternative arguments.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133CF-9B42-4DFF-B1B9-C59BA184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0"/>
            <a:ext cx="1638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3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9;p63">
            <a:extLst>
              <a:ext uri="{FF2B5EF4-FFF2-40B4-BE49-F238E27FC236}">
                <a16:creationId xmlns:a16="http://schemas.microsoft.com/office/drawing/2014/main" id="{58037C28-5650-4A9A-B7F5-CB69DB5B15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400" dirty="0"/>
              <a:t>EXPOSE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A8A59-873B-42DD-8E48-7221632A6737}"/>
              </a:ext>
            </a:extLst>
          </p:cNvPr>
          <p:cNvSpPr/>
          <p:nvPr/>
        </p:nvSpPr>
        <p:spPr>
          <a:xfrm>
            <a:off x="643269" y="1040995"/>
            <a:ext cx="7857462" cy="231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EXPOSE instruction informs Docker that the container listens on the specified network ports at runtime.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EXPOSE 80/</a:t>
            </a:r>
            <a:r>
              <a:rPr lang="en-IN" dirty="0" err="1"/>
              <a:t>tcp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EXPOSE 80/</a:t>
            </a:r>
            <a:r>
              <a:rPr lang="en-IN" dirty="0" err="1"/>
              <a:t>udp</a:t>
            </a: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docker run -p 80:80/</a:t>
            </a:r>
            <a:r>
              <a:rPr lang="en-IN" dirty="0" err="1"/>
              <a:t>tcp</a:t>
            </a:r>
            <a:r>
              <a:rPr lang="en-IN" dirty="0"/>
              <a:t> -p 80:80/</a:t>
            </a:r>
            <a:r>
              <a:rPr lang="en-IN" dirty="0" err="1"/>
              <a:t>udp</a:t>
            </a:r>
            <a:r>
              <a:rPr lang="en-IN" dirty="0"/>
              <a:t> 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CF5D8-F92F-475F-8D2A-031FD6018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0"/>
            <a:ext cx="1638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2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1;p91">
            <a:extLst>
              <a:ext uri="{FF2B5EF4-FFF2-40B4-BE49-F238E27FC236}">
                <a16:creationId xmlns:a16="http://schemas.microsoft.com/office/drawing/2014/main" id="{7AE868A9-5E47-43AA-8FB9-B6B8AD1F5A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Docker Storage</a:t>
            </a:r>
            <a:endParaRPr sz="3200" dirty="0"/>
          </a:p>
        </p:txBody>
      </p:sp>
      <p:pic>
        <p:nvPicPr>
          <p:cNvPr id="1026" name="Picture 2" descr="https://encrypted-tbn0.gstatic.com/images?q=tbn:ANd9GcQhiOwmOBn1gXxlkbhNCvGnWR5tAkGbRADWOvMhY9X0NvYpxkVi">
            <a:extLst>
              <a:ext uri="{FF2B5EF4-FFF2-40B4-BE49-F238E27FC236}">
                <a16:creationId xmlns:a16="http://schemas.microsoft.com/office/drawing/2014/main" id="{103822A7-49C5-467D-8D4F-5208F9B76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817" y="1711843"/>
            <a:ext cx="3668233" cy="200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2553D9-2C2B-48DA-ABD9-C4E66F08B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0"/>
            <a:ext cx="1638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31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6;p92">
            <a:extLst>
              <a:ext uri="{FF2B5EF4-FFF2-40B4-BE49-F238E27FC236}">
                <a16:creationId xmlns:a16="http://schemas.microsoft.com/office/drawing/2014/main" id="{701412CA-DD17-4041-843B-F0591EA8B9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152" y="0"/>
            <a:ext cx="8240617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Why Volumes ?</a:t>
            </a:r>
            <a:endParaRPr sz="2400" b="1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59;p92">
            <a:extLst>
              <a:ext uri="{FF2B5EF4-FFF2-40B4-BE49-F238E27FC236}">
                <a16:creationId xmlns:a16="http://schemas.microsoft.com/office/drawing/2014/main" id="{7A46D51F-EEFD-418D-BD43-AA490BA10C91}"/>
              </a:ext>
            </a:extLst>
          </p:cNvPr>
          <p:cNvSpPr/>
          <p:nvPr/>
        </p:nvSpPr>
        <p:spPr>
          <a:xfrm>
            <a:off x="118650" y="903384"/>
            <a:ext cx="8906700" cy="375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By default all files created inside a container are stored on a writable container layer.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The data doesn’t persist when that container is no longer running, and it can be difficult to get the data out of the container if another process needs it.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A container’s writable layer is tightly coupled to the host machine where the container is running. You can’t easily move the data somewhere else.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Writing into a container’s writable layer requires a storage driver to manage the filesystem.</a:t>
            </a:r>
            <a:endParaRPr sz="1800" dirty="0">
              <a:solidFill>
                <a:srgbClr val="33444C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0B42A-36D1-40BC-B635-216EA5146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0"/>
            <a:ext cx="1638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1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4;p93">
            <a:extLst>
              <a:ext uri="{FF2B5EF4-FFF2-40B4-BE49-F238E27FC236}">
                <a16:creationId xmlns:a16="http://schemas.microsoft.com/office/drawing/2014/main" id="{D145C5B6-EF78-41AD-8378-54D72B1DA4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75421"/>
            <a:ext cx="8328752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67647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Choose the right type of mount</a:t>
            </a:r>
            <a:endParaRPr b="1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768;p93">
            <a:extLst>
              <a:ext uri="{FF2B5EF4-FFF2-40B4-BE49-F238E27FC236}">
                <a16:creationId xmlns:a16="http://schemas.microsoft.com/office/drawing/2014/main" id="{CAB10B42-7A0D-4C40-A57A-676324C4ED2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5135" y="1153542"/>
            <a:ext cx="6893750" cy="34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A9AF16-80CE-4EA4-B2EF-D23642A69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0"/>
            <a:ext cx="1638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2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1A8E7A-F1E3-4053-85C1-6066AD21C7C4}"/>
              </a:ext>
            </a:extLst>
          </p:cNvPr>
          <p:cNvSpPr/>
          <p:nvPr/>
        </p:nvSpPr>
        <p:spPr>
          <a:xfrm>
            <a:off x="229862" y="1161939"/>
            <a:ext cx="5659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Dockerfile</a:t>
            </a:r>
            <a:r>
              <a:rPr lang="en-US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and Image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Roboto"/>
                <a:ea typeface="Roboto"/>
                <a:sym typeface="Roboto"/>
              </a:rPr>
              <a:t>Docker Volumes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5" name="Google Shape;407;p46">
            <a:extLst>
              <a:ext uri="{FF2B5EF4-FFF2-40B4-BE49-F238E27FC236}">
                <a16:creationId xmlns:a16="http://schemas.microsoft.com/office/drawing/2014/main" id="{134A9B6E-661E-47E0-9350-A191A49322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800"/>
            </a:pPr>
            <a:r>
              <a:rPr lang="en-US" sz="2400" dirty="0"/>
              <a:t>Docker</a:t>
            </a:r>
            <a:endParaRPr sz="2400" b="1" i="0" u="none" strike="noStrike" cap="none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FA75EA-249C-49A8-B781-A40BC27EF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0"/>
            <a:ext cx="1638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85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3;p94">
            <a:extLst>
              <a:ext uri="{FF2B5EF4-FFF2-40B4-BE49-F238E27FC236}">
                <a16:creationId xmlns:a16="http://schemas.microsoft.com/office/drawing/2014/main" id="{4BBA4741-8739-4C0D-9998-358391C3C1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338" y="633040"/>
            <a:ext cx="7502487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67647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24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Volumes?</a:t>
            </a:r>
            <a:endParaRPr sz="24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76;p94">
            <a:extLst>
              <a:ext uri="{FF2B5EF4-FFF2-40B4-BE49-F238E27FC236}">
                <a16:creationId xmlns:a16="http://schemas.microsoft.com/office/drawing/2014/main" id="{FA3B3A89-AF1A-410C-B889-9E07BDF343A7}"/>
              </a:ext>
            </a:extLst>
          </p:cNvPr>
          <p:cNvSpPr/>
          <p:nvPr/>
        </p:nvSpPr>
        <p:spPr>
          <a:xfrm>
            <a:off x="220338" y="834054"/>
            <a:ext cx="8906700" cy="307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endParaRPr lang="en-US" sz="1800" b="1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3444C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444C"/>
                </a:solidFill>
              </a:rPr>
              <a:t>Volumes</a:t>
            </a:r>
            <a:r>
              <a:rPr lang="en-US" sz="1800" dirty="0">
                <a:solidFill>
                  <a:srgbClr val="33444C"/>
                </a:solidFill>
              </a:rPr>
              <a:t> are stored in a part of the host filesystem which is </a:t>
            </a:r>
            <a:r>
              <a:rPr lang="en-US" sz="1800" i="1" dirty="0">
                <a:solidFill>
                  <a:srgbClr val="33444C"/>
                </a:solidFill>
              </a:rPr>
              <a:t>managed by Docker</a:t>
            </a:r>
            <a:r>
              <a:rPr lang="en-US" sz="1800" dirty="0">
                <a:solidFill>
                  <a:srgbClr val="33444C"/>
                </a:solidFill>
              </a:rPr>
              <a:t>(/var/lib/docker/volumes/ on Linux). </a:t>
            </a:r>
          </a:p>
          <a:p>
            <a:pPr marL="457200" lvl="0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3444C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3444C"/>
                </a:solidFill>
              </a:rPr>
              <a:t>Non-Docker processes should not modify this part of the filesystem. </a:t>
            </a:r>
          </a:p>
          <a:p>
            <a:pPr marL="457200" lvl="0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3444C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3444C"/>
                </a:solidFill>
              </a:rPr>
              <a:t>Volumes are the best way to persist data in Docker.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33444C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3C98B-81D7-45E2-8D93-509B6C2C5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0"/>
            <a:ext cx="1638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49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40CE11-F739-4DBA-8177-FDA652D54B83}"/>
              </a:ext>
            </a:extLst>
          </p:cNvPr>
          <p:cNvSpPr/>
          <p:nvPr/>
        </p:nvSpPr>
        <p:spPr>
          <a:xfrm>
            <a:off x="325242" y="170421"/>
            <a:ext cx="1503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Bind?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3" name="Google Shape;784;p95">
            <a:extLst>
              <a:ext uri="{FF2B5EF4-FFF2-40B4-BE49-F238E27FC236}">
                <a16:creationId xmlns:a16="http://schemas.microsoft.com/office/drawing/2014/main" id="{B6CA875F-22A7-44C6-89EB-393FC4252BF8}"/>
              </a:ext>
            </a:extLst>
          </p:cNvPr>
          <p:cNvSpPr/>
          <p:nvPr/>
        </p:nvSpPr>
        <p:spPr>
          <a:xfrm>
            <a:off x="237300" y="1002535"/>
            <a:ext cx="8906700" cy="245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b="1" dirty="0">
                <a:solidFill>
                  <a:srgbClr val="33444C"/>
                </a:solidFill>
              </a:rPr>
              <a:t>Bind mounts</a:t>
            </a:r>
            <a:r>
              <a:rPr lang="en-US" sz="1800" dirty="0">
                <a:solidFill>
                  <a:srgbClr val="33444C"/>
                </a:solidFill>
              </a:rPr>
              <a:t> may be stored </a:t>
            </a:r>
            <a:r>
              <a:rPr lang="en-US" sz="1800" i="1" dirty="0">
                <a:solidFill>
                  <a:srgbClr val="33444C"/>
                </a:solidFill>
              </a:rPr>
              <a:t>anywhere</a:t>
            </a:r>
            <a:r>
              <a:rPr lang="en-US" sz="1800" dirty="0">
                <a:solidFill>
                  <a:srgbClr val="33444C"/>
                </a:solidFill>
              </a:rPr>
              <a:t> on the host system. </a:t>
            </a:r>
          </a:p>
          <a:p>
            <a:pPr marL="457200" lvl="0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They may even be important system files or directories. </a:t>
            </a:r>
          </a:p>
          <a:p>
            <a:pPr marL="457200" lvl="0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Non-Docker processes on the Docker host or a Docker container can modify them at any time.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33444C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A96C0-4402-4742-B706-0E288E107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0"/>
            <a:ext cx="1638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0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25142" y="3719476"/>
            <a:ext cx="165004" cy="1650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EA4F64-3381-4FFC-A4A7-DC3DA0589A27}"/>
              </a:ext>
            </a:extLst>
          </p:cNvPr>
          <p:cNvSpPr/>
          <p:nvPr/>
        </p:nvSpPr>
        <p:spPr>
          <a:xfrm>
            <a:off x="0" y="142494"/>
            <a:ext cx="25795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Volume Commands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7" name="Google Shape;828;p101">
            <a:extLst>
              <a:ext uri="{FF2B5EF4-FFF2-40B4-BE49-F238E27FC236}">
                <a16:creationId xmlns:a16="http://schemas.microsoft.com/office/drawing/2014/main" id="{7F52F320-8A02-4926-9A00-787953E2A535}"/>
              </a:ext>
            </a:extLst>
          </p:cNvPr>
          <p:cNvSpPr txBox="1"/>
          <p:nvPr/>
        </p:nvSpPr>
        <p:spPr>
          <a:xfrm>
            <a:off x="605860" y="935665"/>
            <a:ext cx="9016800" cy="232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2"/>
                </a:solidFill>
              </a:rPr>
              <a:t>Create a volume	 : </a:t>
            </a:r>
            <a:r>
              <a:rPr lang="en-US" sz="1600" dirty="0">
                <a:solidFill>
                  <a:schemeClr val="bg2"/>
                </a:solidFill>
              </a:rPr>
              <a:t>$ docker volume create my-vol</a:t>
            </a:r>
            <a:endParaRPr sz="1600" b="1" dirty="0">
              <a:solidFill>
                <a:schemeClr val="bg2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2"/>
                </a:solidFill>
              </a:rPr>
              <a:t>List volumes		 :  </a:t>
            </a:r>
            <a:r>
              <a:rPr lang="en-US" sz="1600" dirty="0">
                <a:solidFill>
                  <a:schemeClr val="bg2"/>
                </a:solidFill>
              </a:rPr>
              <a:t>$ docker volume ls</a:t>
            </a:r>
            <a:endParaRPr sz="1600" b="1" dirty="0">
              <a:solidFill>
                <a:schemeClr val="bg2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2"/>
                </a:solidFill>
              </a:rPr>
              <a:t>Inspect a volume	 : </a:t>
            </a:r>
            <a:r>
              <a:rPr lang="en-US" sz="1600" dirty="0">
                <a:solidFill>
                  <a:schemeClr val="bg2"/>
                </a:solidFill>
              </a:rPr>
              <a:t>$ docker volume inspect my-vol</a:t>
            </a:r>
            <a:endParaRPr sz="1600" b="1" dirty="0">
              <a:solidFill>
                <a:schemeClr val="bg2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2"/>
                </a:solidFill>
              </a:rPr>
              <a:t>Remove a volume	 : </a:t>
            </a:r>
            <a:r>
              <a:rPr lang="en-US" sz="1600" dirty="0">
                <a:solidFill>
                  <a:schemeClr val="bg2"/>
                </a:solidFill>
              </a:rPr>
              <a:t>$ docker volume rm my-vol</a:t>
            </a:r>
            <a:endParaRPr sz="1600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F887CA-68FE-4C59-9BA7-4DA1F305FA31}"/>
              </a:ext>
            </a:extLst>
          </p:cNvPr>
          <p:cNvSpPr/>
          <p:nvPr/>
        </p:nvSpPr>
        <p:spPr>
          <a:xfrm>
            <a:off x="605860" y="2987906"/>
            <a:ext cx="8314660" cy="737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>
              <a:lnSpc>
                <a:spcPct val="115000"/>
              </a:lnSpc>
              <a:spcBef>
                <a:spcPts val="800"/>
              </a:spcBef>
            </a:pPr>
            <a:r>
              <a:rPr lang="en-IN" sz="1600" dirty="0">
                <a:solidFill>
                  <a:schemeClr val="bg2"/>
                </a:solidFill>
              </a:rPr>
              <a:t>$ docker run -d  --name </a:t>
            </a:r>
            <a:r>
              <a:rPr lang="en-IN" sz="1600" dirty="0" err="1">
                <a:solidFill>
                  <a:schemeClr val="bg2"/>
                </a:solidFill>
              </a:rPr>
              <a:t>devtest</a:t>
            </a:r>
            <a:r>
              <a:rPr lang="en-IN" sz="1600" dirty="0">
                <a:solidFill>
                  <a:schemeClr val="bg2"/>
                </a:solidFill>
              </a:rPr>
              <a:t>  --mount source=myvol2,target=/app </a:t>
            </a:r>
            <a:r>
              <a:rPr lang="en-IN" sz="1600" dirty="0" err="1">
                <a:solidFill>
                  <a:schemeClr val="bg2"/>
                </a:solidFill>
              </a:rPr>
              <a:t>nginx:latest</a:t>
            </a:r>
            <a:endParaRPr lang="en-IN" sz="1600" dirty="0">
              <a:solidFill>
                <a:schemeClr val="bg2"/>
              </a:solidFill>
            </a:endParaRPr>
          </a:p>
          <a:p>
            <a:pPr marL="457200" lvl="0">
              <a:lnSpc>
                <a:spcPct val="115000"/>
              </a:lnSpc>
              <a:spcBef>
                <a:spcPts val="800"/>
              </a:spcBef>
            </a:pPr>
            <a:r>
              <a:rPr lang="en-IN" sz="1600" dirty="0">
                <a:solidFill>
                  <a:schemeClr val="bg2"/>
                </a:solidFill>
              </a:rPr>
              <a:t>$ docker run -d  --name </a:t>
            </a:r>
            <a:r>
              <a:rPr lang="en-IN" sz="1600" dirty="0" err="1">
                <a:solidFill>
                  <a:schemeClr val="bg2"/>
                </a:solidFill>
              </a:rPr>
              <a:t>devtest</a:t>
            </a:r>
            <a:r>
              <a:rPr lang="en-IN" sz="1600" dirty="0">
                <a:solidFill>
                  <a:schemeClr val="bg2"/>
                </a:solidFill>
              </a:rPr>
              <a:t>  -v myvol2:/app  </a:t>
            </a:r>
            <a:r>
              <a:rPr lang="en-IN" sz="1600" dirty="0" err="1">
                <a:solidFill>
                  <a:schemeClr val="bg2"/>
                </a:solidFill>
              </a:rPr>
              <a:t>nginx:latest</a:t>
            </a:r>
            <a:endParaRPr lang="en-IN" sz="1600" dirty="0">
              <a:solidFill>
                <a:schemeClr val="bg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442621-BFF0-4928-BDD4-D98A4CBAA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0"/>
            <a:ext cx="1638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46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47" y="2416058"/>
            <a:ext cx="8764505" cy="311384"/>
          </a:xfrm>
        </p:spPr>
        <p:txBody>
          <a:bodyPr/>
          <a:lstStyle/>
          <a:p>
            <a:pPr algn="ctr"/>
            <a:r>
              <a:rPr lang="en-US" dirty="0"/>
              <a:t>Q &amp; 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25142" y="3719476"/>
            <a:ext cx="165004" cy="1650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5FEEB-FEB0-42C8-B405-ACCFE5D15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0"/>
            <a:ext cx="1638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5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25142" y="3719476"/>
            <a:ext cx="165004" cy="1650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63E7B0-C543-43FE-ACD9-B58C9894572B}"/>
              </a:ext>
            </a:extLst>
          </p:cNvPr>
          <p:cNvSpPr txBox="1"/>
          <p:nvPr/>
        </p:nvSpPr>
        <p:spPr>
          <a:xfrm>
            <a:off x="0" y="159487"/>
            <a:ext cx="317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What Next?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2442E-2B03-4EEE-B1F7-13E10CB77641}"/>
              </a:ext>
            </a:extLst>
          </p:cNvPr>
          <p:cNvSpPr txBox="1"/>
          <p:nvPr/>
        </p:nvSpPr>
        <p:spPr>
          <a:xfrm>
            <a:off x="340242" y="1073888"/>
            <a:ext cx="6241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Docker Services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Docker Swarm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Kubernetes</a:t>
            </a:r>
            <a:r>
              <a:rPr lang="en-IN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081A8F-870A-4364-A16A-EC30FFF97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0"/>
            <a:ext cx="1638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3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09;p46">
            <a:extLst>
              <a:ext uri="{FF2B5EF4-FFF2-40B4-BE49-F238E27FC236}">
                <a16:creationId xmlns:a16="http://schemas.microsoft.com/office/drawing/2014/main" id="{A7B7A6BB-F953-430E-A32A-4C25B1DC315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54000" y="1052622"/>
            <a:ext cx="6315075" cy="33705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07;p46">
            <a:extLst>
              <a:ext uri="{FF2B5EF4-FFF2-40B4-BE49-F238E27FC236}">
                <a16:creationId xmlns:a16="http://schemas.microsoft.com/office/drawing/2014/main" id="{31AB2C1E-BFE7-488D-987F-A603E9527F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Docker Lifecycle</a:t>
            </a:r>
            <a:endParaRPr sz="2400" b="1" i="0" u="none" strike="noStrike" cap="none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CDFE6-D6EA-4325-B6F5-606B53529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0"/>
            <a:ext cx="1638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1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23;p48">
            <a:extLst>
              <a:ext uri="{FF2B5EF4-FFF2-40B4-BE49-F238E27FC236}">
                <a16:creationId xmlns:a16="http://schemas.microsoft.com/office/drawing/2014/main" id="{5FDB770A-0D59-4845-8146-CCD3605116F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1675" y="850301"/>
            <a:ext cx="5326446" cy="36472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21;p48">
            <a:extLst>
              <a:ext uri="{FF2B5EF4-FFF2-40B4-BE49-F238E27FC236}">
                <a16:creationId xmlns:a16="http://schemas.microsoft.com/office/drawing/2014/main" id="{FBC5E0CC-1E72-44A3-A24C-24B59ACDE0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Image and Container</a:t>
            </a:r>
            <a:endParaRPr sz="2400" b="1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7652B-38C6-43AE-8D7C-F568BEA74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0"/>
            <a:ext cx="1638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30;p49">
            <a:extLst>
              <a:ext uri="{FF2B5EF4-FFF2-40B4-BE49-F238E27FC236}">
                <a16:creationId xmlns:a16="http://schemas.microsoft.com/office/drawing/2014/main" id="{205D77E1-9595-4CED-809F-DBB332FE096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1625" y="997350"/>
            <a:ext cx="6419850" cy="35214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28;p49">
            <a:extLst>
              <a:ext uri="{FF2B5EF4-FFF2-40B4-BE49-F238E27FC236}">
                <a16:creationId xmlns:a16="http://schemas.microsoft.com/office/drawing/2014/main" id="{CB6D6ECC-B290-4DE2-A843-A56194AF19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Multiple Containers using same image</a:t>
            </a:r>
            <a:endParaRPr sz="2400" b="1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AFE1-E04A-4A32-9765-FA96BB2E7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0"/>
            <a:ext cx="1638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4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37;p50">
            <a:extLst>
              <a:ext uri="{FF2B5EF4-FFF2-40B4-BE49-F238E27FC236}">
                <a16:creationId xmlns:a16="http://schemas.microsoft.com/office/drawing/2014/main" id="{0B016ED3-3AA4-4CC5-B713-EAB8154F932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6175" y="1031358"/>
            <a:ext cx="6000750" cy="35087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35;p50">
            <a:extLst>
              <a:ext uri="{FF2B5EF4-FFF2-40B4-BE49-F238E27FC236}">
                <a16:creationId xmlns:a16="http://schemas.microsoft.com/office/drawing/2014/main" id="{F6C5D384-D7E3-4BD0-A59D-CC08594436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Sharing Storage Space</a:t>
            </a:r>
            <a:endParaRPr sz="2400" b="1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9D07B-5DD7-4A0E-81C3-66B29A97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0"/>
            <a:ext cx="1638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3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4;p53">
            <a:extLst>
              <a:ext uri="{FF2B5EF4-FFF2-40B4-BE49-F238E27FC236}">
                <a16:creationId xmlns:a16="http://schemas.microsoft.com/office/drawing/2014/main" id="{A4295FAC-DDCF-4188-9FD0-79F70E7CE1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320" y="1"/>
            <a:ext cx="8012780" cy="40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-US" sz="2400" i="0" u="none" strike="noStrike" cap="none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Docker Commands</a:t>
            </a:r>
            <a:endParaRPr sz="2400" i="0" u="none" strike="noStrike" cap="none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Google Shape;462;p54">
            <a:extLst>
              <a:ext uri="{FF2B5EF4-FFF2-40B4-BE49-F238E27FC236}">
                <a16:creationId xmlns:a16="http://schemas.microsoft.com/office/drawing/2014/main" id="{54A72DCF-F588-4A00-8A3F-7FAFEEFE6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3197281"/>
              </p:ext>
            </p:extLst>
          </p:nvPr>
        </p:nvGraphicFramePr>
        <p:xfrm>
          <a:off x="206530" y="431921"/>
          <a:ext cx="7289423" cy="1795530"/>
        </p:xfrm>
        <a:graphic>
          <a:graphicData uri="http://schemas.openxmlformats.org/drawingml/2006/table">
            <a:tbl>
              <a:tblPr>
                <a:noFill/>
                <a:tableStyleId>{33CAE992-36EF-4DD1-B1AA-17781583E058}</a:tableStyleId>
              </a:tblPr>
              <a:tblGrid>
                <a:gridCol w="2710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02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rgbClr val="4A86E8"/>
                          </a:solidFill>
                        </a:rPr>
                        <a:t>             docker create</a:t>
                      </a: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Creates a container but does not start it</a:t>
                      </a:r>
                      <a:endParaRPr sz="105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rgbClr val="4A86E8"/>
                          </a:solidFill>
                        </a:rPr>
                        <a:t>             docker rename</a:t>
                      </a: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Allows the container to be renamed</a:t>
                      </a:r>
                      <a:endParaRPr sz="105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02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rgbClr val="4A86E8"/>
                          </a:solidFill>
                        </a:rPr>
                        <a:t>             docker run</a:t>
                      </a: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       Creates and starts a container in one operation</a:t>
                      </a:r>
                      <a:endParaRPr sz="105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rgbClr val="4A86E8"/>
                          </a:solidFill>
                        </a:rPr>
                        <a:t>             docker run –rm</a:t>
                      </a: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Removes container when stopped</a:t>
                      </a:r>
                      <a:endParaRPr sz="105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rgbClr val="4A86E8"/>
                          </a:solidFill>
                        </a:rPr>
                        <a:t>             docker run --log-driver=syslog</a:t>
                      </a: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Runs Docker with custom log driver</a:t>
                      </a:r>
                      <a:endParaRPr sz="105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Google Shape;478;p56">
            <a:extLst>
              <a:ext uri="{FF2B5EF4-FFF2-40B4-BE49-F238E27FC236}">
                <a16:creationId xmlns:a16="http://schemas.microsoft.com/office/drawing/2014/main" id="{F8D672E5-70C8-4D9D-903E-0256010649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918560"/>
              </p:ext>
            </p:extLst>
          </p:nvPr>
        </p:nvGraphicFramePr>
        <p:xfrm>
          <a:off x="206530" y="2227451"/>
          <a:ext cx="7289423" cy="2400090"/>
        </p:xfrm>
        <a:graphic>
          <a:graphicData uri="http://schemas.openxmlformats.org/drawingml/2006/table">
            <a:tbl>
              <a:tblPr>
                <a:noFill/>
                <a:tableStyleId>{33CAE992-36EF-4DD1-B1AA-17781583E058}</a:tableStyleId>
              </a:tblPr>
              <a:tblGrid>
                <a:gridCol w="2706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2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626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i="0" dirty="0">
                          <a:solidFill>
                            <a:srgbClr val="4A86E8"/>
                          </a:solidFill>
                        </a:rPr>
                        <a:t>docker </a:t>
                      </a:r>
                      <a:r>
                        <a:rPr lang="en-US" sz="1050" i="0" dirty="0" err="1">
                          <a:solidFill>
                            <a:srgbClr val="4A86E8"/>
                          </a:solidFill>
                        </a:rPr>
                        <a:t>ps</a:t>
                      </a:r>
                      <a:r>
                        <a:rPr lang="en-US" sz="1050" i="0" dirty="0">
                          <a:solidFill>
                            <a:srgbClr val="4A86E8"/>
                          </a:solidFill>
                        </a:rPr>
                        <a:t> </a:t>
                      </a:r>
                      <a:endParaRPr sz="1050" i="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Shows running containers</a:t>
                      </a:r>
                      <a:endParaRPr sz="105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26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i="0" dirty="0">
                          <a:solidFill>
                            <a:srgbClr val="4A86E8"/>
                          </a:solidFill>
                        </a:rPr>
                        <a:t>docker logs</a:t>
                      </a:r>
                      <a:endParaRPr sz="1050" i="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       Gets logs from container</a:t>
                      </a:r>
                      <a:endParaRPr sz="105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26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i="0" dirty="0">
                          <a:solidFill>
                            <a:srgbClr val="4A86E8"/>
                          </a:solidFill>
                        </a:rPr>
                        <a:t>docker inspect</a:t>
                      </a:r>
                      <a:endParaRPr sz="1050" i="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Looks at all the info on a container</a:t>
                      </a:r>
                      <a:endParaRPr sz="105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26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i="0" dirty="0">
                          <a:solidFill>
                            <a:srgbClr val="4A86E8"/>
                          </a:solidFill>
                        </a:rPr>
                        <a:t>docker events</a:t>
                      </a:r>
                      <a:endParaRPr sz="1050" i="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Gets events from container</a:t>
                      </a:r>
                      <a:endParaRPr sz="105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26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i="0" dirty="0">
                          <a:solidFill>
                            <a:srgbClr val="4A86E8"/>
                          </a:solidFill>
                        </a:rPr>
                        <a:t>docker port</a:t>
                      </a:r>
                      <a:endParaRPr sz="1050" i="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       Shows public facing port of container</a:t>
                      </a:r>
                      <a:endParaRPr sz="105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26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i="0" dirty="0">
                          <a:solidFill>
                            <a:srgbClr val="4A86E8"/>
                          </a:solidFill>
                        </a:rPr>
                        <a:t>docker top</a:t>
                      </a:r>
                      <a:endParaRPr sz="1050" i="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Shows running processes in container</a:t>
                      </a:r>
                      <a:endParaRPr sz="105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26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i="0" dirty="0">
                          <a:solidFill>
                            <a:srgbClr val="4A86E8"/>
                          </a:solidFill>
                        </a:rPr>
                        <a:t>docker stats</a:t>
                      </a:r>
                      <a:r>
                        <a:rPr lang="en-US" sz="1050" i="0" dirty="0"/>
                        <a:t> </a:t>
                      </a:r>
                      <a:endParaRPr sz="1050" i="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Shows containers’ resource usage statistics</a:t>
                      </a:r>
                      <a:endParaRPr sz="105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4F79FB9-4013-4553-A55B-F68CD1593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0"/>
            <a:ext cx="1638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6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494;p58">
            <a:extLst>
              <a:ext uri="{FF2B5EF4-FFF2-40B4-BE49-F238E27FC236}">
                <a16:creationId xmlns:a16="http://schemas.microsoft.com/office/drawing/2014/main" id="{63E9473D-83AB-438C-BB91-F91D6E58C6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944802"/>
              </p:ext>
            </p:extLst>
          </p:nvPr>
        </p:nvGraphicFramePr>
        <p:xfrm>
          <a:off x="590500" y="938026"/>
          <a:ext cx="7842100" cy="2836532"/>
        </p:xfrm>
        <a:graphic>
          <a:graphicData uri="http://schemas.openxmlformats.org/drawingml/2006/table">
            <a:tbl>
              <a:tblPr>
                <a:noFill/>
                <a:tableStyleId>{33CAE992-36EF-4DD1-B1AA-17781583E058}</a:tableStyleId>
              </a:tblPr>
              <a:tblGrid>
                <a:gridCol w="27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44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A86E8"/>
                          </a:solidFill>
                        </a:rPr>
                        <a:t>docker images</a:t>
                      </a:r>
                      <a:r>
                        <a:rPr lang="en-US" sz="1050"/>
                        <a:t> 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Shows all images</a:t>
                      </a:r>
                      <a:endParaRPr sz="105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4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rgbClr val="4A86E8"/>
                          </a:solidFill>
                        </a:rPr>
                        <a:t>docker import</a:t>
                      </a: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Creates an image from a </a:t>
                      </a:r>
                      <a:r>
                        <a:rPr lang="en-US" sz="1050" dirty="0" err="1"/>
                        <a:t>tarball</a:t>
                      </a:r>
                      <a:endParaRPr sz="105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44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A86E8"/>
                          </a:solidFill>
                        </a:rPr>
                        <a:t>docker build 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Creates image from Dockerfile</a:t>
                      </a:r>
                      <a:endParaRPr sz="105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772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rgbClr val="4A86E8"/>
                          </a:solidFill>
                        </a:rPr>
                        <a:t>docker commit</a:t>
                      </a: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Creates image from a container, pausing it temporarily if it is running</a:t>
                      </a:r>
                      <a:endParaRPr sz="105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440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A86E8"/>
                          </a:solidFill>
                        </a:rPr>
                        <a:t>docker rmi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Removes an image</a:t>
                      </a:r>
                      <a:endParaRPr sz="105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Google Shape;491;p58">
            <a:extLst>
              <a:ext uri="{FF2B5EF4-FFF2-40B4-BE49-F238E27FC236}">
                <a16:creationId xmlns:a16="http://schemas.microsoft.com/office/drawing/2014/main" id="{0458B1CA-52BD-44E0-B011-BDA4ED98C5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24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Image Management</a:t>
            </a:r>
            <a:endParaRPr sz="2400" b="1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30127B-5BFC-4FCA-B893-AAC3719B4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0"/>
            <a:ext cx="1638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8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25B774-FFAC-40AF-901A-6A323A2A5F46}"/>
              </a:ext>
            </a:extLst>
          </p:cNvPr>
          <p:cNvSpPr/>
          <p:nvPr/>
        </p:nvSpPr>
        <p:spPr>
          <a:xfrm>
            <a:off x="299336" y="142494"/>
            <a:ext cx="2199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+mn-lt"/>
                <a:ea typeface="Roboto"/>
                <a:cs typeface="Roboto"/>
                <a:sym typeface="Roboto"/>
              </a:rPr>
              <a:t>Docker F</a:t>
            </a:r>
            <a:r>
              <a:rPr lang="en-US" sz="2400" b="1" dirty="0">
                <a:solidFill>
                  <a:schemeClr val="bg2"/>
                </a:solidFill>
                <a:latin typeface="+mn-lt"/>
              </a:rPr>
              <a:t>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E78A5B-F8FB-4049-888E-504BCD7DD9E1}"/>
              </a:ext>
            </a:extLst>
          </p:cNvPr>
          <p:cNvSpPr/>
          <p:nvPr/>
        </p:nvSpPr>
        <p:spPr>
          <a:xfrm>
            <a:off x="510363" y="947480"/>
            <a:ext cx="8633637" cy="2637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SzPts val="1800"/>
            </a:pPr>
            <a:r>
              <a:rPr lang="en-IN" b="1" dirty="0"/>
              <a:t>FROM</a:t>
            </a:r>
            <a:r>
              <a:rPr lang="en-IN" dirty="0"/>
              <a:t> python:2.7</a:t>
            </a:r>
          </a:p>
          <a:p>
            <a:pPr marL="114300" lvl="0">
              <a:lnSpc>
                <a:spcPct val="150000"/>
              </a:lnSpc>
              <a:buSzPts val="1800"/>
            </a:pPr>
            <a:r>
              <a:rPr lang="en-IN" b="1" dirty="0"/>
              <a:t>COPY</a:t>
            </a:r>
            <a:r>
              <a:rPr lang="en-IN" dirty="0"/>
              <a:t> . /app</a:t>
            </a:r>
          </a:p>
          <a:p>
            <a:pPr marL="114300" lvl="0">
              <a:lnSpc>
                <a:spcPct val="150000"/>
              </a:lnSpc>
              <a:buSzPts val="1800"/>
            </a:pPr>
            <a:r>
              <a:rPr lang="en-IN" b="1" dirty="0"/>
              <a:t>WORKDIR /</a:t>
            </a:r>
            <a:r>
              <a:rPr lang="en-IN" dirty="0"/>
              <a:t>app</a:t>
            </a:r>
          </a:p>
          <a:p>
            <a:pPr marL="114300" lvl="0">
              <a:lnSpc>
                <a:spcPct val="150000"/>
              </a:lnSpc>
              <a:buSzPts val="1800"/>
            </a:pPr>
            <a:r>
              <a:rPr lang="en-IN" b="1" dirty="0"/>
              <a:t>CMD</a:t>
            </a:r>
            <a:r>
              <a:rPr lang="en-IN" dirty="0"/>
              <a:t> python app.py</a:t>
            </a:r>
          </a:p>
          <a:p>
            <a:pPr marL="857250" lvl="1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dirty="0"/>
              <a:t>FROM, base image - creating a layer from the python:2.7 image. </a:t>
            </a:r>
          </a:p>
          <a:p>
            <a:pPr marL="914400" lvl="1" indent="-34290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dirty="0"/>
              <a:t>COPY, adds some files from your Docker client’s current directory.</a:t>
            </a:r>
          </a:p>
          <a:p>
            <a:pPr marL="914400" lvl="1" indent="-34290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dirty="0"/>
              <a:t>WORKDIR, changes directory inside the container.</a:t>
            </a:r>
          </a:p>
          <a:p>
            <a:pPr marL="914400" lvl="1" indent="-34290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dirty="0"/>
              <a:t>CMD, specifies what command to run within the container.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A2141-33DC-4FD9-8B76-8934CA2C4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0"/>
            <a:ext cx="1638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58092"/>
      </p:ext>
    </p:extLst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980</Words>
  <Application>Microsoft Office PowerPoint</Application>
  <PresentationFormat>On-screen Show (16:9)</PresentationFormat>
  <Paragraphs>144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Roboto</vt:lpstr>
      <vt:lpstr>CollegePresentation</vt:lpstr>
      <vt:lpstr>Docker     -  Docker File and Image Management     -  Docker Volume</vt:lpstr>
      <vt:lpstr>Docker</vt:lpstr>
      <vt:lpstr>Docker Lifecycle</vt:lpstr>
      <vt:lpstr>Image and Container</vt:lpstr>
      <vt:lpstr>Multiple Containers using same image</vt:lpstr>
      <vt:lpstr>Sharing Storage Space</vt:lpstr>
      <vt:lpstr>Docker Commands</vt:lpstr>
      <vt:lpstr>Image Management</vt:lpstr>
      <vt:lpstr>PowerPoint Presentation</vt:lpstr>
      <vt:lpstr>Sections/Directives in a Docker file</vt:lpstr>
      <vt:lpstr>Sections/Directives in a Docker file</vt:lpstr>
      <vt:lpstr>Sections/Directives in a Docker file</vt:lpstr>
      <vt:lpstr>RUN</vt:lpstr>
      <vt:lpstr>ENTRYPOINT</vt:lpstr>
      <vt:lpstr>CMD and ENTRYPOINT</vt:lpstr>
      <vt:lpstr>EXPOSE</vt:lpstr>
      <vt:lpstr>Docker Storage</vt:lpstr>
      <vt:lpstr>   Why Volumes ? </vt:lpstr>
      <vt:lpstr>Choose the right type of mount </vt:lpstr>
      <vt:lpstr>Volumes? </vt:lpstr>
      <vt:lpstr>PowerPoint Presentation</vt:lpstr>
      <vt:lpstr>PowerPoint Presentation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</dc:title>
  <dc:creator>Krishnappa, Nandisha</dc:creator>
  <cp:lastModifiedBy>Krishnappa, Nandisha</cp:lastModifiedBy>
  <cp:revision>145</cp:revision>
  <dcterms:modified xsi:type="dcterms:W3CDTF">2021-01-27T06:57:44Z</dcterms:modified>
</cp:coreProperties>
</file>