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2" r:id="rId2"/>
    <p:sldId id="852" r:id="rId3"/>
    <p:sldId id="884" r:id="rId4"/>
    <p:sldId id="883" r:id="rId5"/>
    <p:sldId id="8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CE85-EAD7-4CF7-96BA-34163C0D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7EBE3-29CB-4EBF-90A1-B22C94DF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68BA-4797-4425-BCE7-566EA627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B715-4F55-4B54-B967-34E9D1C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9206-52CB-477C-B395-1E6D8095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1E0-A98F-4AA5-9232-4ED9E18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09364-B30D-45DB-8569-C8F1FED1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64F5-67A8-4C97-A57A-018D523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B5EE-C2D2-4151-93C9-B975004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CDA-4F5D-41AE-8FD0-D390F60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F3F7-966A-4E4A-92CF-47CDE9E9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DEFE-B61F-47F2-8466-1791A52E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FEDD-CDF5-4294-A847-39159C77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2C15-4729-4B0E-96BD-E5D16C26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5EC7-97E4-49A9-9B33-32FDFA3E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B0519-2434-4E0D-803C-6BD568401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9001" y="2806729"/>
            <a:ext cx="4601005" cy="12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Fla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5CDE6-F3A8-4A5E-9A8A-788B7249C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8151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89090"/>
            <a:ext cx="10972800" cy="47713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133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>
                <a:solidFill>
                  <a:schemeClr val="tx1"/>
                </a:solidFill>
                <a:latin typeface="+mn-lt"/>
              </a:defRPr>
            </a:lvl2pPr>
            <a:lvl3pPr>
              <a:defRPr lang="en-US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>
                <a:solidFill>
                  <a:schemeClr val="tx1"/>
                </a:solidFill>
                <a:latin typeface="+mn-lt"/>
              </a:defRPr>
            </a:lvl4pPr>
            <a:lvl5pPr>
              <a:defRPr lang="en-US">
                <a:solidFill>
                  <a:schemeClr val="tx1"/>
                </a:solidFill>
                <a:latin typeface="+mn-lt"/>
              </a:defRPr>
            </a:lvl5pPr>
          </a:lstStyle>
          <a:p>
            <a:r>
              <a:rPr lang="en-US" dirty="0"/>
              <a:t>First level text: 16 pt. Arial. </a:t>
            </a:r>
          </a:p>
          <a:p>
            <a:pPr lvl="1"/>
            <a:r>
              <a:rPr lang="en-US" dirty="0"/>
              <a:t>Second level text: 12 pt.</a:t>
            </a:r>
          </a:p>
          <a:p>
            <a:pPr lvl="2"/>
            <a:r>
              <a:rPr lang="en-US" dirty="0"/>
              <a:t>Third level text: 10.5 pt.</a:t>
            </a:r>
          </a:p>
          <a:p>
            <a:pPr lvl="3"/>
            <a:r>
              <a:rPr lang="en-US" dirty="0"/>
              <a:t>Fourth level text: 9 pt.</a:t>
            </a:r>
          </a:p>
          <a:p>
            <a:pPr lvl="4"/>
            <a:r>
              <a:rPr lang="en-US" dirty="0"/>
              <a:t>Fifth level text: 9</a:t>
            </a:r>
          </a:p>
        </p:txBody>
      </p:sp>
      <p:pic>
        <p:nvPicPr>
          <p:cNvPr id="14" name="Ribbon">
            <a:extLst>
              <a:ext uri="{FF2B5EF4-FFF2-40B4-BE49-F238E27FC236}">
                <a16:creationId xmlns:a16="http://schemas.microsoft.com/office/drawing/2014/main" id="{07F5A611-FDD6-3145-B027-749FB590F2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834" y="6276711"/>
            <a:ext cx="1632377" cy="671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1659"/>
            <a:ext cx="10972800" cy="415179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09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3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BA4F-099E-D640-B9A3-73A6E7D40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70814" y="445274"/>
            <a:ext cx="6450372" cy="1367623"/>
          </a:xfrm>
        </p:spPr>
        <p:txBody>
          <a:bodyPr anchor="ctr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DAB5A67-AA4E-1247-9205-83613121D1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9" y="2500167"/>
            <a:ext cx="6851904" cy="28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1CC7-C4E2-4CB3-B20B-4107DB50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AD9D-D471-42F6-AC11-21872638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640F-53E3-486F-96CA-509EF58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9234-1628-45BC-BF4A-45FFC71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C592-7CDC-4BC1-87BC-7714DE8D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2D9-4E32-4B14-A9E4-1C090C2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D49A-0BB9-4C5D-A638-EC699F52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822-7825-4B15-84B8-DE2BA35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B536-49FE-44B7-BBF8-C4577F6C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277-BEA5-4EC8-8BC2-E8224D6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9240-FE28-4CE0-8C02-7533CBF1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09F1-1C67-4991-892C-3CDE93AA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D3F8-E8FF-4008-B946-1F075B1D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3F6F5-B5DB-4A84-9C90-17000BB8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341D-1354-444C-AFAB-034A5814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0E99-B0F4-41B3-AA9D-350A40C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4C8-1B55-47B3-8761-F4E9D77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2C4D-2707-4C2E-BEC6-785E024E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5C19-CB04-4F9C-9EA2-66980CCA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5B62-F2CF-4968-A8D2-9EAF982D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9630-E52A-447E-9116-83DBB4A3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B3A6-22F3-4F63-A294-13065A3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1018-80DA-42C0-8863-B8CB64B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621B0-067B-4C88-96C1-B7CF7A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D4E-2E27-421C-A06C-3329208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9597C-C9EC-45EF-AC16-369F569B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1EF7-A858-435A-B54D-EA46C7C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255D-D083-48F5-A095-AD839298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52AC5-88BB-426F-8E87-76399BEC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6560C-41D9-47F0-A65D-BFA13FA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C52C-B87A-4194-B498-AA6D825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D835-3EC4-4629-B64E-AB7633C4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2F1-6DB7-4DC5-9031-1FF7AEDB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0BA0-8CEF-4B76-9ED0-C14830F1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EC53-F33F-40B1-959F-BAF8A720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C2D0-2E83-4FAC-B2C7-8D0C7299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0D0A-F3E9-4F88-8268-AE0B3FF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FDC4-BAF6-4112-A111-93C90F27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0CEA6-0E37-48E0-AEC2-58EA95780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EBFF-F305-4244-82A2-58DFA6A2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4994-95B3-48F5-96E8-B33020AF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C173-D27D-4183-B8DC-5C66A436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D04A-B21B-4C12-A388-B504F08C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C1E68-ECB5-4917-B6F7-16CA077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E86E-8237-439D-B862-1DB05EE3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B220-3217-4BB5-952F-61A3B8012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AA51-6248-41DB-8902-03CA5B7D9EB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729F-4585-420B-B829-7F0F3726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BA0D-D410-4511-B9B5-D367777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5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/>
              <a:t>Dockerfile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E768B-4981-434F-B74D-2DDFC4E9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02" y="2347912"/>
            <a:ext cx="8126963" cy="2870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ABF22-1E7E-4D81-A4F7-C972727D1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32" y="2568720"/>
            <a:ext cx="2287749" cy="19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/>
              <a:t>Dockerfile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3A1B7-DDBC-4F4A-AA0D-62A6696F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062037"/>
            <a:ext cx="6267450" cy="473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3B49B2-6FA6-4F5A-94CE-598AC3BF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3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spc="13" dirty="0"/>
              <a:t>Command </a:t>
            </a:r>
            <a:r>
              <a:rPr lang="en-US" spc="7" dirty="0"/>
              <a:t>Creates </a:t>
            </a:r>
            <a:r>
              <a:rPr lang="en-US" spc="13" dirty="0"/>
              <a:t>a</a:t>
            </a:r>
            <a:r>
              <a:rPr lang="en-US" spc="-87" dirty="0"/>
              <a:t> </a:t>
            </a:r>
            <a:r>
              <a:rPr lang="en-US" spc="7" dirty="0"/>
              <a:t>Layer</a:t>
            </a:r>
            <a:endParaRPr lang="en-US" dirty="0"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5ABF0C11-A907-4B01-868C-F8B4BD199565}"/>
              </a:ext>
            </a:extLst>
          </p:cNvPr>
          <p:cNvSpPr/>
          <p:nvPr/>
        </p:nvSpPr>
        <p:spPr>
          <a:xfrm>
            <a:off x="9890913" y="5189357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FBF4A839-62D0-46B3-B4B8-041C09C0C787}"/>
              </a:ext>
            </a:extLst>
          </p:cNvPr>
          <p:cNvSpPr/>
          <p:nvPr/>
        </p:nvSpPr>
        <p:spPr>
          <a:xfrm>
            <a:off x="2062381" y="518935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9CBD187F-AA61-4278-B397-77A42FF96E87}"/>
              </a:ext>
            </a:extLst>
          </p:cNvPr>
          <p:cNvSpPr/>
          <p:nvPr/>
        </p:nvSpPr>
        <p:spPr>
          <a:xfrm>
            <a:off x="2062381" y="5189357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41514F32-2D20-4FF6-8F9C-C125656D42B7}"/>
              </a:ext>
            </a:extLst>
          </p:cNvPr>
          <p:cNvSpPr/>
          <p:nvPr/>
        </p:nvSpPr>
        <p:spPr>
          <a:xfrm>
            <a:off x="2062381" y="518935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1EEE9CD-C87C-4EE8-ACA2-8C72802E1F47}"/>
              </a:ext>
            </a:extLst>
          </p:cNvPr>
          <p:cNvSpPr/>
          <p:nvPr/>
        </p:nvSpPr>
        <p:spPr>
          <a:xfrm>
            <a:off x="9890913" y="5381857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BE2E2C03-6D3B-48D8-A8EE-A63A6536B445}"/>
              </a:ext>
            </a:extLst>
          </p:cNvPr>
          <p:cNvSpPr txBox="1"/>
          <p:nvPr/>
        </p:nvSpPr>
        <p:spPr>
          <a:xfrm>
            <a:off x="2062382" y="5381857"/>
            <a:ext cx="7829127" cy="494152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123613" rIns="0" bIns="0" rtlCol="0">
            <a:spAutoFit/>
          </a:bodyPr>
          <a:lstStyle/>
          <a:p>
            <a:pPr marR="93978" algn="ctr">
              <a:spcBef>
                <a:spcPts val="973"/>
              </a:spcBef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D28B62EE-B16D-4976-B7F4-0DAA0C750A30}"/>
              </a:ext>
            </a:extLst>
          </p:cNvPr>
          <p:cNvSpPr/>
          <p:nvPr/>
        </p:nvSpPr>
        <p:spPr>
          <a:xfrm>
            <a:off x="9890913" y="4558125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F1F6CB2F-96EB-4F33-ABA5-B529C1285EBD}"/>
              </a:ext>
            </a:extLst>
          </p:cNvPr>
          <p:cNvSpPr/>
          <p:nvPr/>
        </p:nvSpPr>
        <p:spPr>
          <a:xfrm>
            <a:off x="2062381" y="4558125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84445DA9-C0EC-4181-A39A-A14F756607CD}"/>
              </a:ext>
            </a:extLst>
          </p:cNvPr>
          <p:cNvSpPr/>
          <p:nvPr/>
        </p:nvSpPr>
        <p:spPr>
          <a:xfrm>
            <a:off x="2062381" y="4558124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63697C18-076B-4BA2-8043-AB4575C7BCA5}"/>
              </a:ext>
            </a:extLst>
          </p:cNvPr>
          <p:cNvSpPr/>
          <p:nvPr/>
        </p:nvSpPr>
        <p:spPr>
          <a:xfrm>
            <a:off x="2062381" y="4558124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E4F60845-116F-4F2C-8ECA-FD6796FA8502}"/>
              </a:ext>
            </a:extLst>
          </p:cNvPr>
          <p:cNvSpPr/>
          <p:nvPr/>
        </p:nvSpPr>
        <p:spPr>
          <a:xfrm>
            <a:off x="9890913" y="4750625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B57F883A-3A27-4493-99A5-56EF67519221}"/>
              </a:ext>
            </a:extLst>
          </p:cNvPr>
          <p:cNvSpPr/>
          <p:nvPr/>
        </p:nvSpPr>
        <p:spPr>
          <a:xfrm>
            <a:off x="9890913" y="3926893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C5FE7D7D-8612-461D-9DF0-E9DEB7B1E8AB}"/>
              </a:ext>
            </a:extLst>
          </p:cNvPr>
          <p:cNvSpPr/>
          <p:nvPr/>
        </p:nvSpPr>
        <p:spPr>
          <a:xfrm>
            <a:off x="2062381" y="3926893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ECAE166C-9BD6-42AF-8881-098A7D818F39}"/>
              </a:ext>
            </a:extLst>
          </p:cNvPr>
          <p:cNvSpPr/>
          <p:nvPr/>
        </p:nvSpPr>
        <p:spPr>
          <a:xfrm>
            <a:off x="2062381" y="3926893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A784A4A8-3781-4C52-8F90-347D0131791B}"/>
              </a:ext>
            </a:extLst>
          </p:cNvPr>
          <p:cNvSpPr/>
          <p:nvPr/>
        </p:nvSpPr>
        <p:spPr>
          <a:xfrm>
            <a:off x="2062381" y="3926893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34F8A040-C67E-4119-B251-8002FFA4B053}"/>
              </a:ext>
            </a:extLst>
          </p:cNvPr>
          <p:cNvSpPr/>
          <p:nvPr/>
        </p:nvSpPr>
        <p:spPr>
          <a:xfrm>
            <a:off x="9890913" y="411942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19">
            <a:extLst>
              <a:ext uri="{FF2B5EF4-FFF2-40B4-BE49-F238E27FC236}">
                <a16:creationId xmlns:a16="http://schemas.microsoft.com/office/drawing/2014/main" id="{FCB538EB-B619-49C2-B6FE-51C6F55CDB51}"/>
              </a:ext>
            </a:extLst>
          </p:cNvPr>
          <p:cNvSpPr/>
          <p:nvPr/>
        </p:nvSpPr>
        <p:spPr>
          <a:xfrm>
            <a:off x="9890913" y="3292693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382FB2D1-8852-4021-B2BD-B96757E6A6C6}"/>
              </a:ext>
            </a:extLst>
          </p:cNvPr>
          <p:cNvSpPr/>
          <p:nvPr/>
        </p:nvSpPr>
        <p:spPr>
          <a:xfrm>
            <a:off x="2062381" y="3292693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5CC25FBF-CFA8-4104-BBE2-A92D84C4EA61}"/>
              </a:ext>
            </a:extLst>
          </p:cNvPr>
          <p:cNvSpPr/>
          <p:nvPr/>
        </p:nvSpPr>
        <p:spPr>
          <a:xfrm>
            <a:off x="2062381" y="3292693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22">
            <a:extLst>
              <a:ext uri="{FF2B5EF4-FFF2-40B4-BE49-F238E27FC236}">
                <a16:creationId xmlns:a16="http://schemas.microsoft.com/office/drawing/2014/main" id="{710742E4-4E15-46C2-9797-31EC350F0B59}"/>
              </a:ext>
            </a:extLst>
          </p:cNvPr>
          <p:cNvSpPr/>
          <p:nvPr/>
        </p:nvSpPr>
        <p:spPr>
          <a:xfrm>
            <a:off x="2062381" y="3292693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23">
            <a:extLst>
              <a:ext uri="{FF2B5EF4-FFF2-40B4-BE49-F238E27FC236}">
                <a16:creationId xmlns:a16="http://schemas.microsoft.com/office/drawing/2014/main" id="{96EE858F-3968-4B7D-A879-79E9686561C6}"/>
              </a:ext>
            </a:extLst>
          </p:cNvPr>
          <p:cNvSpPr/>
          <p:nvPr/>
        </p:nvSpPr>
        <p:spPr>
          <a:xfrm>
            <a:off x="9890913" y="3485228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31091C03-BFC6-4D11-A5E7-05A56080306D}"/>
              </a:ext>
            </a:extLst>
          </p:cNvPr>
          <p:cNvSpPr/>
          <p:nvPr/>
        </p:nvSpPr>
        <p:spPr>
          <a:xfrm>
            <a:off x="9890913" y="2658508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B239F001-A79F-4356-BE90-2BB939CDD489}"/>
              </a:ext>
            </a:extLst>
          </p:cNvPr>
          <p:cNvSpPr/>
          <p:nvPr/>
        </p:nvSpPr>
        <p:spPr>
          <a:xfrm>
            <a:off x="2062381" y="265850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2" name="object 26">
            <a:extLst>
              <a:ext uri="{FF2B5EF4-FFF2-40B4-BE49-F238E27FC236}">
                <a16:creationId xmlns:a16="http://schemas.microsoft.com/office/drawing/2014/main" id="{7010C645-EF36-4580-903B-4BCB820F827E}"/>
              </a:ext>
            </a:extLst>
          </p:cNvPr>
          <p:cNvSpPr/>
          <p:nvPr/>
        </p:nvSpPr>
        <p:spPr>
          <a:xfrm>
            <a:off x="2062381" y="2658508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27">
            <a:extLst>
              <a:ext uri="{FF2B5EF4-FFF2-40B4-BE49-F238E27FC236}">
                <a16:creationId xmlns:a16="http://schemas.microsoft.com/office/drawing/2014/main" id="{836412B2-DA86-4331-9076-F960D3B8F3FB}"/>
              </a:ext>
            </a:extLst>
          </p:cNvPr>
          <p:cNvSpPr/>
          <p:nvPr/>
        </p:nvSpPr>
        <p:spPr>
          <a:xfrm>
            <a:off x="2062381" y="265850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28">
            <a:extLst>
              <a:ext uri="{FF2B5EF4-FFF2-40B4-BE49-F238E27FC236}">
                <a16:creationId xmlns:a16="http://schemas.microsoft.com/office/drawing/2014/main" id="{2D398E4E-CB3F-4749-A7F2-2E6B6F9373B7}"/>
              </a:ext>
            </a:extLst>
          </p:cNvPr>
          <p:cNvSpPr/>
          <p:nvPr/>
        </p:nvSpPr>
        <p:spPr>
          <a:xfrm>
            <a:off x="9890913" y="285101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29">
            <a:extLst>
              <a:ext uri="{FF2B5EF4-FFF2-40B4-BE49-F238E27FC236}">
                <a16:creationId xmlns:a16="http://schemas.microsoft.com/office/drawing/2014/main" id="{3B86123F-AEBB-474D-8C76-351EDF89F079}"/>
              </a:ext>
            </a:extLst>
          </p:cNvPr>
          <p:cNvSpPr/>
          <p:nvPr/>
        </p:nvSpPr>
        <p:spPr>
          <a:xfrm>
            <a:off x="9890913" y="2021229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6" name="object 30">
            <a:extLst>
              <a:ext uri="{FF2B5EF4-FFF2-40B4-BE49-F238E27FC236}">
                <a16:creationId xmlns:a16="http://schemas.microsoft.com/office/drawing/2014/main" id="{0C414E9E-35C5-47BB-9501-916DA7068D9F}"/>
              </a:ext>
            </a:extLst>
          </p:cNvPr>
          <p:cNvSpPr/>
          <p:nvPr/>
        </p:nvSpPr>
        <p:spPr>
          <a:xfrm>
            <a:off x="2062379" y="2021229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31">
            <a:extLst>
              <a:ext uri="{FF2B5EF4-FFF2-40B4-BE49-F238E27FC236}">
                <a16:creationId xmlns:a16="http://schemas.microsoft.com/office/drawing/2014/main" id="{0B10E458-E505-4101-88F2-67E9EFF99D85}"/>
              </a:ext>
            </a:extLst>
          </p:cNvPr>
          <p:cNvSpPr/>
          <p:nvPr/>
        </p:nvSpPr>
        <p:spPr>
          <a:xfrm>
            <a:off x="2062379" y="2021229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32">
            <a:extLst>
              <a:ext uri="{FF2B5EF4-FFF2-40B4-BE49-F238E27FC236}">
                <a16:creationId xmlns:a16="http://schemas.microsoft.com/office/drawing/2014/main" id="{616CDBFD-34F7-4A3E-A19F-CBB17A807514}"/>
              </a:ext>
            </a:extLst>
          </p:cNvPr>
          <p:cNvSpPr/>
          <p:nvPr/>
        </p:nvSpPr>
        <p:spPr>
          <a:xfrm>
            <a:off x="2062379" y="2021229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33">
            <a:extLst>
              <a:ext uri="{FF2B5EF4-FFF2-40B4-BE49-F238E27FC236}">
                <a16:creationId xmlns:a16="http://schemas.microsoft.com/office/drawing/2014/main" id="{65F47AB0-8058-4F2F-8AB8-C836F6156935}"/>
              </a:ext>
            </a:extLst>
          </p:cNvPr>
          <p:cNvSpPr/>
          <p:nvPr/>
        </p:nvSpPr>
        <p:spPr>
          <a:xfrm>
            <a:off x="9890913" y="2213737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CF41F7AB-6CB8-4DCB-AC95-4B9C2D54C6B7}"/>
              </a:ext>
            </a:extLst>
          </p:cNvPr>
          <p:cNvSpPr/>
          <p:nvPr/>
        </p:nvSpPr>
        <p:spPr>
          <a:xfrm>
            <a:off x="9890913" y="1374668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35">
            <a:extLst>
              <a:ext uri="{FF2B5EF4-FFF2-40B4-BE49-F238E27FC236}">
                <a16:creationId xmlns:a16="http://schemas.microsoft.com/office/drawing/2014/main" id="{0A2CBC82-9967-4B2D-B239-A3253568B9EA}"/>
              </a:ext>
            </a:extLst>
          </p:cNvPr>
          <p:cNvSpPr/>
          <p:nvPr/>
        </p:nvSpPr>
        <p:spPr>
          <a:xfrm>
            <a:off x="2062379" y="137466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36">
            <a:extLst>
              <a:ext uri="{FF2B5EF4-FFF2-40B4-BE49-F238E27FC236}">
                <a16:creationId xmlns:a16="http://schemas.microsoft.com/office/drawing/2014/main" id="{99FBF86E-07B9-4BCF-BF6C-C90C3123DF26}"/>
              </a:ext>
            </a:extLst>
          </p:cNvPr>
          <p:cNvSpPr/>
          <p:nvPr/>
        </p:nvSpPr>
        <p:spPr>
          <a:xfrm>
            <a:off x="2062379" y="1374668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37">
            <a:extLst>
              <a:ext uri="{FF2B5EF4-FFF2-40B4-BE49-F238E27FC236}">
                <a16:creationId xmlns:a16="http://schemas.microsoft.com/office/drawing/2014/main" id="{F6251A8F-5D21-42C5-965A-0D5D0145013F}"/>
              </a:ext>
            </a:extLst>
          </p:cNvPr>
          <p:cNvSpPr/>
          <p:nvPr/>
        </p:nvSpPr>
        <p:spPr>
          <a:xfrm>
            <a:off x="2062379" y="137466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4" name="object 38">
            <a:extLst>
              <a:ext uri="{FF2B5EF4-FFF2-40B4-BE49-F238E27FC236}">
                <a16:creationId xmlns:a16="http://schemas.microsoft.com/office/drawing/2014/main" id="{15096A27-5DDB-4984-BC75-D1C37066353B}"/>
              </a:ext>
            </a:extLst>
          </p:cNvPr>
          <p:cNvSpPr/>
          <p:nvPr/>
        </p:nvSpPr>
        <p:spPr>
          <a:xfrm>
            <a:off x="9890913" y="156717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39">
            <a:extLst>
              <a:ext uri="{FF2B5EF4-FFF2-40B4-BE49-F238E27FC236}">
                <a16:creationId xmlns:a16="http://schemas.microsoft.com/office/drawing/2014/main" id="{1A72855B-AA20-42E6-919A-94EE8019C788}"/>
              </a:ext>
            </a:extLst>
          </p:cNvPr>
          <p:cNvSpPr txBox="1"/>
          <p:nvPr/>
        </p:nvSpPr>
        <p:spPr>
          <a:xfrm>
            <a:off x="2062382" y="4750624"/>
            <a:ext cx="7829127" cy="437726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7733" rIns="0" bIns="0" rtlCol="0">
            <a:spAutoFit/>
          </a:bodyPr>
          <a:lstStyle/>
          <a:p>
            <a:pPr marR="96518" algn="ctr">
              <a:spcBef>
                <a:spcPts val="533"/>
              </a:spcBef>
            </a:pPr>
            <a:r>
              <a:rPr lang="es-ES" sz="2400" dirty="0">
                <a:latin typeface="Arial"/>
                <a:cs typeface="Arial"/>
              </a:rPr>
              <a:t>FROM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379DC9A-AC6C-4EE1-BABB-E9073FDE57A2}"/>
              </a:ext>
            </a:extLst>
          </p:cNvPr>
          <p:cNvSpPr txBox="1"/>
          <p:nvPr/>
        </p:nvSpPr>
        <p:spPr>
          <a:xfrm>
            <a:off x="2062382" y="4119426"/>
            <a:ext cx="7829127" cy="435161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5192" rIns="0" bIns="0" rtlCol="0">
            <a:spAutoFit/>
          </a:bodyPr>
          <a:lstStyle/>
          <a:p>
            <a:pPr marL="2388387">
              <a:spcBef>
                <a:spcPts val="512"/>
              </a:spcBef>
            </a:pPr>
            <a:r>
              <a:rPr lang="es-ES" sz="2400" dirty="0">
                <a:latin typeface="Arial"/>
                <a:cs typeface="Arial"/>
              </a:rPr>
              <a:t>            RUN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8" name="object 41">
            <a:extLst>
              <a:ext uri="{FF2B5EF4-FFF2-40B4-BE49-F238E27FC236}">
                <a16:creationId xmlns:a16="http://schemas.microsoft.com/office/drawing/2014/main" id="{563D2B41-FDAE-42CE-A90F-5E017503D9BA}"/>
              </a:ext>
            </a:extLst>
          </p:cNvPr>
          <p:cNvSpPr txBox="1"/>
          <p:nvPr/>
        </p:nvSpPr>
        <p:spPr>
          <a:xfrm>
            <a:off x="2062382" y="3485227"/>
            <a:ext cx="7829127" cy="437726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7733" rIns="0" bIns="0" rtlCol="0">
            <a:spAutoFit/>
          </a:bodyPr>
          <a:lstStyle/>
          <a:p>
            <a:pPr marR="93978" algn="ctr">
              <a:spcBef>
                <a:spcPts val="533"/>
              </a:spcBef>
            </a:pPr>
            <a:r>
              <a:rPr lang="es-ES" sz="2400" spc="-7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9" name="object 42">
            <a:extLst>
              <a:ext uri="{FF2B5EF4-FFF2-40B4-BE49-F238E27FC236}">
                <a16:creationId xmlns:a16="http://schemas.microsoft.com/office/drawing/2014/main" id="{4A086FE3-355F-46C8-888B-DFABBA7D69BE}"/>
              </a:ext>
            </a:extLst>
          </p:cNvPr>
          <p:cNvSpPr txBox="1"/>
          <p:nvPr/>
        </p:nvSpPr>
        <p:spPr>
          <a:xfrm>
            <a:off x="2062382" y="2851016"/>
            <a:ext cx="7829127" cy="4539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L="2515384">
              <a:spcBef>
                <a:spcPts val="660"/>
              </a:spcBef>
            </a:pPr>
            <a:r>
              <a:rPr lang="es-ES" sz="2400" spc="-7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2400" spc="-7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0" name="object 43">
            <a:extLst>
              <a:ext uri="{FF2B5EF4-FFF2-40B4-BE49-F238E27FC236}">
                <a16:creationId xmlns:a16="http://schemas.microsoft.com/office/drawing/2014/main" id="{E00F1C19-15C1-4551-8368-CC06DE8A9AC1}"/>
              </a:ext>
            </a:extLst>
          </p:cNvPr>
          <p:cNvSpPr txBox="1"/>
          <p:nvPr/>
        </p:nvSpPr>
        <p:spPr>
          <a:xfrm>
            <a:off x="2062379" y="2213736"/>
            <a:ext cx="7829127" cy="436017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6040" rIns="0" bIns="0" rtlCol="0">
            <a:spAutoFit/>
          </a:bodyPr>
          <a:lstStyle/>
          <a:p>
            <a:pPr marL="2473052">
              <a:spcBef>
                <a:spcPts val="520"/>
              </a:spcBef>
            </a:pPr>
            <a:r>
              <a:rPr lang="es-ES" sz="2400" dirty="0">
                <a:latin typeface="Arial"/>
                <a:cs typeface="Arial"/>
              </a:rPr>
              <a:t>         EXPOSE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1" name="object 44">
            <a:extLst>
              <a:ext uri="{FF2B5EF4-FFF2-40B4-BE49-F238E27FC236}">
                <a16:creationId xmlns:a16="http://schemas.microsoft.com/office/drawing/2014/main" id="{D8C45AAE-05B0-46B3-9AC9-BBD6EC7C66AF}"/>
              </a:ext>
            </a:extLst>
          </p:cNvPr>
          <p:cNvSpPr txBox="1"/>
          <p:nvPr/>
        </p:nvSpPr>
        <p:spPr>
          <a:xfrm>
            <a:off x="2062379" y="1567175"/>
            <a:ext cx="7829127" cy="48218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111760" rIns="0" bIns="0" rtlCol="0">
            <a:spAutoFit/>
          </a:bodyPr>
          <a:lstStyle/>
          <a:p>
            <a:pPr marR="92284" algn="ctr">
              <a:spcBef>
                <a:spcPts val="880"/>
              </a:spcBef>
            </a:pP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759F29-AE23-41C7-9983-F137CB40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29C5-3E78-6C46-BE80-75C2E6EE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Dockerfile</vt:lpstr>
      <vt:lpstr>Dockerfile</vt:lpstr>
      <vt:lpstr>Each Dockerfile Command Creates a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Krishnappa, Nandisha</dc:creator>
  <cp:lastModifiedBy>Krishnappa, Nandisha</cp:lastModifiedBy>
  <cp:revision>7</cp:revision>
  <dcterms:created xsi:type="dcterms:W3CDTF">2021-01-25T05:55:57Z</dcterms:created>
  <dcterms:modified xsi:type="dcterms:W3CDTF">2021-01-25T12:09:46Z</dcterms:modified>
</cp:coreProperties>
</file>