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  <p:sldId id="852" r:id="rId3"/>
    <p:sldId id="899" r:id="rId4"/>
    <p:sldId id="900" r:id="rId5"/>
    <p:sldId id="901" r:id="rId6"/>
    <p:sldId id="902" r:id="rId7"/>
    <p:sldId id="903" r:id="rId8"/>
    <p:sldId id="904" r:id="rId9"/>
    <p:sldId id="8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CE85-EAD7-4CF7-96BA-34163C0D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7EBE3-29CB-4EBF-90A1-B22C94DF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68BA-4797-4425-BCE7-566EA62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B715-4F55-4B54-B967-34E9D1C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9206-52CB-477C-B395-1E6D8095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E0-A98F-4AA5-9232-4ED9E18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09364-B30D-45DB-8569-C8F1FED1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64F5-67A8-4C97-A57A-018D523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B5EE-C2D2-4151-93C9-B975004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CDA-4F5D-41AE-8FD0-D390F60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F3F7-966A-4E4A-92CF-47CDE9E9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DEFE-B61F-47F2-8466-1791A52E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FEDD-CDF5-4294-A847-39159C77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2C15-4729-4B0E-96BD-E5D16C26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5EC7-97E4-49A9-9B33-32FDFA3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Fla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8151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89090"/>
            <a:ext cx="10972800" cy="47713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133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>
                <a:solidFill>
                  <a:schemeClr val="tx1"/>
                </a:solidFill>
                <a:latin typeface="+mn-lt"/>
              </a:defRPr>
            </a:lvl2pPr>
            <a:lvl3pPr>
              <a:defRPr lang="en-US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lang="en-US" dirty="0"/>
              <a:t>First level text: 16 pt. Arial. </a:t>
            </a:r>
          </a:p>
          <a:p>
            <a:pPr lvl="1"/>
            <a:r>
              <a:rPr lang="en-US" dirty="0"/>
              <a:t>Second level text: 12 pt.</a:t>
            </a:r>
          </a:p>
          <a:p>
            <a:pPr lvl="2"/>
            <a:r>
              <a:rPr lang="en-US" dirty="0"/>
              <a:t>Third level text: 10.5 pt.</a:t>
            </a:r>
          </a:p>
          <a:p>
            <a:pPr lvl="3"/>
            <a:r>
              <a:rPr lang="en-US" dirty="0"/>
              <a:t>Fourth level text: 9 pt.</a:t>
            </a:r>
          </a:p>
          <a:p>
            <a:pPr lvl="4"/>
            <a:r>
              <a:rPr lang="en-US" dirty="0"/>
              <a:t>Fifth level text: 9</a:t>
            </a:r>
          </a:p>
        </p:txBody>
      </p:sp>
      <p:pic>
        <p:nvPicPr>
          <p:cNvPr id="14" name="Ribbon">
            <a:extLst>
              <a:ext uri="{FF2B5EF4-FFF2-40B4-BE49-F238E27FC236}">
                <a16:creationId xmlns:a16="http://schemas.microsoft.com/office/drawing/2014/main" id="{07F5A611-FDD6-3145-B027-749FB590F2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834" y="6276711"/>
            <a:ext cx="1632377" cy="671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1659"/>
            <a:ext cx="10972800" cy="415179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09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BA4F-099E-D640-B9A3-73A6E7D40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70814" y="445274"/>
            <a:ext cx="6450372" cy="1367623"/>
          </a:xfrm>
        </p:spPr>
        <p:txBody>
          <a:bodyPr anchor="ctr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DAB5A67-AA4E-1247-9205-83613121D1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9" y="2500167"/>
            <a:ext cx="6851904" cy="28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B0519-2434-4E0D-803C-6BD568401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6582" y="2638742"/>
            <a:ext cx="4601005" cy="12413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B149F6-C3CA-3441-A628-87921D787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11" y="4490920"/>
            <a:ext cx="8501344" cy="85998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17BDB75-20A8-D946-A11F-A97A1946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" y="5375652"/>
            <a:ext cx="8501344" cy="304800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49AC87A-8FED-F748-BC59-A909C7619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011" y="5786882"/>
            <a:ext cx="5670357" cy="43482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3CAD7CE-CAC2-3B46-B440-65561B2D47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2011" y="6221712"/>
            <a:ext cx="5670357" cy="363545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aseline="0">
                <a:solidFill>
                  <a:schemeClr val="bg1"/>
                </a:solidFill>
              </a:defRPr>
            </a:lvl1pPr>
            <a:lvl2pPr marL="457189" indent="0" algn="r">
              <a:buNone/>
              <a:defRPr/>
            </a:lvl2pPr>
            <a:lvl3pPr marL="914377" indent="0" algn="r">
              <a:buNone/>
              <a:defRPr/>
            </a:lvl3pPr>
            <a:lvl4pPr marL="1371566" indent="0" algn="r">
              <a:buNone/>
              <a:defRPr/>
            </a:lvl4pPr>
            <a:lvl5pPr marL="1828754" indent="0" algn="r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048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1CC7-C4E2-4CB3-B20B-4107DB50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AD9D-D471-42F6-AC11-218726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640F-53E3-486F-96CA-509EF58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9234-1628-45BC-BF4A-45FFC71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C592-7CDC-4BC1-87BC-7714DE8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2D9-4E32-4B14-A9E4-1C090C2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D49A-0BB9-4C5D-A638-EC699F52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822-7825-4B15-84B8-DE2BA35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B536-49FE-44B7-BBF8-C4577F6C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277-BEA5-4EC8-8BC2-E8224D6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240-FE28-4CE0-8C02-7533CBF1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09F1-1C67-4991-892C-3CDE93AA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D3F8-E8FF-4008-B946-1F075B1D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3F6F5-B5DB-4A84-9C90-17000BB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341D-1354-444C-AFAB-034A581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0E99-B0F4-41B3-AA9D-350A40C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4C8-1B55-47B3-8761-F4E9D77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C4D-2707-4C2E-BEC6-785E024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5C19-CB04-4F9C-9EA2-66980CCA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5B62-F2CF-4968-A8D2-9EAF982D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9630-E52A-447E-9116-83DBB4A3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B3A6-22F3-4F63-A294-13065A3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1018-80DA-42C0-8863-B8CB64B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21B0-067B-4C88-96C1-B7CF7A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D4E-2E27-421C-A06C-3329208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9597C-C9EC-45EF-AC16-369F569B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1EF7-A858-435A-B54D-EA46C7C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255D-D083-48F5-A095-AD839298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2AC5-88BB-426F-8E87-76399BEC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6560C-41D9-47F0-A65D-BFA13FA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C52C-B87A-4194-B498-AA6D825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835-3EC4-4629-B64E-AB7633C4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2F1-6DB7-4DC5-9031-1FF7AEDB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0BA0-8CEF-4B76-9ED0-C14830F1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EC53-F33F-40B1-959F-BAF8A720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C2D0-2E83-4FAC-B2C7-8D0C7299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0D0A-F3E9-4F88-8268-AE0B3FF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FDC4-BAF6-4112-A111-93C90F27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0CEA6-0E37-48E0-AEC2-58EA95780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EBFF-F305-4244-82A2-58DFA6A2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4994-95B3-48F5-96E8-B33020AF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C173-D27D-4183-B8DC-5C66A436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D04A-B21B-4C12-A388-B504F08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1E68-ECB5-4917-B6F7-16CA077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E86E-8237-439D-B862-1DB05EE3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220-3217-4BB5-952F-61A3B8012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AA51-6248-41DB-8902-03CA5B7D9EB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29F-4585-420B-B829-7F0F3726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A0D-D410-4511-B9B5-D367777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DEB754-AD20-415C-863F-1D0A9C169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97600"/>
            <a:ext cx="8501344" cy="859985"/>
          </a:xfrm>
        </p:spPr>
        <p:txBody>
          <a:bodyPr/>
          <a:lstStyle/>
          <a:p>
            <a:r>
              <a:rPr lang="en-IN" sz="4400" b="1" i="1" dirty="0">
                <a:solidFill>
                  <a:schemeClr val="bg1"/>
                </a:solidFill>
              </a:rPr>
              <a:t>Docker Networking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86C28-E0D1-4CED-A23F-DA0A37FA888B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64465" y="6304598"/>
            <a:ext cx="5670550" cy="4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Krishnappa, Nandisha</a:t>
            </a:r>
          </a:p>
        </p:txBody>
      </p:sp>
    </p:spTree>
    <p:extLst>
      <p:ext uri="{BB962C8B-B14F-4D97-AF65-F5344CB8AC3E}">
        <p14:creationId xmlns:p14="http://schemas.microsoft.com/office/powerpoint/2010/main" val="24035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i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evolving architecture of application networking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720C3-7C6A-4A71-8AA7-4EECE077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8" y="1209596"/>
            <a:ext cx="4797968" cy="749873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79C8C-C452-41B1-A629-363EEF45F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5627" y="2527851"/>
            <a:ext cx="9515912" cy="295000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 Services, application components are 1:1 with network addresses and architecture.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Often flat or simplistic networks defined by physical network ports or VLANs used to segregate the application from the network.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High availability is provided by clustering software or DNS/load balancer across multiple deployments/sites.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0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i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The evolving architecture of application networking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79C8C-C452-41B1-A629-363EEF45F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5293" y="1540883"/>
            <a:ext cx="9515912" cy="253197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Services and Applications are broken down into smaller VM allocations resulting in an explosion of network resources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The tight-packing of numerous VMs per host has resulted in numerous networks being provisioned to every host.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Virtual LANs are used as the method for providing segregation between applications and application tiers.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6EF69-C33E-45B9-AC0F-5846DE3EB762}"/>
              </a:ext>
            </a:extLst>
          </p:cNvPr>
          <p:cNvSpPr txBox="1"/>
          <p:nvPr/>
        </p:nvSpPr>
        <p:spPr>
          <a:xfrm>
            <a:off x="290818" y="9892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1A2857"/>
                </a:solidFill>
                <a:latin typeface="Comfortaa-Bold"/>
              </a:rPr>
              <a:t>Virtual (Machine) applications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09F4E-CA01-4450-9408-C5B21835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50" y="3674378"/>
            <a:ext cx="8120543" cy="22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b="1" i="1" u="none" strike="noStrike" baseline="0" dirty="0">
                <a:solidFill>
                  <a:srgbClr val="1A2857"/>
                </a:solidFill>
                <a:latin typeface="Comfortaa-Bold"/>
              </a:rPr>
              <a:t>Docker Networking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79C8C-C452-41B1-A629-363EEF45F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5293" y="1540883"/>
            <a:ext cx="9515912" cy="25319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i="1" dirty="0"/>
              <a:t>host</a:t>
            </a:r>
            <a:r>
              <a:rPr lang="en-US" dirty="0"/>
              <a:t> flag will start the container in the same namespace as the host itself allowing a container to use the hosts networking stack directly.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that container’s network stack is not isolated from the Docker host (the container shares the host’s networking namespace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the container does not get its own IP-address allocated.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Provides near metal speed, however, can result in port conflicts.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6EF69-C33E-45B9-AC0F-5846DE3EB762}"/>
              </a:ext>
            </a:extLst>
          </p:cNvPr>
          <p:cNvSpPr txBox="1"/>
          <p:nvPr/>
        </p:nvSpPr>
        <p:spPr>
          <a:xfrm>
            <a:off x="290818" y="9892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1A2857"/>
                </a:solidFill>
                <a:latin typeface="Comfortaa-Bold"/>
              </a:rPr>
              <a:t>host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AC3FA-A9D2-4573-97DF-7800B7CE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95" y="3950737"/>
            <a:ext cx="6873249" cy="18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b="1" i="1" u="none" strike="noStrike" baseline="0" dirty="0">
                <a:solidFill>
                  <a:srgbClr val="1A2857"/>
                </a:solidFill>
                <a:latin typeface="Comfortaa-Bold"/>
              </a:rPr>
              <a:t>Docker Networking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79C8C-C452-41B1-A629-363EEF45F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5293" y="1540883"/>
            <a:ext cx="9515912" cy="25319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Containers are started and connected by default to the internal bridge network.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These containers won't expose any network connectivity to the outside world by design, however, can speak to one another on the same host.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The Docker bridge driver automatically installs rules in the host machine so that containers on different bridge networks cannot communicate directly with each other.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User-defined bridge networks are superior to the default bridge network.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6EF69-C33E-45B9-AC0F-5846DE3EB762}"/>
              </a:ext>
            </a:extLst>
          </p:cNvPr>
          <p:cNvSpPr txBox="1"/>
          <p:nvPr/>
        </p:nvSpPr>
        <p:spPr>
          <a:xfrm>
            <a:off x="290818" y="98925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1A2857"/>
                </a:solidFill>
                <a:latin typeface="Comfortaa-Bold"/>
              </a:rPr>
              <a:t>bridge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BA8E8-9B26-4FEF-A237-505305F4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83" y="4092121"/>
            <a:ext cx="6717834" cy="1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2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b="1" i="1" u="none" strike="noStrike" baseline="0" dirty="0">
                <a:solidFill>
                  <a:srgbClr val="1A2857"/>
                </a:solidFill>
                <a:latin typeface="Comfortaa-Bold"/>
              </a:rPr>
              <a:t>Docker Networking – Demo 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B4BB9E-D6F6-49CB-8269-B9AA2E41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33" y="1391571"/>
            <a:ext cx="3473041" cy="32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b="1" i="1" u="none" strike="noStrike" baseline="0" dirty="0">
                <a:solidFill>
                  <a:srgbClr val="1A2857"/>
                </a:solidFill>
                <a:latin typeface="Comfortaa-Bold"/>
              </a:rPr>
              <a:t>Docker Networking - Demo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3813F-9304-4E98-94EF-7D4F7392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58" y="1650007"/>
            <a:ext cx="5998566" cy="33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b="1" i="1" u="none" strike="noStrike" baseline="0" dirty="0">
                <a:solidFill>
                  <a:srgbClr val="1A2857"/>
                </a:solidFill>
                <a:latin typeface="Comfortaa-Bold"/>
              </a:rPr>
              <a:t>Docker Networking - Demo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87B92-74EA-4226-A0CA-95E4E2BF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42" y="1426652"/>
            <a:ext cx="72104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29C5-3E78-6C46-BE80-75C2E6EE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286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Comfortaa-Bold</vt:lpstr>
      <vt:lpstr>Wingdings</vt:lpstr>
      <vt:lpstr>Office Theme</vt:lpstr>
      <vt:lpstr>Docker Networking</vt:lpstr>
      <vt:lpstr>The evolving architecture of application networking</vt:lpstr>
      <vt:lpstr>The evolving architecture of application networking</vt:lpstr>
      <vt:lpstr>Docker Networking</vt:lpstr>
      <vt:lpstr>Docker Networking</vt:lpstr>
      <vt:lpstr>Docker Networking – Demo </vt:lpstr>
      <vt:lpstr>Docker Networking - Demo</vt:lpstr>
      <vt:lpstr>Docker Networking -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Krishnappa, Nandisha</dc:creator>
  <cp:lastModifiedBy>Krishnappa, Nandisha</cp:lastModifiedBy>
  <cp:revision>24</cp:revision>
  <dcterms:created xsi:type="dcterms:W3CDTF">2021-01-25T05:55:57Z</dcterms:created>
  <dcterms:modified xsi:type="dcterms:W3CDTF">2021-02-09T06:49:01Z</dcterms:modified>
</cp:coreProperties>
</file>