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84" r:id="rId5"/>
    <p:sldId id="286" r:id="rId6"/>
    <p:sldId id="287" r:id="rId7"/>
    <p:sldId id="285" r:id="rId8"/>
    <p:sldId id="261" r:id="rId9"/>
    <p:sldId id="296" r:id="rId10"/>
    <p:sldId id="298" r:id="rId11"/>
    <p:sldId id="297" r:id="rId12"/>
    <p:sldId id="29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899" autoAdjust="0"/>
  </p:normalViewPr>
  <p:slideViewPr>
    <p:cSldViewPr snapToGrid="0" snapToObjects="1" showGuides="1">
      <p:cViewPr varScale="1">
        <p:scale>
          <a:sx n="78" d="100"/>
          <a:sy n="78" d="100"/>
        </p:scale>
        <p:origin x="648" y="67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D3DFC-11A7-4DDF-8AEE-A5ACE051EBF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83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9698" y="1894578"/>
            <a:ext cx="4873752" cy="1709928"/>
          </a:xfrm>
        </p:spPr>
        <p:txBody>
          <a:bodyPr/>
          <a:lstStyle/>
          <a:p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Online Patient Registration System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421-27E8-64F7-C72E-A20B3B5B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C227-AEF6-4194-577B-C14BE9F08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1DEE7-E7EE-60E4-4393-4B4043EFA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E0F31-9524-2A85-6CB5-22AF4974A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4236D-E11C-38FC-772B-CE89036002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974E3C-F63F-9F93-EE35-CD5E465CD0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Ernest Tete Mensah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2D95C9-142A-BF9A-3602-F4AB116081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Prosper Kofi Legbedze 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D2F5204-1928-06AD-9878-6DD27D5DF2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Obed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Kaburi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977FAA-28B8-34BB-09CE-CCE6C8C73D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Abraham Nkrumah</a:t>
            </a:r>
            <a:endParaRPr lang="en-US" dirty="0"/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EB92BE4-4ECF-AA5A-EBFA-AC2DBA93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E3B97B2-F540-9F02-5569-597A7E7B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FA1C40B-4426-2DD0-CFB0-3E30E9C2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68197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033960"/>
          </a:xfrm>
        </p:spPr>
        <p:txBody>
          <a:bodyPr/>
          <a:lstStyle/>
          <a:p>
            <a:r>
              <a:rPr lang="en-US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</a:t>
            </a:r>
            <a:br>
              <a:rPr lang="en-US" sz="8800" dirty="0">
                <a:sym typeface="DM Sans Medium"/>
              </a:rPr>
            </a:br>
            <a:endParaRPr lang="en-US" sz="8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manual registration of patients in clinics and hospitals is time-consuming and error-prone. It often leads to long queues, incomplete data, and a lack of real-time information.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6BBBC49E-9F6D-C7DF-15D3-7354ABC888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32268" r="32268"/>
          <a:stretch>
            <a:fillRect/>
          </a:stretch>
        </p:blipFill>
        <p:spPr>
          <a:xfrm>
            <a:off x="7864475" y="68826"/>
            <a:ext cx="4327525" cy="6789174"/>
          </a:xfrm>
        </p:spPr>
      </p:pic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8D10-52FC-614F-89A5-4F793BEF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628380"/>
            <a:ext cx="3017520" cy="1938528"/>
          </a:xfrm>
        </p:spPr>
        <p:txBody>
          <a:bodyPr/>
          <a:lstStyle/>
          <a:p>
            <a:r>
              <a:rPr lang="en-US" sz="6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Solution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5C5FD85-E72E-D48C-0D76-91EA62829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5612" y="2491199"/>
            <a:ext cx="5051913" cy="2288556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Online Patient Registration System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automates the registration process, enabling patients to register online, book appointments, and update personal information, while admins and doctors can manage patient records efficiently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22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135DEC17-7793-A28F-6420-878EDB94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UML  USE CASE DIAGRAM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5AE64-060D-5DA2-F1C8-F32CD829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4037D-4CE3-17DC-7A2A-64E8120A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7F9DE-790E-73FB-5997-D2866752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F2DE493-3432-CAC5-E03F-DC76DF2C9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080" y="917759"/>
            <a:ext cx="8004933" cy="5730033"/>
          </a:xfrm>
        </p:spPr>
      </p:pic>
    </p:spTree>
    <p:extLst>
      <p:ext uri="{BB962C8B-B14F-4D97-AF65-F5344CB8AC3E}">
        <p14:creationId xmlns:p14="http://schemas.microsoft.com/office/powerpoint/2010/main" val="283108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F2716-DA86-8C8D-EB5F-79767F62F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50766FD-2881-F872-B63A-4048AFEB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32" y="240491"/>
            <a:ext cx="9912096" cy="644412"/>
          </a:xfrm>
        </p:spPr>
        <p:txBody>
          <a:bodyPr/>
          <a:lstStyle/>
          <a:p>
            <a:pPr marL="0" marR="0" algn="l">
              <a:lnSpc>
                <a:spcPct val="107000"/>
              </a:lnSpc>
              <a:spcAft>
                <a:spcPts val="800"/>
              </a:spcAft>
            </a:pPr>
            <a:r>
              <a:rPr lang="en-US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UML CLASS DIAGRAM</a:t>
            </a:r>
            <a:b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74B66-F246-F626-FC16-66929265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30EBA7-7114-6C40-FB35-4BAC95CE7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3D621F-B28A-ED8B-FF6F-00B26CA0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1B1F7C2-ACC8-80EB-5EE6-AC40C6F06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952" y="973394"/>
            <a:ext cx="7895893" cy="5674398"/>
          </a:xfrm>
        </p:spPr>
      </p:pic>
    </p:spTree>
    <p:extLst>
      <p:ext uri="{BB962C8B-B14F-4D97-AF65-F5344CB8AC3E}">
        <p14:creationId xmlns:p14="http://schemas.microsoft.com/office/powerpoint/2010/main" val="2643677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93D779-C56D-C8D7-1389-D9531EC9B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C8DD3F4D-1063-7229-8887-5D32C1FA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32" y="240491"/>
            <a:ext cx="9912096" cy="644412"/>
          </a:xfrm>
        </p:spPr>
        <p:txBody>
          <a:bodyPr/>
          <a:lstStyle/>
          <a:p>
            <a:pPr marL="0" marR="0" algn="l">
              <a:lnSpc>
                <a:spcPct val="107000"/>
              </a:lnSpc>
              <a:spcAft>
                <a:spcPts val="800"/>
              </a:spcAft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REGISTERATION FORM</a:t>
            </a:r>
            <a:b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49C1E-66D0-E8E1-D202-65186E68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ADAD58-E412-7E48-0C39-650CE4DF6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8DDB45-B5E2-F19C-5C06-079538CB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5C367A5-497B-F845-CE70-B3E47CB39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891" y="806245"/>
            <a:ext cx="9013723" cy="5437239"/>
          </a:xfrm>
        </p:spPr>
      </p:pic>
    </p:spTree>
    <p:extLst>
      <p:ext uri="{BB962C8B-B14F-4D97-AF65-F5344CB8AC3E}">
        <p14:creationId xmlns:p14="http://schemas.microsoft.com/office/powerpoint/2010/main" val="3909858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371D89-AF41-05EE-C0D0-AA2BF2CA4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8823ECA8-191D-FE0A-65F8-E5CDD37E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32" y="240491"/>
            <a:ext cx="9912096" cy="644412"/>
          </a:xfrm>
        </p:spPr>
        <p:txBody>
          <a:bodyPr/>
          <a:lstStyle/>
          <a:p>
            <a:pPr marL="0" marR="0" algn="l">
              <a:lnSpc>
                <a:spcPct val="107000"/>
              </a:lnSpc>
              <a:spcAft>
                <a:spcPts val="800"/>
              </a:spcAft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</a:t>
            </a:r>
            <a:b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85DC5-B72C-BDE0-BCB5-FC7FB5AE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9C49D-AC74-7768-2598-BA45E1A0C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4CC0A7-2E39-0813-D5C8-01F5A5CC0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637A7B8-BA98-A2CC-0355-C9D3915A7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53" y="884903"/>
            <a:ext cx="10713532" cy="5085685"/>
          </a:xfrm>
        </p:spPr>
      </p:pic>
    </p:spTree>
    <p:extLst>
      <p:ext uri="{BB962C8B-B14F-4D97-AF65-F5344CB8AC3E}">
        <p14:creationId xmlns:p14="http://schemas.microsoft.com/office/powerpoint/2010/main" val="3751893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{EA7B9757-36EB-4D71-8BD5-B87446E7E6D8}tf11429527_win32</Template>
  <TotalTime>26</TotalTime>
  <Words>126</Words>
  <Application>Microsoft Office PowerPoint</Application>
  <PresentationFormat>Widescreen</PresentationFormat>
  <Paragraphs>36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Century Gothic</vt:lpstr>
      <vt:lpstr>DM Sans Medium</vt:lpstr>
      <vt:lpstr>Karla</vt:lpstr>
      <vt:lpstr>Times New Roman</vt:lpstr>
      <vt:lpstr>Univers Condensed Light</vt:lpstr>
      <vt:lpstr>Office Theme</vt:lpstr>
      <vt:lpstr>Online Patient Registration System</vt:lpstr>
      <vt:lpstr>Group Member</vt:lpstr>
      <vt:lpstr>Problem Statement </vt:lpstr>
      <vt:lpstr>Solution</vt:lpstr>
      <vt:lpstr>UML  USE CASE DIAGRAM </vt:lpstr>
      <vt:lpstr>UML CLASS DIAGRAM </vt:lpstr>
      <vt:lpstr>REGISTERATION FORM </vt:lpstr>
      <vt:lpstr>VIEW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Prosper Kofi</dc:creator>
  <cp:lastModifiedBy>Prosper Kofi</cp:lastModifiedBy>
  <cp:revision>4</cp:revision>
  <dcterms:created xsi:type="dcterms:W3CDTF">2024-12-11T03:58:01Z</dcterms:created>
  <dcterms:modified xsi:type="dcterms:W3CDTF">2024-12-11T04:24:42Z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