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0058400" cy="7578725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 userDrawn="1">
          <p15:clr>
            <a:srgbClr val="A4A3A4"/>
          </p15:clr>
        </p15:guide>
        <p15:guide id="2" pos="1030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pos="1742" userDrawn="1">
          <p15:clr>
            <a:srgbClr val="A4A3A4"/>
          </p15:clr>
        </p15:guide>
        <p15:guide id="5" pos="2455" userDrawn="1">
          <p15:clr>
            <a:srgbClr val="A4A3A4"/>
          </p15:clr>
        </p15:guide>
        <p15:guide id="6" pos="3881" userDrawn="1">
          <p15:clr>
            <a:srgbClr val="A4A3A4"/>
          </p15:clr>
        </p15:guide>
        <p15:guide id="7" pos="4594" userDrawn="1">
          <p15:clr>
            <a:srgbClr val="A4A3A4"/>
          </p15:clr>
        </p15:guide>
        <p15:guide id="8" pos="5328" userDrawn="1">
          <p15:clr>
            <a:srgbClr val="A4A3A4"/>
          </p15:clr>
        </p15:guide>
        <p15:guide id="9" pos="432" userDrawn="1">
          <p15:clr>
            <a:srgbClr val="A4A3A4"/>
          </p15:clr>
        </p15:guide>
        <p15:guide id="10" orient="horz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4A"/>
    <a:srgbClr val="FFCC99"/>
    <a:srgbClr val="FFFF99"/>
    <a:srgbClr val="F68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74" y="90"/>
      </p:cViewPr>
      <p:guideLst>
        <p:guide orient="horz" pos="477"/>
        <p:guide pos="1030"/>
        <p:guide pos="3168"/>
        <p:guide pos="1742"/>
        <p:guide pos="2455"/>
        <p:guide pos="3881"/>
        <p:guide pos="4594"/>
        <p:guide pos="5328"/>
        <p:guide pos="432"/>
        <p:guide orient="horz" pos="33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349406"/>
            <a:ext cx="854964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244086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477" y="1140771"/>
            <a:ext cx="5775451" cy="525134"/>
          </a:xfrm>
        </p:spPr>
        <p:txBody>
          <a:bodyPr lIns="0" tIns="0" rIns="0" bIns="0"/>
          <a:lstStyle>
            <a:lvl1pPr>
              <a:defRPr sz="3413" b="1" i="0">
                <a:solidFill>
                  <a:srgbClr val="F2E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477" y="1140771"/>
            <a:ext cx="5775451" cy="525134"/>
          </a:xfrm>
        </p:spPr>
        <p:txBody>
          <a:bodyPr lIns="0" tIns="0" rIns="0" bIns="0"/>
          <a:lstStyle>
            <a:lvl1pPr>
              <a:defRPr sz="3413" b="1" i="0">
                <a:solidFill>
                  <a:srgbClr val="F2E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43108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43108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477" y="1140771"/>
            <a:ext cx="5775451" cy="525134"/>
          </a:xfrm>
        </p:spPr>
        <p:txBody>
          <a:bodyPr lIns="0" tIns="0" rIns="0" bIns="0"/>
          <a:lstStyle>
            <a:lvl1pPr>
              <a:defRPr sz="3413" b="1" i="0">
                <a:solidFill>
                  <a:srgbClr val="F2E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1" y="0"/>
            <a:ext cx="10058019" cy="757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0058019" cy="7578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477" y="1140772"/>
            <a:ext cx="5775451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2E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43108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048216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048216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048216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5823">
        <a:defRPr>
          <a:latin typeface="+mn-lt"/>
          <a:ea typeface="+mn-ea"/>
          <a:cs typeface="+mn-cs"/>
        </a:defRPr>
      </a:lvl2pPr>
      <a:lvl3pPr marL="891646">
        <a:defRPr>
          <a:latin typeface="+mn-lt"/>
          <a:ea typeface="+mn-ea"/>
          <a:cs typeface="+mn-cs"/>
        </a:defRPr>
      </a:lvl3pPr>
      <a:lvl4pPr marL="1337469">
        <a:defRPr>
          <a:latin typeface="+mn-lt"/>
          <a:ea typeface="+mn-ea"/>
          <a:cs typeface="+mn-cs"/>
        </a:defRPr>
      </a:lvl4pPr>
      <a:lvl5pPr marL="1783292">
        <a:defRPr>
          <a:latin typeface="+mn-lt"/>
          <a:ea typeface="+mn-ea"/>
          <a:cs typeface="+mn-cs"/>
        </a:defRPr>
      </a:lvl5pPr>
      <a:lvl6pPr marL="2229115">
        <a:defRPr>
          <a:latin typeface="+mn-lt"/>
          <a:ea typeface="+mn-ea"/>
          <a:cs typeface="+mn-cs"/>
        </a:defRPr>
      </a:lvl6pPr>
      <a:lvl7pPr marL="2674937">
        <a:defRPr>
          <a:latin typeface="+mn-lt"/>
          <a:ea typeface="+mn-ea"/>
          <a:cs typeface="+mn-cs"/>
        </a:defRPr>
      </a:lvl7pPr>
      <a:lvl8pPr marL="3120762">
        <a:defRPr>
          <a:latin typeface="+mn-lt"/>
          <a:ea typeface="+mn-ea"/>
          <a:cs typeface="+mn-cs"/>
        </a:defRPr>
      </a:lvl8pPr>
      <a:lvl9pPr marL="356658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5823">
        <a:defRPr>
          <a:latin typeface="+mn-lt"/>
          <a:ea typeface="+mn-ea"/>
          <a:cs typeface="+mn-cs"/>
        </a:defRPr>
      </a:lvl2pPr>
      <a:lvl3pPr marL="891646">
        <a:defRPr>
          <a:latin typeface="+mn-lt"/>
          <a:ea typeface="+mn-ea"/>
          <a:cs typeface="+mn-cs"/>
        </a:defRPr>
      </a:lvl3pPr>
      <a:lvl4pPr marL="1337469">
        <a:defRPr>
          <a:latin typeface="+mn-lt"/>
          <a:ea typeface="+mn-ea"/>
          <a:cs typeface="+mn-cs"/>
        </a:defRPr>
      </a:lvl4pPr>
      <a:lvl5pPr marL="1783292">
        <a:defRPr>
          <a:latin typeface="+mn-lt"/>
          <a:ea typeface="+mn-ea"/>
          <a:cs typeface="+mn-cs"/>
        </a:defRPr>
      </a:lvl5pPr>
      <a:lvl6pPr marL="2229115">
        <a:defRPr>
          <a:latin typeface="+mn-lt"/>
          <a:ea typeface="+mn-ea"/>
          <a:cs typeface="+mn-cs"/>
        </a:defRPr>
      </a:lvl6pPr>
      <a:lvl7pPr marL="2674937">
        <a:defRPr>
          <a:latin typeface="+mn-lt"/>
          <a:ea typeface="+mn-ea"/>
          <a:cs typeface="+mn-cs"/>
        </a:defRPr>
      </a:lvl7pPr>
      <a:lvl8pPr marL="3120762">
        <a:defRPr>
          <a:latin typeface="+mn-lt"/>
          <a:ea typeface="+mn-ea"/>
          <a:cs typeface="+mn-cs"/>
        </a:defRPr>
      </a:lvl8pPr>
      <a:lvl9pPr marL="356658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0058400" cy="757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" name="object 3"/>
          <p:cNvSpPr txBox="1"/>
          <p:nvPr/>
        </p:nvSpPr>
        <p:spPr>
          <a:xfrm>
            <a:off x="664029" y="665162"/>
            <a:ext cx="3807937" cy="822470"/>
          </a:xfrm>
          <a:prstGeom prst="rect">
            <a:avLst/>
          </a:prstGeom>
        </p:spPr>
        <p:txBody>
          <a:bodyPr vert="horz" wrap="square" lIns="0" tIns="12384" rIns="0" bIns="0" rtlCol="0">
            <a:spAutoFit/>
          </a:bodyPr>
          <a:lstStyle/>
          <a:p>
            <a:pPr marL="12384" marR="4953" indent="8051">
              <a:lnSpc>
                <a:spcPct val="149500"/>
              </a:lnSpc>
              <a:spcBef>
                <a:spcPts val="97"/>
              </a:spcBef>
            </a:pP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Harvard-MIT </a:t>
            </a:r>
            <a:r>
              <a:rPr lang="ru-RU" sz="1170" spc="-6" dirty="0">
                <a:solidFill>
                  <a:srgbClr val="FFFFFF"/>
                </a:solidFill>
                <a:latin typeface="Arial"/>
                <a:cs typeface="Arial"/>
              </a:rPr>
              <a:t>Отдел медицинских наук и технологий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HST.121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lang="ru-RU" sz="1170" spc="-6" dirty="0">
                <a:solidFill>
                  <a:srgbClr val="FFFFFF"/>
                </a:solidFill>
                <a:latin typeface="Arial"/>
                <a:cs typeface="Arial"/>
              </a:rPr>
              <a:t> Гастроэнтерология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ru-RU" sz="1170" spc="-6" dirty="0">
                <a:solidFill>
                  <a:srgbClr val="FFFFFF"/>
                </a:solidFill>
                <a:latin typeface="Arial"/>
                <a:cs typeface="Arial"/>
              </a:rPr>
              <a:t>Осень</a:t>
            </a:r>
            <a:r>
              <a:rPr sz="1170" spc="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2005</a:t>
            </a:r>
            <a:endParaRPr sz="1170" dirty="0">
              <a:latin typeface="Arial"/>
              <a:cs typeface="Arial"/>
            </a:endParaRPr>
          </a:p>
          <a:p>
            <a:pPr marL="12384">
              <a:spcBef>
                <a:spcPts val="687"/>
              </a:spcBef>
            </a:pPr>
            <a:r>
              <a:rPr sz="1170" dirty="0">
                <a:solidFill>
                  <a:srgbClr val="FFFFFF"/>
                </a:solidFill>
                <a:latin typeface="Arial"/>
                <a:cs typeface="Arial"/>
              </a:rPr>
              <a:t>Instructors: Dr. 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Jonathan</a:t>
            </a:r>
            <a:r>
              <a:rPr sz="117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70" spc="-6" dirty="0">
                <a:solidFill>
                  <a:srgbClr val="FFFFFF"/>
                </a:solidFill>
                <a:latin typeface="Arial"/>
                <a:cs typeface="Arial"/>
              </a:rPr>
              <a:t>Glickman</a:t>
            </a:r>
            <a:endParaRPr sz="117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6268" y="3262235"/>
            <a:ext cx="6885865" cy="657743"/>
          </a:xfrm>
          <a:prstGeom prst="rect">
            <a:avLst/>
          </a:prstGeom>
        </p:spPr>
        <p:txBody>
          <a:bodyPr vert="horz" wrap="square" lIns="0" tIns="12384" rIns="0" bIns="159133" rtlCol="0" anchor="ctr" anchorCtr="0">
            <a:noAutofit/>
          </a:bodyPr>
          <a:lstStyle/>
          <a:p>
            <a:pPr marL="12384" algn="ctr">
              <a:spcBef>
                <a:spcPts val="97"/>
              </a:spcBef>
            </a:pPr>
            <a:r>
              <a:rPr lang="ru-RU" sz="4193" b="1" dirty="0">
                <a:solidFill>
                  <a:srgbClr val="F2EC00"/>
                </a:solidFill>
                <a:latin typeface="Times New Roman"/>
                <a:cs typeface="Times New Roman"/>
              </a:rPr>
              <a:t>Обзор пищеварения</a:t>
            </a:r>
            <a:endParaRPr sz="419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720" y="771464"/>
            <a:ext cx="5118721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 algn="ctr">
              <a:spcBef>
                <a:spcPts val="116"/>
              </a:spcBef>
            </a:pPr>
            <a:r>
              <a:rPr lang="ru-RU" dirty="0" smtClean="0"/>
              <a:t>Печеночная секреция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63692" y="4034537"/>
            <a:ext cx="2546056" cy="1901492"/>
          </a:xfrm>
          <a:custGeom>
            <a:avLst/>
            <a:gdLst/>
            <a:ahLst/>
            <a:cxnLst/>
            <a:rect l="l" t="t" r="r" b="b"/>
            <a:pathLst>
              <a:path w="2611120" h="1950085">
                <a:moveTo>
                  <a:pt x="2610597" y="325776"/>
                </a:moveTo>
                <a:lnTo>
                  <a:pt x="2607625" y="281571"/>
                </a:lnTo>
                <a:lnTo>
                  <a:pt x="2598710" y="242295"/>
                </a:lnTo>
                <a:lnTo>
                  <a:pt x="2563049" y="180320"/>
                </a:lnTo>
                <a:lnTo>
                  <a:pt x="2509635" y="147489"/>
                </a:lnTo>
                <a:lnTo>
                  <a:pt x="2476035" y="142628"/>
                </a:lnTo>
                <a:lnTo>
                  <a:pt x="2436519" y="143016"/>
                </a:lnTo>
                <a:lnTo>
                  <a:pt x="2392110" y="147732"/>
                </a:lnTo>
                <a:lnTo>
                  <a:pt x="2343825" y="155857"/>
                </a:lnTo>
                <a:lnTo>
                  <a:pt x="2292686" y="166471"/>
                </a:lnTo>
                <a:lnTo>
                  <a:pt x="2239710" y="178654"/>
                </a:lnTo>
                <a:lnTo>
                  <a:pt x="2185920" y="191486"/>
                </a:lnTo>
                <a:lnTo>
                  <a:pt x="2132333" y="204048"/>
                </a:lnTo>
                <a:lnTo>
                  <a:pt x="2079969" y="215419"/>
                </a:lnTo>
                <a:lnTo>
                  <a:pt x="2029849" y="224681"/>
                </a:lnTo>
                <a:lnTo>
                  <a:pt x="1982993" y="230912"/>
                </a:lnTo>
                <a:lnTo>
                  <a:pt x="1940418" y="233193"/>
                </a:lnTo>
                <a:lnTo>
                  <a:pt x="1883812" y="231435"/>
                </a:lnTo>
                <a:lnTo>
                  <a:pt x="1829620" y="226579"/>
                </a:lnTo>
                <a:lnTo>
                  <a:pt x="1777548" y="219252"/>
                </a:lnTo>
                <a:lnTo>
                  <a:pt x="1727301" y="210080"/>
                </a:lnTo>
                <a:lnTo>
                  <a:pt x="1678584" y="199693"/>
                </a:lnTo>
                <a:lnTo>
                  <a:pt x="1631103" y="188715"/>
                </a:lnTo>
                <a:lnTo>
                  <a:pt x="1584562" y="177775"/>
                </a:lnTo>
                <a:lnTo>
                  <a:pt x="1538668" y="167500"/>
                </a:lnTo>
                <a:lnTo>
                  <a:pt x="1493124" y="158517"/>
                </a:lnTo>
                <a:lnTo>
                  <a:pt x="1437374" y="147783"/>
                </a:lnTo>
                <a:lnTo>
                  <a:pt x="1385729" y="137115"/>
                </a:lnTo>
                <a:lnTo>
                  <a:pt x="1336230" y="126487"/>
                </a:lnTo>
                <a:lnTo>
                  <a:pt x="1286918" y="115872"/>
                </a:lnTo>
                <a:lnTo>
                  <a:pt x="1235833" y="105244"/>
                </a:lnTo>
                <a:lnTo>
                  <a:pt x="1181015" y="94576"/>
                </a:lnTo>
                <a:lnTo>
                  <a:pt x="1120506" y="83841"/>
                </a:lnTo>
                <a:lnTo>
                  <a:pt x="1078792" y="75593"/>
                </a:lnTo>
                <a:lnTo>
                  <a:pt x="1034923" y="65122"/>
                </a:lnTo>
                <a:lnTo>
                  <a:pt x="989241" y="53266"/>
                </a:lnTo>
                <a:lnTo>
                  <a:pt x="942085" y="40865"/>
                </a:lnTo>
                <a:lnTo>
                  <a:pt x="893796" y="28755"/>
                </a:lnTo>
                <a:lnTo>
                  <a:pt x="844713" y="17776"/>
                </a:lnTo>
                <a:lnTo>
                  <a:pt x="795176" y="8764"/>
                </a:lnTo>
                <a:lnTo>
                  <a:pt x="745527" y="2560"/>
                </a:lnTo>
                <a:lnTo>
                  <a:pt x="696104" y="0"/>
                </a:lnTo>
                <a:lnTo>
                  <a:pt x="647248" y="1922"/>
                </a:lnTo>
                <a:lnTo>
                  <a:pt x="599298" y="9165"/>
                </a:lnTo>
                <a:lnTo>
                  <a:pt x="557981" y="18678"/>
                </a:lnTo>
                <a:lnTo>
                  <a:pt x="514623" y="30051"/>
                </a:lnTo>
                <a:lnTo>
                  <a:pt x="469833" y="43387"/>
                </a:lnTo>
                <a:lnTo>
                  <a:pt x="424221" y="58787"/>
                </a:lnTo>
                <a:lnTo>
                  <a:pt x="378396" y="76353"/>
                </a:lnTo>
                <a:lnTo>
                  <a:pt x="332969" y="96187"/>
                </a:lnTo>
                <a:lnTo>
                  <a:pt x="288550" y="118392"/>
                </a:lnTo>
                <a:lnTo>
                  <a:pt x="245747" y="143069"/>
                </a:lnTo>
                <a:lnTo>
                  <a:pt x="205171" y="170321"/>
                </a:lnTo>
                <a:lnTo>
                  <a:pt x="167431" y="200248"/>
                </a:lnTo>
                <a:lnTo>
                  <a:pt x="133138" y="232954"/>
                </a:lnTo>
                <a:lnTo>
                  <a:pt x="102900" y="268539"/>
                </a:lnTo>
                <a:lnTo>
                  <a:pt x="77328" y="307107"/>
                </a:lnTo>
                <a:lnTo>
                  <a:pt x="59119" y="343779"/>
                </a:lnTo>
                <a:lnTo>
                  <a:pt x="43938" y="384036"/>
                </a:lnTo>
                <a:lnTo>
                  <a:pt x="31523" y="427479"/>
                </a:lnTo>
                <a:lnTo>
                  <a:pt x="21612" y="473710"/>
                </a:lnTo>
                <a:lnTo>
                  <a:pt x="13941" y="522330"/>
                </a:lnTo>
                <a:lnTo>
                  <a:pt x="8249" y="572942"/>
                </a:lnTo>
                <a:lnTo>
                  <a:pt x="4271" y="625147"/>
                </a:lnTo>
                <a:lnTo>
                  <a:pt x="1745" y="678546"/>
                </a:lnTo>
                <a:lnTo>
                  <a:pt x="409" y="732742"/>
                </a:lnTo>
                <a:lnTo>
                  <a:pt x="0" y="787337"/>
                </a:lnTo>
                <a:lnTo>
                  <a:pt x="3428" y="1156287"/>
                </a:lnTo>
                <a:lnTo>
                  <a:pt x="6095" y="1266570"/>
                </a:lnTo>
                <a:lnTo>
                  <a:pt x="8297" y="1322769"/>
                </a:lnTo>
                <a:lnTo>
                  <a:pt x="11162" y="1378967"/>
                </a:lnTo>
                <a:lnTo>
                  <a:pt x="14755" y="1434637"/>
                </a:lnTo>
                <a:lnTo>
                  <a:pt x="19140" y="1489250"/>
                </a:lnTo>
                <a:lnTo>
                  <a:pt x="24379" y="1542279"/>
                </a:lnTo>
                <a:lnTo>
                  <a:pt x="30536" y="1593194"/>
                </a:lnTo>
                <a:lnTo>
                  <a:pt x="37675" y="1641468"/>
                </a:lnTo>
                <a:lnTo>
                  <a:pt x="45861" y="1686571"/>
                </a:lnTo>
                <a:lnTo>
                  <a:pt x="55156" y="1727977"/>
                </a:lnTo>
                <a:lnTo>
                  <a:pt x="65624" y="1765155"/>
                </a:lnTo>
                <a:lnTo>
                  <a:pt x="102476" y="1847157"/>
                </a:lnTo>
                <a:lnTo>
                  <a:pt x="131061" y="1885305"/>
                </a:lnTo>
                <a:lnTo>
                  <a:pt x="163094" y="1913308"/>
                </a:lnTo>
                <a:lnTo>
                  <a:pt x="198582" y="1932453"/>
                </a:lnTo>
                <a:lnTo>
                  <a:pt x="237534" y="1944026"/>
                </a:lnTo>
                <a:lnTo>
                  <a:pt x="279961" y="1949312"/>
                </a:lnTo>
                <a:lnTo>
                  <a:pt x="325870" y="1949598"/>
                </a:lnTo>
                <a:lnTo>
                  <a:pt x="375271" y="1946169"/>
                </a:lnTo>
                <a:lnTo>
                  <a:pt x="415268" y="1939904"/>
                </a:lnTo>
                <a:lnTo>
                  <a:pt x="459776" y="1928319"/>
                </a:lnTo>
                <a:lnTo>
                  <a:pt x="507788" y="1912250"/>
                </a:lnTo>
                <a:lnTo>
                  <a:pt x="558297" y="1892537"/>
                </a:lnTo>
                <a:lnTo>
                  <a:pt x="610297" y="1870018"/>
                </a:lnTo>
                <a:lnTo>
                  <a:pt x="662781" y="1845530"/>
                </a:lnTo>
                <a:lnTo>
                  <a:pt x="714743" y="1819913"/>
                </a:lnTo>
                <a:lnTo>
                  <a:pt x="765176" y="1794003"/>
                </a:lnTo>
                <a:lnTo>
                  <a:pt x="813075" y="1768639"/>
                </a:lnTo>
                <a:lnTo>
                  <a:pt x="857431" y="1744660"/>
                </a:lnTo>
                <a:lnTo>
                  <a:pt x="897240" y="1722903"/>
                </a:lnTo>
                <a:lnTo>
                  <a:pt x="937662" y="1697210"/>
                </a:lnTo>
                <a:lnTo>
                  <a:pt x="969830" y="1670318"/>
                </a:lnTo>
                <a:lnTo>
                  <a:pt x="996498" y="1642837"/>
                </a:lnTo>
                <a:lnTo>
                  <a:pt x="1020419" y="1615375"/>
                </a:lnTo>
                <a:lnTo>
                  <a:pt x="1044346" y="1588539"/>
                </a:lnTo>
                <a:lnTo>
                  <a:pt x="1103232" y="1539184"/>
                </a:lnTo>
                <a:lnTo>
                  <a:pt x="1143698" y="1517880"/>
                </a:lnTo>
                <a:lnTo>
                  <a:pt x="1195182" y="1499637"/>
                </a:lnTo>
                <a:lnTo>
                  <a:pt x="1267897" y="1488334"/>
                </a:lnTo>
                <a:lnTo>
                  <a:pt x="1309274" y="1487152"/>
                </a:lnTo>
                <a:lnTo>
                  <a:pt x="1353416" y="1488076"/>
                </a:lnTo>
                <a:lnTo>
                  <a:pt x="1399890" y="1490452"/>
                </a:lnTo>
                <a:lnTo>
                  <a:pt x="1448259" y="1493623"/>
                </a:lnTo>
                <a:lnTo>
                  <a:pt x="1498087" y="1496935"/>
                </a:lnTo>
                <a:lnTo>
                  <a:pt x="1548941" y="1499732"/>
                </a:lnTo>
                <a:lnTo>
                  <a:pt x="1600384" y="1501360"/>
                </a:lnTo>
                <a:lnTo>
                  <a:pt x="1651981" y="1501163"/>
                </a:lnTo>
                <a:lnTo>
                  <a:pt x="1703296" y="1498485"/>
                </a:lnTo>
                <a:lnTo>
                  <a:pt x="1753895" y="1492672"/>
                </a:lnTo>
                <a:lnTo>
                  <a:pt x="1803342" y="1483068"/>
                </a:lnTo>
                <a:lnTo>
                  <a:pt x="1851202" y="1469019"/>
                </a:lnTo>
                <a:lnTo>
                  <a:pt x="1897039" y="1449868"/>
                </a:lnTo>
                <a:lnTo>
                  <a:pt x="1940418" y="1424961"/>
                </a:lnTo>
                <a:lnTo>
                  <a:pt x="1974257" y="1400302"/>
                </a:lnTo>
                <a:lnTo>
                  <a:pt x="2008682" y="1371410"/>
                </a:lnTo>
                <a:lnTo>
                  <a:pt x="2043524" y="1338704"/>
                </a:lnTo>
                <a:lnTo>
                  <a:pt x="2078615" y="1302602"/>
                </a:lnTo>
                <a:lnTo>
                  <a:pt x="2113785" y="1263524"/>
                </a:lnTo>
                <a:lnTo>
                  <a:pt x="2148867" y="1221889"/>
                </a:lnTo>
                <a:lnTo>
                  <a:pt x="2183692" y="1178115"/>
                </a:lnTo>
                <a:lnTo>
                  <a:pt x="2218091" y="1132622"/>
                </a:lnTo>
                <a:lnTo>
                  <a:pt x="2251896" y="1085827"/>
                </a:lnTo>
                <a:lnTo>
                  <a:pt x="2284938" y="1038151"/>
                </a:lnTo>
                <a:lnTo>
                  <a:pt x="2317048" y="990012"/>
                </a:lnTo>
                <a:lnTo>
                  <a:pt x="2348058" y="941829"/>
                </a:lnTo>
                <a:lnTo>
                  <a:pt x="2377799" y="894021"/>
                </a:lnTo>
                <a:lnTo>
                  <a:pt x="2406103" y="847006"/>
                </a:lnTo>
                <a:lnTo>
                  <a:pt x="2432801" y="801205"/>
                </a:lnTo>
                <a:lnTo>
                  <a:pt x="2457725" y="757035"/>
                </a:lnTo>
                <a:lnTo>
                  <a:pt x="2480705" y="714915"/>
                </a:lnTo>
                <a:lnTo>
                  <a:pt x="2501574" y="675265"/>
                </a:lnTo>
                <a:lnTo>
                  <a:pt x="2520163" y="638504"/>
                </a:lnTo>
                <a:lnTo>
                  <a:pt x="2563049" y="542922"/>
                </a:lnTo>
                <a:lnTo>
                  <a:pt x="2583851" y="483483"/>
                </a:lnTo>
                <a:lnTo>
                  <a:pt x="2598710" y="427180"/>
                </a:lnTo>
                <a:lnTo>
                  <a:pt x="2607625" y="374462"/>
                </a:lnTo>
                <a:lnTo>
                  <a:pt x="2610597" y="325776"/>
                </a:lnTo>
                <a:close/>
              </a:path>
            </a:pathLst>
          </a:custGeom>
          <a:solidFill>
            <a:srgbClr val="F8994A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" name="object 4"/>
          <p:cNvSpPr/>
          <p:nvPr/>
        </p:nvSpPr>
        <p:spPr>
          <a:xfrm>
            <a:off x="1163692" y="4034537"/>
            <a:ext cx="2546056" cy="1901492"/>
          </a:xfrm>
          <a:custGeom>
            <a:avLst/>
            <a:gdLst/>
            <a:ahLst/>
            <a:cxnLst/>
            <a:rect l="l" t="t" r="r" b="b"/>
            <a:pathLst>
              <a:path w="2611120" h="1950085">
                <a:moveTo>
                  <a:pt x="77328" y="1797579"/>
                </a:moveTo>
                <a:lnTo>
                  <a:pt x="55156" y="1727977"/>
                </a:lnTo>
                <a:lnTo>
                  <a:pt x="45861" y="1686571"/>
                </a:lnTo>
                <a:lnTo>
                  <a:pt x="37675" y="1641468"/>
                </a:lnTo>
                <a:lnTo>
                  <a:pt x="30536" y="1593194"/>
                </a:lnTo>
                <a:lnTo>
                  <a:pt x="24379" y="1542279"/>
                </a:lnTo>
                <a:lnTo>
                  <a:pt x="19140" y="1489250"/>
                </a:lnTo>
                <a:lnTo>
                  <a:pt x="14755" y="1434637"/>
                </a:lnTo>
                <a:lnTo>
                  <a:pt x="11162" y="1378967"/>
                </a:lnTo>
                <a:lnTo>
                  <a:pt x="8297" y="1322769"/>
                </a:lnTo>
                <a:lnTo>
                  <a:pt x="6095" y="1266570"/>
                </a:lnTo>
                <a:lnTo>
                  <a:pt x="4493" y="1210900"/>
                </a:lnTo>
                <a:lnTo>
                  <a:pt x="3428" y="1156287"/>
                </a:lnTo>
                <a:lnTo>
                  <a:pt x="2836" y="1103259"/>
                </a:lnTo>
                <a:lnTo>
                  <a:pt x="2652" y="1052343"/>
                </a:lnTo>
                <a:lnTo>
                  <a:pt x="2371" y="1001732"/>
                </a:lnTo>
                <a:lnTo>
                  <a:pt x="1702" y="949527"/>
                </a:lnTo>
                <a:lnTo>
                  <a:pt x="909" y="896127"/>
                </a:lnTo>
                <a:lnTo>
                  <a:pt x="254" y="841931"/>
                </a:lnTo>
                <a:lnTo>
                  <a:pt x="0" y="787337"/>
                </a:lnTo>
                <a:lnTo>
                  <a:pt x="409" y="732742"/>
                </a:lnTo>
                <a:lnTo>
                  <a:pt x="1745" y="678546"/>
                </a:lnTo>
                <a:lnTo>
                  <a:pt x="4271" y="625147"/>
                </a:lnTo>
                <a:lnTo>
                  <a:pt x="8249" y="572942"/>
                </a:lnTo>
                <a:lnTo>
                  <a:pt x="13941" y="522330"/>
                </a:lnTo>
                <a:lnTo>
                  <a:pt x="21612" y="473710"/>
                </a:lnTo>
                <a:lnTo>
                  <a:pt x="31523" y="427479"/>
                </a:lnTo>
                <a:lnTo>
                  <a:pt x="43938" y="384036"/>
                </a:lnTo>
                <a:lnTo>
                  <a:pt x="59119" y="343779"/>
                </a:lnTo>
                <a:lnTo>
                  <a:pt x="77328" y="307107"/>
                </a:lnTo>
                <a:lnTo>
                  <a:pt x="102900" y="268539"/>
                </a:lnTo>
                <a:lnTo>
                  <a:pt x="133138" y="232954"/>
                </a:lnTo>
                <a:lnTo>
                  <a:pt x="167431" y="200248"/>
                </a:lnTo>
                <a:lnTo>
                  <a:pt x="205171" y="170321"/>
                </a:lnTo>
                <a:lnTo>
                  <a:pt x="245747" y="143069"/>
                </a:lnTo>
                <a:lnTo>
                  <a:pt x="288550" y="118392"/>
                </a:lnTo>
                <a:lnTo>
                  <a:pt x="332969" y="96187"/>
                </a:lnTo>
                <a:lnTo>
                  <a:pt x="378396" y="76353"/>
                </a:lnTo>
                <a:lnTo>
                  <a:pt x="424221" y="58787"/>
                </a:lnTo>
                <a:lnTo>
                  <a:pt x="469833" y="43387"/>
                </a:lnTo>
                <a:lnTo>
                  <a:pt x="514623" y="30051"/>
                </a:lnTo>
                <a:lnTo>
                  <a:pt x="557981" y="18678"/>
                </a:lnTo>
                <a:lnTo>
                  <a:pt x="599298" y="9165"/>
                </a:lnTo>
                <a:lnTo>
                  <a:pt x="647248" y="1922"/>
                </a:lnTo>
                <a:lnTo>
                  <a:pt x="696104" y="0"/>
                </a:lnTo>
                <a:lnTo>
                  <a:pt x="745527" y="2560"/>
                </a:lnTo>
                <a:lnTo>
                  <a:pt x="795176" y="8764"/>
                </a:lnTo>
                <a:lnTo>
                  <a:pt x="844713" y="17776"/>
                </a:lnTo>
                <a:lnTo>
                  <a:pt x="893796" y="28755"/>
                </a:lnTo>
                <a:lnTo>
                  <a:pt x="942085" y="40865"/>
                </a:lnTo>
                <a:lnTo>
                  <a:pt x="989241" y="53266"/>
                </a:lnTo>
                <a:lnTo>
                  <a:pt x="1034923" y="65122"/>
                </a:lnTo>
                <a:lnTo>
                  <a:pt x="1078792" y="75593"/>
                </a:lnTo>
                <a:lnTo>
                  <a:pt x="1120506" y="83841"/>
                </a:lnTo>
                <a:lnTo>
                  <a:pt x="1181015" y="94576"/>
                </a:lnTo>
                <a:lnTo>
                  <a:pt x="1235833" y="105244"/>
                </a:lnTo>
                <a:lnTo>
                  <a:pt x="1286918" y="115872"/>
                </a:lnTo>
                <a:lnTo>
                  <a:pt x="1336230" y="126487"/>
                </a:lnTo>
                <a:lnTo>
                  <a:pt x="1385729" y="137115"/>
                </a:lnTo>
                <a:lnTo>
                  <a:pt x="1437374" y="147783"/>
                </a:lnTo>
                <a:lnTo>
                  <a:pt x="1493124" y="158517"/>
                </a:lnTo>
                <a:lnTo>
                  <a:pt x="1538668" y="167500"/>
                </a:lnTo>
                <a:lnTo>
                  <a:pt x="1584562" y="177775"/>
                </a:lnTo>
                <a:lnTo>
                  <a:pt x="1631103" y="188715"/>
                </a:lnTo>
                <a:lnTo>
                  <a:pt x="1678584" y="199693"/>
                </a:lnTo>
                <a:lnTo>
                  <a:pt x="1727301" y="210080"/>
                </a:lnTo>
                <a:lnTo>
                  <a:pt x="1777548" y="219252"/>
                </a:lnTo>
                <a:lnTo>
                  <a:pt x="1829620" y="226579"/>
                </a:lnTo>
                <a:lnTo>
                  <a:pt x="1883812" y="231435"/>
                </a:lnTo>
                <a:lnTo>
                  <a:pt x="1940418" y="233193"/>
                </a:lnTo>
                <a:lnTo>
                  <a:pt x="1982993" y="230912"/>
                </a:lnTo>
                <a:lnTo>
                  <a:pt x="2029849" y="224681"/>
                </a:lnTo>
                <a:lnTo>
                  <a:pt x="2079969" y="215419"/>
                </a:lnTo>
                <a:lnTo>
                  <a:pt x="2132333" y="204048"/>
                </a:lnTo>
                <a:lnTo>
                  <a:pt x="2185920" y="191486"/>
                </a:lnTo>
                <a:lnTo>
                  <a:pt x="2239710" y="178654"/>
                </a:lnTo>
                <a:lnTo>
                  <a:pt x="2292686" y="166471"/>
                </a:lnTo>
                <a:lnTo>
                  <a:pt x="2343825" y="155857"/>
                </a:lnTo>
                <a:lnTo>
                  <a:pt x="2392110" y="147732"/>
                </a:lnTo>
                <a:lnTo>
                  <a:pt x="2436519" y="143016"/>
                </a:lnTo>
                <a:lnTo>
                  <a:pt x="2476035" y="142628"/>
                </a:lnTo>
                <a:lnTo>
                  <a:pt x="2509635" y="147489"/>
                </a:lnTo>
                <a:lnTo>
                  <a:pt x="2563049" y="180320"/>
                </a:lnTo>
                <a:lnTo>
                  <a:pt x="2598710" y="242295"/>
                </a:lnTo>
                <a:lnTo>
                  <a:pt x="2607625" y="281571"/>
                </a:lnTo>
                <a:lnTo>
                  <a:pt x="2610597" y="325776"/>
                </a:lnTo>
                <a:lnTo>
                  <a:pt x="2607625" y="374462"/>
                </a:lnTo>
                <a:lnTo>
                  <a:pt x="2598710" y="427180"/>
                </a:lnTo>
                <a:lnTo>
                  <a:pt x="2583851" y="483483"/>
                </a:lnTo>
                <a:lnTo>
                  <a:pt x="2563049" y="542922"/>
                </a:lnTo>
                <a:lnTo>
                  <a:pt x="2536302" y="605049"/>
                </a:lnTo>
                <a:lnTo>
                  <a:pt x="2501574" y="675265"/>
                </a:lnTo>
                <a:lnTo>
                  <a:pt x="2480705" y="714915"/>
                </a:lnTo>
                <a:lnTo>
                  <a:pt x="2457725" y="757035"/>
                </a:lnTo>
                <a:lnTo>
                  <a:pt x="2432801" y="801205"/>
                </a:lnTo>
                <a:lnTo>
                  <a:pt x="2406103" y="847006"/>
                </a:lnTo>
                <a:lnTo>
                  <a:pt x="2377799" y="894021"/>
                </a:lnTo>
                <a:lnTo>
                  <a:pt x="2348058" y="941829"/>
                </a:lnTo>
                <a:lnTo>
                  <a:pt x="2317048" y="990012"/>
                </a:lnTo>
                <a:lnTo>
                  <a:pt x="2284938" y="1038151"/>
                </a:lnTo>
                <a:lnTo>
                  <a:pt x="2251896" y="1085827"/>
                </a:lnTo>
                <a:lnTo>
                  <a:pt x="2218091" y="1132622"/>
                </a:lnTo>
                <a:lnTo>
                  <a:pt x="2183692" y="1178115"/>
                </a:lnTo>
                <a:lnTo>
                  <a:pt x="2148867" y="1221889"/>
                </a:lnTo>
                <a:lnTo>
                  <a:pt x="2113785" y="1263524"/>
                </a:lnTo>
                <a:lnTo>
                  <a:pt x="2078615" y="1302602"/>
                </a:lnTo>
                <a:lnTo>
                  <a:pt x="2043524" y="1338704"/>
                </a:lnTo>
                <a:lnTo>
                  <a:pt x="2008682" y="1371410"/>
                </a:lnTo>
                <a:lnTo>
                  <a:pt x="1974257" y="1400302"/>
                </a:lnTo>
                <a:lnTo>
                  <a:pt x="1940418" y="1424961"/>
                </a:lnTo>
                <a:lnTo>
                  <a:pt x="1897039" y="1449868"/>
                </a:lnTo>
                <a:lnTo>
                  <a:pt x="1851202" y="1469019"/>
                </a:lnTo>
                <a:lnTo>
                  <a:pt x="1803342" y="1483068"/>
                </a:lnTo>
                <a:lnTo>
                  <a:pt x="1753895" y="1492672"/>
                </a:lnTo>
                <a:lnTo>
                  <a:pt x="1703296" y="1498485"/>
                </a:lnTo>
                <a:lnTo>
                  <a:pt x="1651981" y="1501163"/>
                </a:lnTo>
                <a:lnTo>
                  <a:pt x="1600384" y="1501360"/>
                </a:lnTo>
                <a:lnTo>
                  <a:pt x="1548941" y="1499732"/>
                </a:lnTo>
                <a:lnTo>
                  <a:pt x="1498087" y="1496935"/>
                </a:lnTo>
                <a:lnTo>
                  <a:pt x="1448259" y="1493623"/>
                </a:lnTo>
                <a:lnTo>
                  <a:pt x="1399890" y="1490452"/>
                </a:lnTo>
                <a:lnTo>
                  <a:pt x="1353416" y="1488076"/>
                </a:lnTo>
                <a:lnTo>
                  <a:pt x="1309274" y="1487152"/>
                </a:lnTo>
                <a:lnTo>
                  <a:pt x="1267897" y="1488334"/>
                </a:lnTo>
                <a:lnTo>
                  <a:pt x="1229721" y="1492277"/>
                </a:lnTo>
                <a:lnTo>
                  <a:pt x="1143698" y="1517880"/>
                </a:lnTo>
                <a:lnTo>
                  <a:pt x="1103232" y="1539184"/>
                </a:lnTo>
                <a:lnTo>
                  <a:pt x="1071033" y="1562940"/>
                </a:lnTo>
                <a:lnTo>
                  <a:pt x="1020419" y="1615375"/>
                </a:lnTo>
                <a:lnTo>
                  <a:pt x="996498" y="1642837"/>
                </a:lnTo>
                <a:lnTo>
                  <a:pt x="969830" y="1670318"/>
                </a:lnTo>
                <a:lnTo>
                  <a:pt x="937662" y="1697210"/>
                </a:lnTo>
                <a:lnTo>
                  <a:pt x="897240" y="1722903"/>
                </a:lnTo>
                <a:lnTo>
                  <a:pt x="857431" y="1744660"/>
                </a:lnTo>
                <a:lnTo>
                  <a:pt x="813075" y="1768639"/>
                </a:lnTo>
                <a:lnTo>
                  <a:pt x="765176" y="1794003"/>
                </a:lnTo>
                <a:lnTo>
                  <a:pt x="714743" y="1819913"/>
                </a:lnTo>
                <a:lnTo>
                  <a:pt x="662781" y="1845530"/>
                </a:lnTo>
                <a:lnTo>
                  <a:pt x="610297" y="1870018"/>
                </a:lnTo>
                <a:lnTo>
                  <a:pt x="558297" y="1892537"/>
                </a:lnTo>
                <a:lnTo>
                  <a:pt x="507788" y="1912250"/>
                </a:lnTo>
                <a:lnTo>
                  <a:pt x="459776" y="1928319"/>
                </a:lnTo>
                <a:lnTo>
                  <a:pt x="415268" y="1939904"/>
                </a:lnTo>
                <a:lnTo>
                  <a:pt x="375271" y="1946169"/>
                </a:lnTo>
                <a:lnTo>
                  <a:pt x="325870" y="1949598"/>
                </a:lnTo>
                <a:lnTo>
                  <a:pt x="279961" y="1949312"/>
                </a:lnTo>
                <a:lnTo>
                  <a:pt x="237534" y="1944026"/>
                </a:lnTo>
                <a:lnTo>
                  <a:pt x="198582" y="1932453"/>
                </a:lnTo>
                <a:lnTo>
                  <a:pt x="163094" y="1913308"/>
                </a:lnTo>
                <a:lnTo>
                  <a:pt x="131061" y="1885305"/>
                </a:lnTo>
                <a:lnTo>
                  <a:pt x="102476" y="1847157"/>
                </a:lnTo>
                <a:lnTo>
                  <a:pt x="77328" y="1797579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" name="object 5"/>
          <p:cNvSpPr/>
          <p:nvPr/>
        </p:nvSpPr>
        <p:spPr>
          <a:xfrm>
            <a:off x="4791716" y="1762881"/>
            <a:ext cx="465621" cy="1315751"/>
          </a:xfrm>
          <a:custGeom>
            <a:avLst/>
            <a:gdLst/>
            <a:ahLst/>
            <a:cxnLst/>
            <a:rect l="l" t="t" r="r" b="b"/>
            <a:pathLst>
              <a:path w="477520" h="1349375">
                <a:moveTo>
                  <a:pt x="477475" y="413975"/>
                </a:moveTo>
                <a:lnTo>
                  <a:pt x="474639" y="367389"/>
                </a:lnTo>
                <a:lnTo>
                  <a:pt x="468343" y="324145"/>
                </a:lnTo>
                <a:lnTo>
                  <a:pt x="455382" y="271766"/>
                </a:lnTo>
                <a:lnTo>
                  <a:pt x="438089" y="219727"/>
                </a:lnTo>
                <a:lnTo>
                  <a:pt x="417136" y="169652"/>
                </a:lnTo>
                <a:lnTo>
                  <a:pt x="393191" y="123167"/>
                </a:lnTo>
                <a:lnTo>
                  <a:pt x="366924" y="81897"/>
                </a:lnTo>
                <a:lnTo>
                  <a:pt x="339005" y="47467"/>
                </a:lnTo>
                <a:lnTo>
                  <a:pt x="310104" y="21503"/>
                </a:lnTo>
                <a:lnTo>
                  <a:pt x="242980" y="0"/>
                </a:lnTo>
                <a:lnTo>
                  <a:pt x="197897" y="5753"/>
                </a:lnTo>
                <a:lnTo>
                  <a:pt x="149669" y="21584"/>
                </a:lnTo>
                <a:lnTo>
                  <a:pt x="102321" y="46186"/>
                </a:lnTo>
                <a:lnTo>
                  <a:pt x="59878" y="78252"/>
                </a:lnTo>
                <a:lnTo>
                  <a:pt x="26365" y="116477"/>
                </a:lnTo>
                <a:lnTo>
                  <a:pt x="5809" y="159553"/>
                </a:lnTo>
                <a:lnTo>
                  <a:pt x="0" y="194283"/>
                </a:lnTo>
                <a:lnTo>
                  <a:pt x="207" y="235040"/>
                </a:lnTo>
                <a:lnTo>
                  <a:pt x="5452" y="280624"/>
                </a:lnTo>
                <a:lnTo>
                  <a:pt x="14758" y="329839"/>
                </a:lnTo>
                <a:lnTo>
                  <a:pt x="27145" y="381485"/>
                </a:lnTo>
                <a:lnTo>
                  <a:pt x="41635" y="434367"/>
                </a:lnTo>
                <a:lnTo>
                  <a:pt x="87940" y="588439"/>
                </a:lnTo>
                <a:lnTo>
                  <a:pt x="101059" y="634279"/>
                </a:lnTo>
                <a:lnTo>
                  <a:pt x="117525" y="687997"/>
                </a:lnTo>
                <a:lnTo>
                  <a:pt x="136492" y="740554"/>
                </a:lnTo>
                <a:lnTo>
                  <a:pt x="156887" y="791933"/>
                </a:lnTo>
                <a:lnTo>
                  <a:pt x="197678" y="891082"/>
                </a:lnTo>
                <a:lnTo>
                  <a:pt x="215930" y="938817"/>
                </a:lnTo>
                <a:lnTo>
                  <a:pt x="231325" y="985302"/>
                </a:lnTo>
                <a:lnTo>
                  <a:pt x="242791" y="1030519"/>
                </a:lnTo>
                <a:lnTo>
                  <a:pt x="251900" y="1088336"/>
                </a:lnTo>
                <a:lnTo>
                  <a:pt x="256225" y="1143295"/>
                </a:lnTo>
                <a:lnTo>
                  <a:pt x="256698" y="1346191"/>
                </a:lnTo>
                <a:lnTo>
                  <a:pt x="429481" y="1349035"/>
                </a:lnTo>
                <a:lnTo>
                  <a:pt x="448531" y="836209"/>
                </a:lnTo>
                <a:lnTo>
                  <a:pt x="451493" y="784118"/>
                </a:lnTo>
                <a:lnTo>
                  <a:pt x="455858" y="730651"/>
                </a:lnTo>
                <a:lnTo>
                  <a:pt x="471296" y="567890"/>
                </a:lnTo>
                <a:lnTo>
                  <a:pt x="475195" y="514816"/>
                </a:lnTo>
                <a:lnTo>
                  <a:pt x="477457" y="463314"/>
                </a:lnTo>
                <a:lnTo>
                  <a:pt x="477475" y="413975"/>
                </a:lnTo>
                <a:close/>
              </a:path>
              <a:path w="477520" h="1349375">
                <a:moveTo>
                  <a:pt x="256698" y="1346191"/>
                </a:moveTo>
                <a:lnTo>
                  <a:pt x="256698" y="1195968"/>
                </a:lnTo>
                <a:lnTo>
                  <a:pt x="254249" y="1246927"/>
                </a:lnTo>
                <a:lnTo>
                  <a:pt x="249811" y="1296743"/>
                </a:lnTo>
                <a:lnTo>
                  <a:pt x="244315" y="1345987"/>
                </a:lnTo>
                <a:lnTo>
                  <a:pt x="256698" y="1346191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" name="object 6"/>
          <p:cNvSpPr/>
          <p:nvPr/>
        </p:nvSpPr>
        <p:spPr>
          <a:xfrm>
            <a:off x="4791716" y="1762881"/>
            <a:ext cx="465621" cy="1315751"/>
          </a:xfrm>
          <a:custGeom>
            <a:avLst/>
            <a:gdLst/>
            <a:ahLst/>
            <a:cxnLst/>
            <a:rect l="l" t="t" r="r" b="b"/>
            <a:pathLst>
              <a:path w="477520" h="1349375">
                <a:moveTo>
                  <a:pt x="244315" y="1345987"/>
                </a:moveTo>
                <a:lnTo>
                  <a:pt x="249811" y="1296743"/>
                </a:lnTo>
                <a:lnTo>
                  <a:pt x="254249" y="1246927"/>
                </a:lnTo>
                <a:lnTo>
                  <a:pt x="256698" y="1195968"/>
                </a:lnTo>
                <a:lnTo>
                  <a:pt x="256225" y="1143295"/>
                </a:lnTo>
                <a:lnTo>
                  <a:pt x="251900" y="1088336"/>
                </a:lnTo>
                <a:lnTo>
                  <a:pt x="242791" y="1030519"/>
                </a:lnTo>
                <a:lnTo>
                  <a:pt x="231325" y="985302"/>
                </a:lnTo>
                <a:lnTo>
                  <a:pt x="215930" y="938817"/>
                </a:lnTo>
                <a:lnTo>
                  <a:pt x="197678" y="891082"/>
                </a:lnTo>
                <a:lnTo>
                  <a:pt x="177640" y="842114"/>
                </a:lnTo>
                <a:lnTo>
                  <a:pt x="156887" y="791933"/>
                </a:lnTo>
                <a:lnTo>
                  <a:pt x="136492" y="740554"/>
                </a:lnTo>
                <a:lnTo>
                  <a:pt x="117525" y="687997"/>
                </a:lnTo>
                <a:lnTo>
                  <a:pt x="101059" y="634279"/>
                </a:lnTo>
                <a:lnTo>
                  <a:pt x="87940" y="588439"/>
                </a:lnTo>
                <a:lnTo>
                  <a:pt x="73011" y="539041"/>
                </a:lnTo>
                <a:lnTo>
                  <a:pt x="57250" y="487285"/>
                </a:lnTo>
                <a:lnTo>
                  <a:pt x="41635" y="434367"/>
                </a:lnTo>
                <a:lnTo>
                  <a:pt x="27145" y="381485"/>
                </a:lnTo>
                <a:lnTo>
                  <a:pt x="14758" y="329839"/>
                </a:lnTo>
                <a:lnTo>
                  <a:pt x="5452" y="280624"/>
                </a:lnTo>
                <a:lnTo>
                  <a:pt x="207" y="235040"/>
                </a:lnTo>
                <a:lnTo>
                  <a:pt x="0" y="194283"/>
                </a:lnTo>
                <a:lnTo>
                  <a:pt x="5809" y="159553"/>
                </a:lnTo>
                <a:lnTo>
                  <a:pt x="26365" y="116477"/>
                </a:lnTo>
                <a:lnTo>
                  <a:pt x="59878" y="78252"/>
                </a:lnTo>
                <a:lnTo>
                  <a:pt x="102321" y="46186"/>
                </a:lnTo>
                <a:lnTo>
                  <a:pt x="149669" y="21584"/>
                </a:lnTo>
                <a:lnTo>
                  <a:pt x="197897" y="5753"/>
                </a:lnTo>
                <a:lnTo>
                  <a:pt x="242980" y="0"/>
                </a:lnTo>
                <a:lnTo>
                  <a:pt x="280891" y="5629"/>
                </a:lnTo>
                <a:lnTo>
                  <a:pt x="339005" y="47467"/>
                </a:lnTo>
                <a:lnTo>
                  <a:pt x="366924" y="81897"/>
                </a:lnTo>
                <a:lnTo>
                  <a:pt x="393191" y="123167"/>
                </a:lnTo>
                <a:lnTo>
                  <a:pt x="417136" y="169652"/>
                </a:lnTo>
                <a:lnTo>
                  <a:pt x="438089" y="219727"/>
                </a:lnTo>
                <a:lnTo>
                  <a:pt x="455382" y="271766"/>
                </a:lnTo>
                <a:lnTo>
                  <a:pt x="468343" y="324145"/>
                </a:lnTo>
                <a:lnTo>
                  <a:pt x="474639" y="367389"/>
                </a:lnTo>
                <a:lnTo>
                  <a:pt x="477475" y="413975"/>
                </a:lnTo>
                <a:lnTo>
                  <a:pt x="477457" y="463314"/>
                </a:lnTo>
                <a:lnTo>
                  <a:pt x="475195" y="514816"/>
                </a:lnTo>
                <a:lnTo>
                  <a:pt x="471296" y="567890"/>
                </a:lnTo>
                <a:lnTo>
                  <a:pt x="466368" y="621947"/>
                </a:lnTo>
                <a:lnTo>
                  <a:pt x="461019" y="676397"/>
                </a:lnTo>
                <a:lnTo>
                  <a:pt x="455858" y="730651"/>
                </a:lnTo>
                <a:lnTo>
                  <a:pt x="451493" y="784118"/>
                </a:lnTo>
                <a:lnTo>
                  <a:pt x="448531" y="836209"/>
                </a:lnTo>
                <a:lnTo>
                  <a:pt x="446681" y="887622"/>
                </a:lnTo>
                <a:lnTo>
                  <a:pt x="444794" y="938994"/>
                </a:lnTo>
                <a:lnTo>
                  <a:pt x="442880" y="990329"/>
                </a:lnTo>
                <a:lnTo>
                  <a:pt x="440947" y="1041632"/>
                </a:lnTo>
                <a:lnTo>
                  <a:pt x="439006" y="1092908"/>
                </a:lnTo>
                <a:lnTo>
                  <a:pt x="437064" y="1144161"/>
                </a:lnTo>
                <a:lnTo>
                  <a:pt x="435132" y="1195395"/>
                </a:lnTo>
                <a:lnTo>
                  <a:pt x="433218" y="1246616"/>
                </a:lnTo>
                <a:lnTo>
                  <a:pt x="431331" y="1297828"/>
                </a:lnTo>
                <a:lnTo>
                  <a:pt x="429481" y="1349035"/>
                </a:lnTo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" name="object 7"/>
          <p:cNvSpPr/>
          <p:nvPr/>
        </p:nvSpPr>
        <p:spPr>
          <a:xfrm>
            <a:off x="2268168" y="3056752"/>
            <a:ext cx="5084680" cy="3302689"/>
          </a:xfrm>
          <a:custGeom>
            <a:avLst/>
            <a:gdLst/>
            <a:ahLst/>
            <a:cxnLst/>
            <a:rect l="l" t="t" r="r" b="b"/>
            <a:pathLst>
              <a:path w="5214620" h="3387090">
                <a:moveTo>
                  <a:pt x="2825496" y="1580388"/>
                </a:moveTo>
                <a:lnTo>
                  <a:pt x="1415796" y="1580388"/>
                </a:lnTo>
                <a:lnTo>
                  <a:pt x="1415796" y="1636014"/>
                </a:lnTo>
                <a:lnTo>
                  <a:pt x="2797302" y="1636014"/>
                </a:lnTo>
                <a:lnTo>
                  <a:pt x="2797302" y="1607820"/>
                </a:lnTo>
                <a:lnTo>
                  <a:pt x="2825496" y="1580388"/>
                </a:lnTo>
                <a:close/>
              </a:path>
              <a:path w="5214620" h="3387090">
                <a:moveTo>
                  <a:pt x="2909316" y="310133"/>
                </a:moveTo>
                <a:lnTo>
                  <a:pt x="2825496" y="31242"/>
                </a:lnTo>
                <a:lnTo>
                  <a:pt x="2741675" y="310133"/>
                </a:lnTo>
                <a:lnTo>
                  <a:pt x="2797302" y="236302"/>
                </a:lnTo>
                <a:lnTo>
                  <a:pt x="2797302" y="198882"/>
                </a:lnTo>
                <a:lnTo>
                  <a:pt x="2852928" y="198882"/>
                </a:lnTo>
                <a:lnTo>
                  <a:pt x="2852928" y="235291"/>
                </a:lnTo>
                <a:lnTo>
                  <a:pt x="2909316" y="310133"/>
                </a:lnTo>
                <a:close/>
              </a:path>
              <a:path w="5214620" h="3387090">
                <a:moveTo>
                  <a:pt x="2825496" y="198882"/>
                </a:moveTo>
                <a:lnTo>
                  <a:pt x="2797302" y="198882"/>
                </a:lnTo>
                <a:lnTo>
                  <a:pt x="2797302" y="236302"/>
                </a:lnTo>
                <a:lnTo>
                  <a:pt x="2825496" y="198882"/>
                </a:lnTo>
                <a:close/>
              </a:path>
              <a:path w="5214620" h="3387090">
                <a:moveTo>
                  <a:pt x="2852928" y="1636014"/>
                </a:moveTo>
                <a:lnTo>
                  <a:pt x="2852928" y="235291"/>
                </a:lnTo>
                <a:lnTo>
                  <a:pt x="2825496" y="198882"/>
                </a:lnTo>
                <a:lnTo>
                  <a:pt x="2797302" y="236302"/>
                </a:lnTo>
                <a:lnTo>
                  <a:pt x="2797302" y="1580388"/>
                </a:lnTo>
                <a:lnTo>
                  <a:pt x="2825496" y="1580388"/>
                </a:lnTo>
                <a:lnTo>
                  <a:pt x="2825496" y="1636014"/>
                </a:lnTo>
                <a:lnTo>
                  <a:pt x="2852928" y="1636014"/>
                </a:lnTo>
                <a:close/>
              </a:path>
              <a:path w="5214620" h="3387090">
                <a:moveTo>
                  <a:pt x="2825496" y="1636014"/>
                </a:moveTo>
                <a:lnTo>
                  <a:pt x="2825496" y="1580388"/>
                </a:lnTo>
                <a:lnTo>
                  <a:pt x="2797302" y="1607820"/>
                </a:lnTo>
                <a:lnTo>
                  <a:pt x="2797302" y="1636014"/>
                </a:lnTo>
                <a:lnTo>
                  <a:pt x="2825496" y="1636014"/>
                </a:lnTo>
                <a:close/>
              </a:path>
              <a:path w="5214620" h="3387090">
                <a:moveTo>
                  <a:pt x="2852928" y="235291"/>
                </a:moveTo>
                <a:lnTo>
                  <a:pt x="2852928" y="198882"/>
                </a:lnTo>
                <a:lnTo>
                  <a:pt x="2825496" y="198882"/>
                </a:lnTo>
                <a:lnTo>
                  <a:pt x="2852928" y="235291"/>
                </a:lnTo>
                <a:close/>
              </a:path>
              <a:path w="5214620" h="3387090">
                <a:moveTo>
                  <a:pt x="4290820" y="505967"/>
                </a:moveTo>
                <a:lnTo>
                  <a:pt x="4290820" y="0"/>
                </a:lnTo>
                <a:lnTo>
                  <a:pt x="3027425" y="0"/>
                </a:lnTo>
                <a:lnTo>
                  <a:pt x="3027425" y="55625"/>
                </a:lnTo>
                <a:lnTo>
                  <a:pt x="4234434" y="55625"/>
                </a:lnTo>
                <a:lnTo>
                  <a:pt x="4234434" y="28193"/>
                </a:lnTo>
                <a:lnTo>
                  <a:pt x="4262627" y="55625"/>
                </a:lnTo>
                <a:lnTo>
                  <a:pt x="4262627" y="505967"/>
                </a:lnTo>
                <a:lnTo>
                  <a:pt x="4290820" y="505967"/>
                </a:lnTo>
                <a:close/>
              </a:path>
              <a:path w="5214620" h="3387090">
                <a:moveTo>
                  <a:pt x="4262627" y="55625"/>
                </a:moveTo>
                <a:lnTo>
                  <a:pt x="4234434" y="28193"/>
                </a:lnTo>
                <a:lnTo>
                  <a:pt x="4234434" y="55625"/>
                </a:lnTo>
                <a:lnTo>
                  <a:pt x="4262627" y="55625"/>
                </a:lnTo>
                <a:close/>
              </a:path>
              <a:path w="5214620" h="3387090">
                <a:moveTo>
                  <a:pt x="4290820" y="561593"/>
                </a:moveTo>
                <a:lnTo>
                  <a:pt x="4290820" y="534161"/>
                </a:lnTo>
                <a:lnTo>
                  <a:pt x="4262627" y="505967"/>
                </a:lnTo>
                <a:lnTo>
                  <a:pt x="4262627" y="55625"/>
                </a:lnTo>
                <a:lnTo>
                  <a:pt x="4234434" y="55625"/>
                </a:lnTo>
                <a:lnTo>
                  <a:pt x="4234434" y="561593"/>
                </a:lnTo>
                <a:lnTo>
                  <a:pt x="4290820" y="561593"/>
                </a:lnTo>
                <a:close/>
              </a:path>
              <a:path w="5214620" h="3387090">
                <a:moveTo>
                  <a:pt x="4787645" y="534161"/>
                </a:moveTo>
                <a:lnTo>
                  <a:pt x="4749968" y="505967"/>
                </a:lnTo>
                <a:lnTo>
                  <a:pt x="4262627" y="505967"/>
                </a:lnTo>
                <a:lnTo>
                  <a:pt x="4290820" y="534161"/>
                </a:lnTo>
                <a:lnTo>
                  <a:pt x="4290820" y="561593"/>
                </a:lnTo>
                <a:lnTo>
                  <a:pt x="4750986" y="561593"/>
                </a:lnTo>
                <a:lnTo>
                  <a:pt x="4787645" y="534161"/>
                </a:lnTo>
                <a:close/>
              </a:path>
              <a:path w="5214620" h="3387090">
                <a:moveTo>
                  <a:pt x="4955285" y="534161"/>
                </a:moveTo>
                <a:lnTo>
                  <a:pt x="4675632" y="450342"/>
                </a:lnTo>
                <a:lnTo>
                  <a:pt x="4749968" y="505967"/>
                </a:lnTo>
                <a:lnTo>
                  <a:pt x="4787645" y="505967"/>
                </a:lnTo>
                <a:lnTo>
                  <a:pt x="4787645" y="584408"/>
                </a:lnTo>
                <a:lnTo>
                  <a:pt x="4955285" y="534161"/>
                </a:lnTo>
                <a:close/>
              </a:path>
              <a:path w="5214620" h="3387090">
                <a:moveTo>
                  <a:pt x="4787645" y="584408"/>
                </a:moveTo>
                <a:lnTo>
                  <a:pt x="4787645" y="561593"/>
                </a:lnTo>
                <a:lnTo>
                  <a:pt x="4750986" y="561593"/>
                </a:lnTo>
                <a:lnTo>
                  <a:pt x="4675632" y="617981"/>
                </a:lnTo>
                <a:lnTo>
                  <a:pt x="4787645" y="584408"/>
                </a:lnTo>
                <a:close/>
              </a:path>
              <a:path w="5214620" h="3387090">
                <a:moveTo>
                  <a:pt x="4787645" y="534161"/>
                </a:moveTo>
                <a:lnTo>
                  <a:pt x="4787645" y="505967"/>
                </a:lnTo>
                <a:lnTo>
                  <a:pt x="4749968" y="505967"/>
                </a:lnTo>
                <a:lnTo>
                  <a:pt x="4787645" y="534161"/>
                </a:lnTo>
                <a:close/>
              </a:path>
              <a:path w="5214620" h="3387090">
                <a:moveTo>
                  <a:pt x="4787645" y="561593"/>
                </a:moveTo>
                <a:lnTo>
                  <a:pt x="4787645" y="534161"/>
                </a:lnTo>
                <a:lnTo>
                  <a:pt x="4750986" y="561593"/>
                </a:lnTo>
                <a:lnTo>
                  <a:pt x="4787645" y="561593"/>
                </a:lnTo>
                <a:close/>
              </a:path>
              <a:path w="5214620" h="3387090">
                <a:moveTo>
                  <a:pt x="167640" y="2314194"/>
                </a:moveTo>
                <a:lnTo>
                  <a:pt x="83820" y="2035302"/>
                </a:lnTo>
                <a:lnTo>
                  <a:pt x="0" y="2314194"/>
                </a:lnTo>
                <a:lnTo>
                  <a:pt x="56388" y="2239351"/>
                </a:lnTo>
                <a:lnTo>
                  <a:pt x="56388" y="2202942"/>
                </a:lnTo>
                <a:lnTo>
                  <a:pt x="112014" y="2202942"/>
                </a:lnTo>
                <a:lnTo>
                  <a:pt x="112014" y="2240363"/>
                </a:lnTo>
                <a:lnTo>
                  <a:pt x="167640" y="2314194"/>
                </a:lnTo>
                <a:close/>
              </a:path>
              <a:path w="5214620" h="3387090">
                <a:moveTo>
                  <a:pt x="83820" y="2202942"/>
                </a:moveTo>
                <a:lnTo>
                  <a:pt x="56388" y="2202942"/>
                </a:lnTo>
                <a:lnTo>
                  <a:pt x="56388" y="2239351"/>
                </a:lnTo>
                <a:lnTo>
                  <a:pt x="83820" y="2202942"/>
                </a:lnTo>
                <a:close/>
              </a:path>
              <a:path w="5214620" h="3387090">
                <a:moveTo>
                  <a:pt x="112014" y="3331464"/>
                </a:moveTo>
                <a:lnTo>
                  <a:pt x="112014" y="2240363"/>
                </a:lnTo>
                <a:lnTo>
                  <a:pt x="83820" y="2202942"/>
                </a:lnTo>
                <a:lnTo>
                  <a:pt x="56388" y="2239351"/>
                </a:lnTo>
                <a:lnTo>
                  <a:pt x="56388" y="3387089"/>
                </a:lnTo>
                <a:lnTo>
                  <a:pt x="83820" y="3387089"/>
                </a:lnTo>
                <a:lnTo>
                  <a:pt x="83820" y="3331464"/>
                </a:lnTo>
                <a:lnTo>
                  <a:pt x="112014" y="3331464"/>
                </a:lnTo>
                <a:close/>
              </a:path>
              <a:path w="5214620" h="3387090">
                <a:moveTo>
                  <a:pt x="112014" y="2240363"/>
                </a:moveTo>
                <a:lnTo>
                  <a:pt x="112014" y="2202942"/>
                </a:lnTo>
                <a:lnTo>
                  <a:pt x="83820" y="2202942"/>
                </a:lnTo>
                <a:lnTo>
                  <a:pt x="112014" y="2240363"/>
                </a:lnTo>
                <a:close/>
              </a:path>
              <a:path w="5214620" h="3387090">
                <a:moveTo>
                  <a:pt x="5186172" y="3331464"/>
                </a:moveTo>
                <a:lnTo>
                  <a:pt x="83820" y="3331464"/>
                </a:lnTo>
                <a:lnTo>
                  <a:pt x="112014" y="3358895"/>
                </a:lnTo>
                <a:lnTo>
                  <a:pt x="112014" y="3387089"/>
                </a:lnTo>
                <a:lnTo>
                  <a:pt x="5157978" y="3387089"/>
                </a:lnTo>
                <a:lnTo>
                  <a:pt x="5157978" y="3358895"/>
                </a:lnTo>
                <a:lnTo>
                  <a:pt x="5186172" y="3331464"/>
                </a:lnTo>
                <a:close/>
              </a:path>
              <a:path w="5214620" h="3387090">
                <a:moveTo>
                  <a:pt x="112014" y="3387089"/>
                </a:moveTo>
                <a:lnTo>
                  <a:pt x="112014" y="3358895"/>
                </a:lnTo>
                <a:lnTo>
                  <a:pt x="83820" y="3331464"/>
                </a:lnTo>
                <a:lnTo>
                  <a:pt x="83820" y="3387089"/>
                </a:lnTo>
                <a:lnTo>
                  <a:pt x="112014" y="3387089"/>
                </a:lnTo>
                <a:close/>
              </a:path>
              <a:path w="5214620" h="3387090">
                <a:moveTo>
                  <a:pt x="5214366" y="3387089"/>
                </a:moveTo>
                <a:lnTo>
                  <a:pt x="5214366" y="2866643"/>
                </a:lnTo>
                <a:lnTo>
                  <a:pt x="5157978" y="2866643"/>
                </a:lnTo>
                <a:lnTo>
                  <a:pt x="5157978" y="3331464"/>
                </a:lnTo>
                <a:lnTo>
                  <a:pt x="5186172" y="3331464"/>
                </a:lnTo>
                <a:lnTo>
                  <a:pt x="5186172" y="3387089"/>
                </a:lnTo>
                <a:lnTo>
                  <a:pt x="5214366" y="3387089"/>
                </a:lnTo>
                <a:close/>
              </a:path>
              <a:path w="5214620" h="3387090">
                <a:moveTo>
                  <a:pt x="5186172" y="3387089"/>
                </a:moveTo>
                <a:lnTo>
                  <a:pt x="5186172" y="3331464"/>
                </a:lnTo>
                <a:lnTo>
                  <a:pt x="5157978" y="3358895"/>
                </a:lnTo>
                <a:lnTo>
                  <a:pt x="5157978" y="3387089"/>
                </a:lnTo>
                <a:lnTo>
                  <a:pt x="5186172" y="3387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" name="object 8"/>
          <p:cNvSpPr/>
          <p:nvPr/>
        </p:nvSpPr>
        <p:spPr>
          <a:xfrm>
            <a:off x="7141622" y="2339002"/>
            <a:ext cx="2001181" cy="3750355"/>
          </a:xfrm>
          <a:custGeom>
            <a:avLst/>
            <a:gdLst/>
            <a:ahLst/>
            <a:cxnLst/>
            <a:rect l="l" t="t" r="r" b="b"/>
            <a:pathLst>
              <a:path w="2052320" h="3846195">
                <a:moveTo>
                  <a:pt x="1733511" y="544068"/>
                </a:moveTo>
                <a:lnTo>
                  <a:pt x="1686113" y="531754"/>
                </a:lnTo>
                <a:lnTo>
                  <a:pt x="1638627" y="519204"/>
                </a:lnTo>
                <a:lnTo>
                  <a:pt x="1590961" y="506217"/>
                </a:lnTo>
                <a:lnTo>
                  <a:pt x="1543028" y="492595"/>
                </a:lnTo>
                <a:lnTo>
                  <a:pt x="1494738" y="478138"/>
                </a:lnTo>
                <a:lnTo>
                  <a:pt x="1446000" y="462647"/>
                </a:lnTo>
                <a:lnTo>
                  <a:pt x="1396727" y="445924"/>
                </a:lnTo>
                <a:lnTo>
                  <a:pt x="1346829" y="427767"/>
                </a:lnTo>
                <a:lnTo>
                  <a:pt x="1296217" y="407979"/>
                </a:lnTo>
                <a:lnTo>
                  <a:pt x="1244800" y="386361"/>
                </a:lnTo>
                <a:lnTo>
                  <a:pt x="1192491" y="362712"/>
                </a:lnTo>
                <a:lnTo>
                  <a:pt x="1153438" y="342103"/>
                </a:lnTo>
                <a:lnTo>
                  <a:pt x="1113486" y="317138"/>
                </a:lnTo>
                <a:lnTo>
                  <a:pt x="1072771" y="288706"/>
                </a:lnTo>
                <a:lnTo>
                  <a:pt x="1031431" y="257693"/>
                </a:lnTo>
                <a:lnTo>
                  <a:pt x="989601" y="224987"/>
                </a:lnTo>
                <a:lnTo>
                  <a:pt x="947420" y="191475"/>
                </a:lnTo>
                <a:lnTo>
                  <a:pt x="905022" y="158044"/>
                </a:lnTo>
                <a:lnTo>
                  <a:pt x="862547" y="125582"/>
                </a:lnTo>
                <a:lnTo>
                  <a:pt x="820129" y="94975"/>
                </a:lnTo>
                <a:lnTo>
                  <a:pt x="777907" y="67112"/>
                </a:lnTo>
                <a:lnTo>
                  <a:pt x="736016" y="42879"/>
                </a:lnTo>
                <a:lnTo>
                  <a:pt x="694594" y="23164"/>
                </a:lnTo>
                <a:lnTo>
                  <a:pt x="653778" y="8855"/>
                </a:lnTo>
                <a:lnTo>
                  <a:pt x="613704" y="837"/>
                </a:lnTo>
                <a:lnTo>
                  <a:pt x="574509" y="0"/>
                </a:lnTo>
                <a:lnTo>
                  <a:pt x="534996" y="5804"/>
                </a:lnTo>
                <a:lnTo>
                  <a:pt x="493892" y="16853"/>
                </a:lnTo>
                <a:lnTo>
                  <a:pt x="451681" y="32741"/>
                </a:lnTo>
                <a:lnTo>
                  <a:pt x="408843" y="53063"/>
                </a:lnTo>
                <a:lnTo>
                  <a:pt x="365862" y="77413"/>
                </a:lnTo>
                <a:lnTo>
                  <a:pt x="323220" y="105387"/>
                </a:lnTo>
                <a:lnTo>
                  <a:pt x="281398" y="136580"/>
                </a:lnTo>
                <a:lnTo>
                  <a:pt x="240880" y="170586"/>
                </a:lnTo>
                <a:lnTo>
                  <a:pt x="202147" y="207001"/>
                </a:lnTo>
                <a:lnTo>
                  <a:pt x="165682" y="245420"/>
                </a:lnTo>
                <a:lnTo>
                  <a:pt x="131966" y="285437"/>
                </a:lnTo>
                <a:lnTo>
                  <a:pt x="101483" y="326648"/>
                </a:lnTo>
                <a:lnTo>
                  <a:pt x="74715" y="368647"/>
                </a:lnTo>
                <a:lnTo>
                  <a:pt x="52143" y="411029"/>
                </a:lnTo>
                <a:lnTo>
                  <a:pt x="34251" y="453390"/>
                </a:lnTo>
                <a:lnTo>
                  <a:pt x="22109" y="492581"/>
                </a:lnTo>
                <a:lnTo>
                  <a:pt x="12754" y="535095"/>
                </a:lnTo>
                <a:lnTo>
                  <a:pt x="6044" y="580488"/>
                </a:lnTo>
                <a:lnTo>
                  <a:pt x="1839" y="628317"/>
                </a:lnTo>
                <a:lnTo>
                  <a:pt x="0" y="678140"/>
                </a:lnTo>
                <a:lnTo>
                  <a:pt x="384" y="729513"/>
                </a:lnTo>
                <a:lnTo>
                  <a:pt x="2852" y="781993"/>
                </a:lnTo>
                <a:lnTo>
                  <a:pt x="7262" y="835138"/>
                </a:lnTo>
                <a:lnTo>
                  <a:pt x="13476" y="888505"/>
                </a:lnTo>
                <a:lnTo>
                  <a:pt x="21351" y="941650"/>
                </a:lnTo>
                <a:lnTo>
                  <a:pt x="30748" y="994130"/>
                </a:lnTo>
                <a:lnTo>
                  <a:pt x="41526" y="1045503"/>
                </a:lnTo>
                <a:lnTo>
                  <a:pt x="53545" y="1095326"/>
                </a:lnTo>
                <a:lnTo>
                  <a:pt x="66663" y="1143155"/>
                </a:lnTo>
                <a:lnTo>
                  <a:pt x="80741" y="1188548"/>
                </a:lnTo>
                <a:lnTo>
                  <a:pt x="95638" y="1231062"/>
                </a:lnTo>
                <a:lnTo>
                  <a:pt x="111213" y="1270253"/>
                </a:lnTo>
                <a:lnTo>
                  <a:pt x="131796" y="1315148"/>
                </a:lnTo>
                <a:lnTo>
                  <a:pt x="154631" y="1358912"/>
                </a:lnTo>
                <a:lnTo>
                  <a:pt x="179635" y="1401350"/>
                </a:lnTo>
                <a:lnTo>
                  <a:pt x="206727" y="1442266"/>
                </a:lnTo>
                <a:lnTo>
                  <a:pt x="235825" y="1481461"/>
                </a:lnTo>
                <a:lnTo>
                  <a:pt x="266847" y="1518741"/>
                </a:lnTo>
                <a:lnTo>
                  <a:pt x="299713" y="1553908"/>
                </a:lnTo>
                <a:lnTo>
                  <a:pt x="334339" y="1586766"/>
                </a:lnTo>
                <a:lnTo>
                  <a:pt x="370645" y="1617117"/>
                </a:lnTo>
                <a:lnTo>
                  <a:pt x="408549" y="1644767"/>
                </a:lnTo>
                <a:lnTo>
                  <a:pt x="447968" y="1669517"/>
                </a:lnTo>
                <a:lnTo>
                  <a:pt x="488823" y="1691171"/>
                </a:lnTo>
                <a:lnTo>
                  <a:pt x="531030" y="1709533"/>
                </a:lnTo>
                <a:lnTo>
                  <a:pt x="574509" y="1724406"/>
                </a:lnTo>
                <a:lnTo>
                  <a:pt x="614957" y="1733634"/>
                </a:lnTo>
                <a:lnTo>
                  <a:pt x="658560" y="1739010"/>
                </a:lnTo>
                <a:lnTo>
                  <a:pt x="704866" y="1740933"/>
                </a:lnTo>
                <a:lnTo>
                  <a:pt x="753424" y="1739800"/>
                </a:lnTo>
                <a:lnTo>
                  <a:pt x="803781" y="1736011"/>
                </a:lnTo>
                <a:lnTo>
                  <a:pt x="855486" y="1729964"/>
                </a:lnTo>
                <a:lnTo>
                  <a:pt x="908085" y="1722058"/>
                </a:lnTo>
                <a:lnTo>
                  <a:pt x="961128" y="1712690"/>
                </a:lnTo>
                <a:lnTo>
                  <a:pt x="1014162" y="1702259"/>
                </a:lnTo>
                <a:lnTo>
                  <a:pt x="1066735" y="1691165"/>
                </a:lnTo>
                <a:lnTo>
                  <a:pt x="1118395" y="1679805"/>
                </a:lnTo>
                <a:lnTo>
                  <a:pt x="1168690" y="1668577"/>
                </a:lnTo>
                <a:lnTo>
                  <a:pt x="1217168" y="1657881"/>
                </a:lnTo>
                <a:lnTo>
                  <a:pt x="1263376" y="1648115"/>
                </a:lnTo>
                <a:lnTo>
                  <a:pt x="1306863" y="1639677"/>
                </a:lnTo>
                <a:lnTo>
                  <a:pt x="1347177" y="1632965"/>
                </a:lnTo>
                <a:lnTo>
                  <a:pt x="1407017" y="1621580"/>
                </a:lnTo>
                <a:lnTo>
                  <a:pt x="1463245" y="1606344"/>
                </a:lnTo>
                <a:lnTo>
                  <a:pt x="1516089" y="1588896"/>
                </a:lnTo>
                <a:lnTo>
                  <a:pt x="1565779" y="1570872"/>
                </a:lnTo>
                <a:lnTo>
                  <a:pt x="1612543" y="1553908"/>
                </a:lnTo>
                <a:lnTo>
                  <a:pt x="1656610" y="1539642"/>
                </a:lnTo>
                <a:lnTo>
                  <a:pt x="1698207" y="1529710"/>
                </a:lnTo>
                <a:lnTo>
                  <a:pt x="1737565" y="1525749"/>
                </a:lnTo>
                <a:lnTo>
                  <a:pt x="1774910" y="1529396"/>
                </a:lnTo>
                <a:lnTo>
                  <a:pt x="1841391" y="1563187"/>
                </a:lnTo>
                <a:lnTo>
                  <a:pt x="1870851" y="1591823"/>
                </a:lnTo>
                <a:lnTo>
                  <a:pt x="1898684" y="1626974"/>
                </a:lnTo>
                <a:lnTo>
                  <a:pt x="1924717" y="1667423"/>
                </a:lnTo>
                <a:lnTo>
                  <a:pt x="1948778" y="1711948"/>
                </a:lnTo>
                <a:lnTo>
                  <a:pt x="1970696" y="1759332"/>
                </a:lnTo>
                <a:lnTo>
                  <a:pt x="1990298" y="1808354"/>
                </a:lnTo>
                <a:lnTo>
                  <a:pt x="2007414" y="1857796"/>
                </a:lnTo>
                <a:lnTo>
                  <a:pt x="2021870" y="1906436"/>
                </a:lnTo>
                <a:lnTo>
                  <a:pt x="2033497" y="1953058"/>
                </a:lnTo>
                <a:lnTo>
                  <a:pt x="2042121" y="1996439"/>
                </a:lnTo>
                <a:lnTo>
                  <a:pt x="2048839" y="2048238"/>
                </a:lnTo>
                <a:lnTo>
                  <a:pt x="2051725" y="2102300"/>
                </a:lnTo>
                <a:lnTo>
                  <a:pt x="2050785" y="2157504"/>
                </a:lnTo>
                <a:lnTo>
                  <a:pt x="2046026" y="2212726"/>
                </a:lnTo>
                <a:lnTo>
                  <a:pt x="2037454" y="2266845"/>
                </a:lnTo>
                <a:lnTo>
                  <a:pt x="2025075" y="2318737"/>
                </a:lnTo>
                <a:lnTo>
                  <a:pt x="2008895" y="2367281"/>
                </a:lnTo>
                <a:lnTo>
                  <a:pt x="1988921" y="2411352"/>
                </a:lnTo>
                <a:lnTo>
                  <a:pt x="1965159" y="2449830"/>
                </a:lnTo>
                <a:lnTo>
                  <a:pt x="1936733" y="2482465"/>
                </a:lnTo>
                <a:lnTo>
                  <a:pt x="1903189" y="2510252"/>
                </a:lnTo>
                <a:lnTo>
                  <a:pt x="1865168" y="2533932"/>
                </a:lnTo>
                <a:lnTo>
                  <a:pt x="1823308" y="2554243"/>
                </a:lnTo>
                <a:lnTo>
                  <a:pt x="1778249" y="2571927"/>
                </a:lnTo>
                <a:lnTo>
                  <a:pt x="1730632" y="2587723"/>
                </a:lnTo>
                <a:lnTo>
                  <a:pt x="1681096" y="2602372"/>
                </a:lnTo>
                <a:lnTo>
                  <a:pt x="1630280" y="2616612"/>
                </a:lnTo>
                <a:lnTo>
                  <a:pt x="1578825" y="2631186"/>
                </a:lnTo>
                <a:lnTo>
                  <a:pt x="1534846" y="2643603"/>
                </a:lnTo>
                <a:lnTo>
                  <a:pt x="1487748" y="2655783"/>
                </a:lnTo>
                <a:lnTo>
                  <a:pt x="1438228" y="2667526"/>
                </a:lnTo>
                <a:lnTo>
                  <a:pt x="1386984" y="2678635"/>
                </a:lnTo>
                <a:lnTo>
                  <a:pt x="1334713" y="2688908"/>
                </a:lnTo>
                <a:lnTo>
                  <a:pt x="1282112" y="2698148"/>
                </a:lnTo>
                <a:lnTo>
                  <a:pt x="1229879" y="2706154"/>
                </a:lnTo>
                <a:lnTo>
                  <a:pt x="1178710" y="2712728"/>
                </a:lnTo>
                <a:lnTo>
                  <a:pt x="1129304" y="2717671"/>
                </a:lnTo>
                <a:lnTo>
                  <a:pt x="1082357" y="2720782"/>
                </a:lnTo>
                <a:lnTo>
                  <a:pt x="1038567" y="2721864"/>
                </a:lnTo>
                <a:lnTo>
                  <a:pt x="989244" y="2717274"/>
                </a:lnTo>
                <a:lnTo>
                  <a:pt x="943759" y="2705240"/>
                </a:lnTo>
                <a:lnTo>
                  <a:pt x="901153" y="2688364"/>
                </a:lnTo>
                <a:lnTo>
                  <a:pt x="860466" y="2669249"/>
                </a:lnTo>
                <a:lnTo>
                  <a:pt x="820739" y="2650498"/>
                </a:lnTo>
                <a:lnTo>
                  <a:pt x="781011" y="2634713"/>
                </a:lnTo>
                <a:lnTo>
                  <a:pt x="740324" y="2624498"/>
                </a:lnTo>
                <a:lnTo>
                  <a:pt x="697718" y="2622454"/>
                </a:lnTo>
                <a:lnTo>
                  <a:pt x="652233" y="2631186"/>
                </a:lnTo>
                <a:lnTo>
                  <a:pt x="614813" y="2645337"/>
                </a:lnTo>
                <a:lnTo>
                  <a:pt x="574047" y="2664513"/>
                </a:lnTo>
                <a:lnTo>
                  <a:pt x="530872" y="2688086"/>
                </a:lnTo>
                <a:lnTo>
                  <a:pt x="486230" y="2715429"/>
                </a:lnTo>
                <a:lnTo>
                  <a:pt x="441058" y="2745916"/>
                </a:lnTo>
                <a:lnTo>
                  <a:pt x="396296" y="2778918"/>
                </a:lnTo>
                <a:lnTo>
                  <a:pt x="352883" y="2813810"/>
                </a:lnTo>
                <a:lnTo>
                  <a:pt x="311760" y="2849964"/>
                </a:lnTo>
                <a:lnTo>
                  <a:pt x="273864" y="2886753"/>
                </a:lnTo>
                <a:lnTo>
                  <a:pt x="240135" y="2923550"/>
                </a:lnTo>
                <a:lnTo>
                  <a:pt x="211513" y="2959728"/>
                </a:lnTo>
                <a:lnTo>
                  <a:pt x="188937" y="2994659"/>
                </a:lnTo>
                <a:lnTo>
                  <a:pt x="168301" y="3036652"/>
                </a:lnTo>
                <a:lnTo>
                  <a:pt x="152873" y="3080875"/>
                </a:lnTo>
                <a:lnTo>
                  <a:pt x="142419" y="3126772"/>
                </a:lnTo>
                <a:lnTo>
                  <a:pt x="136706" y="3173784"/>
                </a:lnTo>
                <a:lnTo>
                  <a:pt x="135501" y="3221355"/>
                </a:lnTo>
                <a:lnTo>
                  <a:pt x="138572" y="3268925"/>
                </a:lnTo>
                <a:lnTo>
                  <a:pt x="145683" y="3315937"/>
                </a:lnTo>
                <a:lnTo>
                  <a:pt x="156603" y="3361834"/>
                </a:lnTo>
                <a:lnTo>
                  <a:pt x="171099" y="3406057"/>
                </a:lnTo>
                <a:lnTo>
                  <a:pt x="188937" y="3448050"/>
                </a:lnTo>
                <a:lnTo>
                  <a:pt x="209167" y="3485884"/>
                </a:lnTo>
                <a:lnTo>
                  <a:pt x="234474" y="3524581"/>
                </a:lnTo>
                <a:lnTo>
                  <a:pt x="264153" y="3563528"/>
                </a:lnTo>
                <a:lnTo>
                  <a:pt x="297501" y="3602114"/>
                </a:lnTo>
                <a:lnTo>
                  <a:pt x="333814" y="3639729"/>
                </a:lnTo>
                <a:lnTo>
                  <a:pt x="372387" y="3675760"/>
                </a:lnTo>
                <a:lnTo>
                  <a:pt x="412516" y="3709596"/>
                </a:lnTo>
                <a:lnTo>
                  <a:pt x="453497" y="3740626"/>
                </a:lnTo>
                <a:lnTo>
                  <a:pt x="494625" y="3768237"/>
                </a:lnTo>
                <a:lnTo>
                  <a:pt x="535198" y="3791820"/>
                </a:lnTo>
                <a:lnTo>
                  <a:pt x="574509" y="3810762"/>
                </a:lnTo>
                <a:lnTo>
                  <a:pt x="623512" y="3827820"/>
                </a:lnTo>
                <a:lnTo>
                  <a:pt x="675394" y="3838858"/>
                </a:lnTo>
                <a:lnTo>
                  <a:pt x="729195" y="3844628"/>
                </a:lnTo>
                <a:lnTo>
                  <a:pt x="783955" y="3845883"/>
                </a:lnTo>
                <a:lnTo>
                  <a:pt x="838716" y="3843374"/>
                </a:lnTo>
                <a:lnTo>
                  <a:pt x="892517" y="3837855"/>
                </a:lnTo>
                <a:lnTo>
                  <a:pt x="944399" y="3830078"/>
                </a:lnTo>
                <a:lnTo>
                  <a:pt x="993402" y="3820796"/>
                </a:lnTo>
                <a:lnTo>
                  <a:pt x="1038567" y="3810762"/>
                </a:lnTo>
                <a:lnTo>
                  <a:pt x="1091491" y="3794557"/>
                </a:lnTo>
                <a:lnTo>
                  <a:pt x="1140337" y="3772475"/>
                </a:lnTo>
                <a:lnTo>
                  <a:pt x="1185784" y="3746100"/>
                </a:lnTo>
                <a:lnTo>
                  <a:pt x="1228511" y="3717020"/>
                </a:lnTo>
                <a:lnTo>
                  <a:pt x="1269199" y="3686820"/>
                </a:lnTo>
                <a:lnTo>
                  <a:pt x="1308528" y="3657086"/>
                </a:lnTo>
                <a:lnTo>
                  <a:pt x="1347177" y="3629406"/>
                </a:lnTo>
                <a:lnTo>
                  <a:pt x="1390635" y="3599303"/>
                </a:lnTo>
                <a:lnTo>
                  <a:pt x="1431448" y="3569179"/>
                </a:lnTo>
                <a:lnTo>
                  <a:pt x="1470145" y="3539013"/>
                </a:lnTo>
                <a:lnTo>
                  <a:pt x="1507254" y="3508784"/>
                </a:lnTo>
                <a:lnTo>
                  <a:pt x="1543304" y="3478470"/>
                </a:lnTo>
                <a:lnTo>
                  <a:pt x="1578825" y="3448050"/>
                </a:lnTo>
              </a:path>
            </a:pathLst>
          </a:custGeom>
          <a:ln w="310438">
            <a:solidFill>
              <a:srgbClr val="FF9966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9" name="object 9"/>
          <p:cNvSpPr txBox="1"/>
          <p:nvPr/>
        </p:nvSpPr>
        <p:spPr>
          <a:xfrm>
            <a:off x="1386706" y="4262757"/>
            <a:ext cx="1583111" cy="89067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 marR="4953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Холестерол</a:t>
            </a: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желчные кислоты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0404" y="4561353"/>
            <a:ext cx="528777" cy="162844"/>
          </a:xfrm>
          <a:custGeom>
            <a:avLst/>
            <a:gdLst/>
            <a:ahLst/>
            <a:cxnLst/>
            <a:rect l="l" t="t" r="r" b="b"/>
            <a:pathLst>
              <a:path w="542289" h="167004">
                <a:moveTo>
                  <a:pt x="374543" y="76508"/>
                </a:moveTo>
                <a:lnTo>
                  <a:pt x="374505" y="75941"/>
                </a:lnTo>
                <a:lnTo>
                  <a:pt x="335357" y="50520"/>
                </a:lnTo>
                <a:lnTo>
                  <a:pt x="0" y="73152"/>
                </a:lnTo>
                <a:lnTo>
                  <a:pt x="3809" y="128777"/>
                </a:lnTo>
                <a:lnTo>
                  <a:pt x="339119" y="106835"/>
                </a:lnTo>
                <a:lnTo>
                  <a:pt x="374543" y="76508"/>
                </a:lnTo>
                <a:close/>
              </a:path>
              <a:path w="542289" h="167004">
                <a:moveTo>
                  <a:pt x="541781" y="64770"/>
                </a:moveTo>
                <a:lnTo>
                  <a:pt x="257555" y="0"/>
                </a:lnTo>
                <a:lnTo>
                  <a:pt x="335357" y="50520"/>
                </a:lnTo>
                <a:lnTo>
                  <a:pt x="372618" y="48006"/>
                </a:lnTo>
                <a:lnTo>
                  <a:pt x="374505" y="75941"/>
                </a:lnTo>
                <a:lnTo>
                  <a:pt x="374903" y="76200"/>
                </a:lnTo>
                <a:lnTo>
                  <a:pt x="374903" y="81838"/>
                </a:lnTo>
                <a:lnTo>
                  <a:pt x="376427" y="104394"/>
                </a:lnTo>
                <a:lnTo>
                  <a:pt x="376427" y="126662"/>
                </a:lnTo>
                <a:lnTo>
                  <a:pt x="541781" y="64770"/>
                </a:lnTo>
                <a:close/>
              </a:path>
              <a:path w="542289" h="167004">
                <a:moveTo>
                  <a:pt x="376427" y="126662"/>
                </a:moveTo>
                <a:lnTo>
                  <a:pt x="376427" y="104394"/>
                </a:lnTo>
                <a:lnTo>
                  <a:pt x="339119" y="106835"/>
                </a:lnTo>
                <a:lnTo>
                  <a:pt x="268986" y="166877"/>
                </a:lnTo>
                <a:lnTo>
                  <a:pt x="376427" y="126662"/>
                </a:lnTo>
                <a:close/>
              </a:path>
              <a:path w="542289" h="167004">
                <a:moveTo>
                  <a:pt x="374505" y="75941"/>
                </a:moveTo>
                <a:lnTo>
                  <a:pt x="372618" y="48006"/>
                </a:lnTo>
                <a:lnTo>
                  <a:pt x="335357" y="50520"/>
                </a:lnTo>
                <a:lnTo>
                  <a:pt x="374505" y="75941"/>
                </a:lnTo>
                <a:close/>
              </a:path>
              <a:path w="542289" h="167004">
                <a:moveTo>
                  <a:pt x="376427" y="104394"/>
                </a:moveTo>
                <a:lnTo>
                  <a:pt x="374543" y="76508"/>
                </a:lnTo>
                <a:lnTo>
                  <a:pt x="339119" y="106835"/>
                </a:lnTo>
                <a:lnTo>
                  <a:pt x="376427" y="104394"/>
                </a:lnTo>
                <a:close/>
              </a:path>
              <a:path w="542289" h="167004">
                <a:moveTo>
                  <a:pt x="374903" y="81838"/>
                </a:moveTo>
                <a:lnTo>
                  <a:pt x="374903" y="76200"/>
                </a:lnTo>
                <a:lnTo>
                  <a:pt x="374543" y="76508"/>
                </a:lnTo>
                <a:lnTo>
                  <a:pt x="374903" y="818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1" name="object 11"/>
          <p:cNvSpPr txBox="1"/>
          <p:nvPr/>
        </p:nvSpPr>
        <p:spPr>
          <a:xfrm>
            <a:off x="3760377" y="5968864"/>
            <a:ext cx="2234741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Желчные кислоты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6126" y="2191147"/>
            <a:ext cx="653850" cy="217950"/>
          </a:xfrm>
          <a:custGeom>
            <a:avLst/>
            <a:gdLst/>
            <a:ahLst/>
            <a:cxnLst/>
            <a:rect l="l" t="t" r="r" b="b"/>
            <a:pathLst>
              <a:path w="670560" h="223519">
                <a:moveTo>
                  <a:pt x="167639" y="223265"/>
                </a:moveTo>
                <a:lnTo>
                  <a:pt x="167639" y="0"/>
                </a:lnTo>
                <a:lnTo>
                  <a:pt x="0" y="112013"/>
                </a:lnTo>
                <a:lnTo>
                  <a:pt x="167639" y="223265"/>
                </a:lnTo>
                <a:close/>
              </a:path>
              <a:path w="670560" h="223519">
                <a:moveTo>
                  <a:pt x="670559" y="167640"/>
                </a:moveTo>
                <a:lnTo>
                  <a:pt x="670559" y="55625"/>
                </a:lnTo>
                <a:lnTo>
                  <a:pt x="167639" y="55625"/>
                </a:lnTo>
                <a:lnTo>
                  <a:pt x="167639" y="167640"/>
                </a:lnTo>
                <a:lnTo>
                  <a:pt x="670559" y="16764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3" name="object 13"/>
          <p:cNvSpPr/>
          <p:nvPr/>
        </p:nvSpPr>
        <p:spPr>
          <a:xfrm>
            <a:off x="4266126" y="2191147"/>
            <a:ext cx="653850" cy="217950"/>
          </a:xfrm>
          <a:custGeom>
            <a:avLst/>
            <a:gdLst/>
            <a:ahLst/>
            <a:cxnLst/>
            <a:rect l="l" t="t" r="r" b="b"/>
            <a:pathLst>
              <a:path w="670560" h="223519">
                <a:moveTo>
                  <a:pt x="167639" y="0"/>
                </a:moveTo>
                <a:lnTo>
                  <a:pt x="167639" y="55625"/>
                </a:lnTo>
                <a:lnTo>
                  <a:pt x="670559" y="55625"/>
                </a:lnTo>
                <a:lnTo>
                  <a:pt x="670559" y="167640"/>
                </a:lnTo>
                <a:lnTo>
                  <a:pt x="167639" y="167640"/>
                </a:lnTo>
                <a:lnTo>
                  <a:pt x="167639" y="223265"/>
                </a:lnTo>
                <a:lnTo>
                  <a:pt x="0" y="112013"/>
                </a:lnTo>
                <a:lnTo>
                  <a:pt x="167639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4" name="object 14"/>
          <p:cNvSpPr txBox="1"/>
          <p:nvPr/>
        </p:nvSpPr>
        <p:spPr>
          <a:xfrm>
            <a:off x="2630347" y="2076668"/>
            <a:ext cx="1799191" cy="554079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marR="4953">
              <a:lnSpc>
                <a:spcPct val="100600"/>
              </a:lnSpc>
              <a:spcBef>
                <a:spcPts val="93"/>
              </a:spcBef>
            </a:pPr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Вода </a:t>
            </a:r>
            <a:r>
              <a:rPr lang="ru-RU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электролиты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6858" y="2741148"/>
            <a:ext cx="1987526" cy="259351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Холецистокинин</a:t>
            </a:r>
            <a:r>
              <a:rPr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4055" y="4007064"/>
            <a:ext cx="217950" cy="582026"/>
          </a:xfrm>
          <a:custGeom>
            <a:avLst/>
            <a:gdLst/>
            <a:ahLst/>
            <a:cxnLst/>
            <a:rect l="l" t="t" r="r" b="b"/>
            <a:pathLst>
              <a:path w="223520" h="596900">
                <a:moveTo>
                  <a:pt x="223265" y="447294"/>
                </a:moveTo>
                <a:lnTo>
                  <a:pt x="167639" y="447294"/>
                </a:lnTo>
                <a:lnTo>
                  <a:pt x="167639" y="0"/>
                </a:lnTo>
                <a:lnTo>
                  <a:pt x="55625" y="0"/>
                </a:lnTo>
                <a:lnTo>
                  <a:pt x="55625" y="447294"/>
                </a:lnTo>
                <a:lnTo>
                  <a:pt x="0" y="447294"/>
                </a:lnTo>
                <a:lnTo>
                  <a:pt x="111252" y="596646"/>
                </a:lnTo>
                <a:lnTo>
                  <a:pt x="223265" y="44729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7" name="object 17"/>
          <p:cNvSpPr/>
          <p:nvPr/>
        </p:nvSpPr>
        <p:spPr>
          <a:xfrm>
            <a:off x="4194055" y="4007064"/>
            <a:ext cx="217950" cy="582026"/>
          </a:xfrm>
          <a:custGeom>
            <a:avLst/>
            <a:gdLst/>
            <a:ahLst/>
            <a:cxnLst/>
            <a:rect l="l" t="t" r="r" b="b"/>
            <a:pathLst>
              <a:path w="223520" h="596900">
                <a:moveTo>
                  <a:pt x="223265" y="447294"/>
                </a:moveTo>
                <a:lnTo>
                  <a:pt x="167639" y="447294"/>
                </a:lnTo>
                <a:lnTo>
                  <a:pt x="167639" y="0"/>
                </a:lnTo>
                <a:lnTo>
                  <a:pt x="55625" y="0"/>
                </a:lnTo>
                <a:lnTo>
                  <a:pt x="55625" y="447294"/>
                </a:lnTo>
                <a:lnTo>
                  <a:pt x="0" y="447294"/>
                </a:lnTo>
                <a:lnTo>
                  <a:pt x="111252" y="596646"/>
                </a:lnTo>
                <a:lnTo>
                  <a:pt x="223265" y="447294"/>
                </a:lnTo>
                <a:close/>
              </a:path>
            </a:pathLst>
          </a:custGeom>
          <a:ln w="279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8" name="object 18"/>
          <p:cNvSpPr txBox="1"/>
          <p:nvPr/>
        </p:nvSpPr>
        <p:spPr>
          <a:xfrm>
            <a:off x="3045851" y="3268630"/>
            <a:ext cx="1757343" cy="645787"/>
          </a:xfrm>
          <a:prstGeom prst="rect">
            <a:avLst/>
          </a:prstGeom>
        </p:spPr>
        <p:txBody>
          <a:bodyPr vert="horz" wrap="square" lIns="0" tIns="11145" rIns="0" bIns="0" rtlCol="0">
            <a:spAutoFit/>
          </a:bodyPr>
          <a:lstStyle/>
          <a:p>
            <a:pPr marL="12384" marR="4953">
              <a:lnSpc>
                <a:spcPct val="100899"/>
              </a:lnSpc>
              <a:spcBef>
                <a:spcPts val="87"/>
              </a:spcBef>
            </a:pPr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Вода </a:t>
            </a:r>
            <a:endParaRPr lang="ru-RU" sz="200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 marR="4953">
              <a:lnSpc>
                <a:spcPct val="100899"/>
              </a:lnSpc>
              <a:spcBef>
                <a:spcPts val="87"/>
              </a:spcBef>
            </a:pPr>
            <a:r>
              <a:rPr lang="ru-RU" sz="2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электролиты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0379" y="4685689"/>
            <a:ext cx="1268821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706" dirty="0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lang="ru-RU" sz="170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Секретин</a:t>
            </a:r>
            <a:r>
              <a:rPr sz="1706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1706" dirty="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44862" y="3643731"/>
            <a:ext cx="218569" cy="218569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29718" y="128778"/>
                </a:moveTo>
                <a:lnTo>
                  <a:pt x="29718" y="96012"/>
                </a:lnTo>
                <a:lnTo>
                  <a:pt x="0" y="112014"/>
                </a:lnTo>
                <a:lnTo>
                  <a:pt x="29718" y="128778"/>
                </a:lnTo>
                <a:close/>
              </a:path>
              <a:path w="224154" h="224154">
                <a:moveTo>
                  <a:pt x="41909" y="158496"/>
                </a:moveTo>
                <a:lnTo>
                  <a:pt x="41909" y="65532"/>
                </a:lnTo>
                <a:lnTo>
                  <a:pt x="8382" y="69342"/>
                </a:lnTo>
                <a:lnTo>
                  <a:pt x="29718" y="96012"/>
                </a:lnTo>
                <a:lnTo>
                  <a:pt x="29718" y="157110"/>
                </a:lnTo>
                <a:lnTo>
                  <a:pt x="41909" y="158496"/>
                </a:lnTo>
                <a:close/>
              </a:path>
              <a:path w="224154" h="224154">
                <a:moveTo>
                  <a:pt x="29718" y="157110"/>
                </a:moveTo>
                <a:lnTo>
                  <a:pt x="29718" y="128778"/>
                </a:lnTo>
                <a:lnTo>
                  <a:pt x="8382" y="154685"/>
                </a:lnTo>
                <a:lnTo>
                  <a:pt x="29718" y="157110"/>
                </a:lnTo>
                <a:close/>
              </a:path>
              <a:path w="224154" h="224154">
                <a:moveTo>
                  <a:pt x="191261" y="32766"/>
                </a:moveTo>
                <a:lnTo>
                  <a:pt x="158496" y="42672"/>
                </a:lnTo>
                <a:lnTo>
                  <a:pt x="154686" y="9144"/>
                </a:lnTo>
                <a:lnTo>
                  <a:pt x="128016" y="29718"/>
                </a:lnTo>
                <a:lnTo>
                  <a:pt x="112014" y="0"/>
                </a:lnTo>
                <a:lnTo>
                  <a:pt x="95250" y="29718"/>
                </a:lnTo>
                <a:lnTo>
                  <a:pt x="69342" y="9144"/>
                </a:lnTo>
                <a:lnTo>
                  <a:pt x="65532" y="42672"/>
                </a:lnTo>
                <a:lnTo>
                  <a:pt x="32766" y="32766"/>
                </a:lnTo>
                <a:lnTo>
                  <a:pt x="41909" y="65532"/>
                </a:lnTo>
                <a:lnTo>
                  <a:pt x="41909" y="188710"/>
                </a:lnTo>
                <a:lnTo>
                  <a:pt x="65532" y="182118"/>
                </a:lnTo>
                <a:lnTo>
                  <a:pt x="69342" y="215646"/>
                </a:lnTo>
                <a:lnTo>
                  <a:pt x="95250" y="194309"/>
                </a:lnTo>
                <a:lnTo>
                  <a:pt x="112014" y="224028"/>
                </a:lnTo>
                <a:lnTo>
                  <a:pt x="128016" y="194309"/>
                </a:lnTo>
                <a:lnTo>
                  <a:pt x="154686" y="215646"/>
                </a:lnTo>
                <a:lnTo>
                  <a:pt x="158496" y="182118"/>
                </a:lnTo>
                <a:lnTo>
                  <a:pt x="181356" y="188497"/>
                </a:lnTo>
                <a:lnTo>
                  <a:pt x="181356" y="65532"/>
                </a:lnTo>
                <a:lnTo>
                  <a:pt x="191261" y="32766"/>
                </a:lnTo>
                <a:close/>
              </a:path>
              <a:path w="224154" h="224154">
                <a:moveTo>
                  <a:pt x="41909" y="188710"/>
                </a:moveTo>
                <a:lnTo>
                  <a:pt x="41909" y="158496"/>
                </a:lnTo>
                <a:lnTo>
                  <a:pt x="32766" y="191262"/>
                </a:lnTo>
                <a:lnTo>
                  <a:pt x="41909" y="188710"/>
                </a:lnTo>
                <a:close/>
              </a:path>
              <a:path w="224154" h="224154">
                <a:moveTo>
                  <a:pt x="214883" y="69342"/>
                </a:moveTo>
                <a:lnTo>
                  <a:pt x="181356" y="65532"/>
                </a:lnTo>
                <a:lnTo>
                  <a:pt x="181356" y="158496"/>
                </a:lnTo>
                <a:lnTo>
                  <a:pt x="194309" y="157024"/>
                </a:lnTo>
                <a:lnTo>
                  <a:pt x="194309" y="96012"/>
                </a:lnTo>
                <a:lnTo>
                  <a:pt x="214883" y="69342"/>
                </a:lnTo>
                <a:close/>
              </a:path>
              <a:path w="224154" h="224154">
                <a:moveTo>
                  <a:pt x="191261" y="191262"/>
                </a:moveTo>
                <a:lnTo>
                  <a:pt x="181356" y="158496"/>
                </a:lnTo>
                <a:lnTo>
                  <a:pt x="181356" y="188497"/>
                </a:lnTo>
                <a:lnTo>
                  <a:pt x="191261" y="191262"/>
                </a:lnTo>
                <a:close/>
              </a:path>
              <a:path w="224154" h="224154">
                <a:moveTo>
                  <a:pt x="224028" y="112014"/>
                </a:moveTo>
                <a:lnTo>
                  <a:pt x="194309" y="96012"/>
                </a:lnTo>
                <a:lnTo>
                  <a:pt x="194309" y="128778"/>
                </a:lnTo>
                <a:lnTo>
                  <a:pt x="224028" y="112014"/>
                </a:lnTo>
                <a:close/>
              </a:path>
              <a:path w="224154" h="224154">
                <a:moveTo>
                  <a:pt x="214883" y="154685"/>
                </a:moveTo>
                <a:lnTo>
                  <a:pt x="194309" y="128778"/>
                </a:lnTo>
                <a:lnTo>
                  <a:pt x="194309" y="157024"/>
                </a:lnTo>
                <a:lnTo>
                  <a:pt x="214883" y="15468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1" name="object 21"/>
          <p:cNvSpPr/>
          <p:nvPr/>
        </p:nvSpPr>
        <p:spPr>
          <a:xfrm>
            <a:off x="7244862" y="3643731"/>
            <a:ext cx="218569" cy="218569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224028" y="112014"/>
                </a:moveTo>
                <a:lnTo>
                  <a:pt x="194309" y="96012"/>
                </a:lnTo>
                <a:lnTo>
                  <a:pt x="214883" y="69342"/>
                </a:lnTo>
                <a:lnTo>
                  <a:pt x="181356" y="65532"/>
                </a:lnTo>
                <a:lnTo>
                  <a:pt x="191261" y="32766"/>
                </a:lnTo>
                <a:lnTo>
                  <a:pt x="158496" y="42672"/>
                </a:lnTo>
                <a:lnTo>
                  <a:pt x="154686" y="9144"/>
                </a:lnTo>
                <a:lnTo>
                  <a:pt x="128016" y="29718"/>
                </a:lnTo>
                <a:lnTo>
                  <a:pt x="112014" y="0"/>
                </a:lnTo>
                <a:lnTo>
                  <a:pt x="95250" y="29718"/>
                </a:lnTo>
                <a:lnTo>
                  <a:pt x="69342" y="9144"/>
                </a:lnTo>
                <a:lnTo>
                  <a:pt x="65532" y="42672"/>
                </a:lnTo>
                <a:lnTo>
                  <a:pt x="32766" y="32766"/>
                </a:lnTo>
                <a:lnTo>
                  <a:pt x="41909" y="65532"/>
                </a:lnTo>
                <a:lnTo>
                  <a:pt x="8382" y="69342"/>
                </a:lnTo>
                <a:lnTo>
                  <a:pt x="29718" y="96012"/>
                </a:lnTo>
                <a:lnTo>
                  <a:pt x="0" y="112014"/>
                </a:lnTo>
                <a:lnTo>
                  <a:pt x="29718" y="128778"/>
                </a:lnTo>
                <a:lnTo>
                  <a:pt x="8382" y="154685"/>
                </a:lnTo>
                <a:lnTo>
                  <a:pt x="41909" y="158496"/>
                </a:lnTo>
                <a:lnTo>
                  <a:pt x="32766" y="191262"/>
                </a:lnTo>
                <a:lnTo>
                  <a:pt x="65532" y="182118"/>
                </a:lnTo>
                <a:lnTo>
                  <a:pt x="69342" y="215646"/>
                </a:lnTo>
                <a:lnTo>
                  <a:pt x="95250" y="194309"/>
                </a:lnTo>
                <a:lnTo>
                  <a:pt x="112014" y="224028"/>
                </a:lnTo>
                <a:lnTo>
                  <a:pt x="128016" y="194309"/>
                </a:lnTo>
                <a:lnTo>
                  <a:pt x="154686" y="215646"/>
                </a:lnTo>
                <a:lnTo>
                  <a:pt x="158496" y="182118"/>
                </a:lnTo>
                <a:lnTo>
                  <a:pt x="191261" y="191262"/>
                </a:lnTo>
                <a:lnTo>
                  <a:pt x="181356" y="158496"/>
                </a:lnTo>
                <a:lnTo>
                  <a:pt x="214883" y="154685"/>
                </a:lnTo>
                <a:lnTo>
                  <a:pt x="194309" y="128778"/>
                </a:lnTo>
                <a:lnTo>
                  <a:pt x="224028" y="112014"/>
                </a:lnTo>
                <a:close/>
              </a:path>
            </a:pathLst>
          </a:custGeom>
          <a:ln w="1242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2" name="object 22"/>
          <p:cNvSpPr/>
          <p:nvPr/>
        </p:nvSpPr>
        <p:spPr>
          <a:xfrm>
            <a:off x="7753829" y="3934994"/>
            <a:ext cx="217950" cy="21795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28956" y="128016"/>
                </a:moveTo>
                <a:lnTo>
                  <a:pt x="28956" y="95250"/>
                </a:lnTo>
                <a:lnTo>
                  <a:pt x="0" y="111252"/>
                </a:lnTo>
                <a:lnTo>
                  <a:pt x="28956" y="128016"/>
                </a:lnTo>
                <a:close/>
              </a:path>
              <a:path w="223520" h="223520">
                <a:moveTo>
                  <a:pt x="41910" y="157734"/>
                </a:moveTo>
                <a:lnTo>
                  <a:pt x="41910" y="64770"/>
                </a:lnTo>
                <a:lnTo>
                  <a:pt x="8382" y="68580"/>
                </a:lnTo>
                <a:lnTo>
                  <a:pt x="28956" y="95250"/>
                </a:lnTo>
                <a:lnTo>
                  <a:pt x="28956" y="156262"/>
                </a:lnTo>
                <a:lnTo>
                  <a:pt x="41910" y="157734"/>
                </a:lnTo>
                <a:close/>
              </a:path>
              <a:path w="223520" h="223520">
                <a:moveTo>
                  <a:pt x="28956" y="156262"/>
                </a:moveTo>
                <a:lnTo>
                  <a:pt x="28956" y="128016"/>
                </a:lnTo>
                <a:lnTo>
                  <a:pt x="8382" y="153924"/>
                </a:lnTo>
                <a:lnTo>
                  <a:pt x="28956" y="156262"/>
                </a:lnTo>
                <a:close/>
              </a:path>
              <a:path w="223520" h="223520">
                <a:moveTo>
                  <a:pt x="190500" y="32004"/>
                </a:moveTo>
                <a:lnTo>
                  <a:pt x="157734" y="41910"/>
                </a:lnTo>
                <a:lnTo>
                  <a:pt x="153924" y="8382"/>
                </a:lnTo>
                <a:lnTo>
                  <a:pt x="128017" y="28956"/>
                </a:lnTo>
                <a:lnTo>
                  <a:pt x="111252" y="0"/>
                </a:lnTo>
                <a:lnTo>
                  <a:pt x="95250" y="28956"/>
                </a:lnTo>
                <a:lnTo>
                  <a:pt x="68580" y="8382"/>
                </a:lnTo>
                <a:lnTo>
                  <a:pt x="64770" y="41910"/>
                </a:lnTo>
                <a:lnTo>
                  <a:pt x="32767" y="32004"/>
                </a:lnTo>
                <a:lnTo>
                  <a:pt x="41910" y="64770"/>
                </a:lnTo>
                <a:lnTo>
                  <a:pt x="41910" y="187887"/>
                </a:lnTo>
                <a:lnTo>
                  <a:pt x="64770" y="181356"/>
                </a:lnTo>
                <a:lnTo>
                  <a:pt x="68580" y="214884"/>
                </a:lnTo>
                <a:lnTo>
                  <a:pt x="95250" y="193548"/>
                </a:lnTo>
                <a:lnTo>
                  <a:pt x="111252" y="223266"/>
                </a:lnTo>
                <a:lnTo>
                  <a:pt x="128017" y="193548"/>
                </a:lnTo>
                <a:lnTo>
                  <a:pt x="153924" y="214884"/>
                </a:lnTo>
                <a:lnTo>
                  <a:pt x="157734" y="181356"/>
                </a:lnTo>
                <a:lnTo>
                  <a:pt x="181356" y="187948"/>
                </a:lnTo>
                <a:lnTo>
                  <a:pt x="181356" y="64770"/>
                </a:lnTo>
                <a:lnTo>
                  <a:pt x="190500" y="32004"/>
                </a:lnTo>
                <a:close/>
              </a:path>
              <a:path w="223520" h="223520">
                <a:moveTo>
                  <a:pt x="41910" y="187887"/>
                </a:moveTo>
                <a:lnTo>
                  <a:pt x="41910" y="157734"/>
                </a:lnTo>
                <a:lnTo>
                  <a:pt x="32767" y="190500"/>
                </a:lnTo>
                <a:lnTo>
                  <a:pt x="41910" y="187887"/>
                </a:lnTo>
                <a:close/>
              </a:path>
              <a:path w="223520" h="223520">
                <a:moveTo>
                  <a:pt x="214884" y="68580"/>
                </a:moveTo>
                <a:lnTo>
                  <a:pt x="181356" y="64770"/>
                </a:lnTo>
                <a:lnTo>
                  <a:pt x="181356" y="157734"/>
                </a:lnTo>
                <a:lnTo>
                  <a:pt x="193548" y="156348"/>
                </a:lnTo>
                <a:lnTo>
                  <a:pt x="193548" y="95250"/>
                </a:lnTo>
                <a:lnTo>
                  <a:pt x="214884" y="68580"/>
                </a:lnTo>
                <a:close/>
              </a:path>
              <a:path w="223520" h="223520">
                <a:moveTo>
                  <a:pt x="190500" y="190500"/>
                </a:moveTo>
                <a:lnTo>
                  <a:pt x="181356" y="157734"/>
                </a:lnTo>
                <a:lnTo>
                  <a:pt x="181356" y="187948"/>
                </a:lnTo>
                <a:lnTo>
                  <a:pt x="190500" y="190500"/>
                </a:lnTo>
                <a:close/>
              </a:path>
              <a:path w="223520" h="223520">
                <a:moveTo>
                  <a:pt x="223267" y="111252"/>
                </a:moveTo>
                <a:lnTo>
                  <a:pt x="193548" y="95250"/>
                </a:lnTo>
                <a:lnTo>
                  <a:pt x="193548" y="128016"/>
                </a:lnTo>
                <a:lnTo>
                  <a:pt x="223267" y="111252"/>
                </a:lnTo>
                <a:close/>
              </a:path>
              <a:path w="223520" h="223520">
                <a:moveTo>
                  <a:pt x="214884" y="153924"/>
                </a:moveTo>
                <a:lnTo>
                  <a:pt x="193548" y="128016"/>
                </a:lnTo>
                <a:lnTo>
                  <a:pt x="193548" y="156348"/>
                </a:lnTo>
                <a:lnTo>
                  <a:pt x="214884" y="1539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3" name="object 23"/>
          <p:cNvSpPr/>
          <p:nvPr/>
        </p:nvSpPr>
        <p:spPr>
          <a:xfrm>
            <a:off x="7753829" y="3934994"/>
            <a:ext cx="217950" cy="21795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223267" y="111252"/>
                </a:moveTo>
                <a:lnTo>
                  <a:pt x="193548" y="95250"/>
                </a:lnTo>
                <a:lnTo>
                  <a:pt x="214884" y="68580"/>
                </a:lnTo>
                <a:lnTo>
                  <a:pt x="181356" y="64770"/>
                </a:lnTo>
                <a:lnTo>
                  <a:pt x="190500" y="32004"/>
                </a:lnTo>
                <a:lnTo>
                  <a:pt x="157734" y="41910"/>
                </a:lnTo>
                <a:lnTo>
                  <a:pt x="153924" y="8382"/>
                </a:lnTo>
                <a:lnTo>
                  <a:pt x="128017" y="28956"/>
                </a:lnTo>
                <a:lnTo>
                  <a:pt x="111252" y="0"/>
                </a:lnTo>
                <a:lnTo>
                  <a:pt x="95250" y="28956"/>
                </a:lnTo>
                <a:lnTo>
                  <a:pt x="68580" y="8382"/>
                </a:lnTo>
                <a:lnTo>
                  <a:pt x="64770" y="41910"/>
                </a:lnTo>
                <a:lnTo>
                  <a:pt x="32767" y="32004"/>
                </a:lnTo>
                <a:lnTo>
                  <a:pt x="41910" y="64770"/>
                </a:lnTo>
                <a:lnTo>
                  <a:pt x="8382" y="68580"/>
                </a:lnTo>
                <a:lnTo>
                  <a:pt x="28956" y="95250"/>
                </a:lnTo>
                <a:lnTo>
                  <a:pt x="0" y="111252"/>
                </a:lnTo>
                <a:lnTo>
                  <a:pt x="28956" y="128016"/>
                </a:lnTo>
                <a:lnTo>
                  <a:pt x="8382" y="153924"/>
                </a:lnTo>
                <a:lnTo>
                  <a:pt x="41910" y="157734"/>
                </a:lnTo>
                <a:lnTo>
                  <a:pt x="32767" y="190500"/>
                </a:lnTo>
                <a:lnTo>
                  <a:pt x="64770" y="181356"/>
                </a:lnTo>
                <a:lnTo>
                  <a:pt x="68580" y="214884"/>
                </a:lnTo>
                <a:lnTo>
                  <a:pt x="95250" y="193548"/>
                </a:lnTo>
                <a:lnTo>
                  <a:pt x="111252" y="223266"/>
                </a:lnTo>
                <a:lnTo>
                  <a:pt x="128017" y="193548"/>
                </a:lnTo>
                <a:lnTo>
                  <a:pt x="153924" y="214884"/>
                </a:lnTo>
                <a:lnTo>
                  <a:pt x="157734" y="181356"/>
                </a:lnTo>
                <a:lnTo>
                  <a:pt x="190500" y="190500"/>
                </a:lnTo>
                <a:lnTo>
                  <a:pt x="181356" y="157734"/>
                </a:lnTo>
                <a:lnTo>
                  <a:pt x="214884" y="153924"/>
                </a:lnTo>
                <a:lnTo>
                  <a:pt x="193548" y="128016"/>
                </a:lnTo>
                <a:lnTo>
                  <a:pt x="223267" y="111252"/>
                </a:lnTo>
                <a:close/>
              </a:path>
            </a:pathLst>
          </a:custGeom>
          <a:ln w="1242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1308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512063" y="109728"/>
                </a:moveTo>
                <a:lnTo>
                  <a:pt x="317753" y="0"/>
                </a:lnTo>
                <a:lnTo>
                  <a:pt x="0" y="334518"/>
                </a:lnTo>
                <a:lnTo>
                  <a:pt x="389381" y="553974"/>
                </a:lnTo>
                <a:lnTo>
                  <a:pt x="512063" y="10972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1308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389381" y="553974"/>
                </a:moveTo>
                <a:lnTo>
                  <a:pt x="512063" y="109728"/>
                </a:lnTo>
                <a:lnTo>
                  <a:pt x="317753" y="0"/>
                </a:lnTo>
                <a:lnTo>
                  <a:pt x="0" y="334518"/>
                </a:lnTo>
                <a:lnTo>
                  <a:pt x="389381" y="553974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7447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512064" y="334518"/>
                </a:moveTo>
                <a:lnTo>
                  <a:pt x="195071" y="0"/>
                </a:lnTo>
                <a:lnTo>
                  <a:pt x="0" y="109728"/>
                </a:lnTo>
                <a:lnTo>
                  <a:pt x="122682" y="553974"/>
                </a:lnTo>
                <a:lnTo>
                  <a:pt x="512064" y="33451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7447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122682" y="553974"/>
                </a:moveTo>
                <a:lnTo>
                  <a:pt x="0" y="109728"/>
                </a:lnTo>
                <a:lnTo>
                  <a:pt x="195071" y="0"/>
                </a:lnTo>
                <a:lnTo>
                  <a:pt x="512064" y="334518"/>
                </a:lnTo>
                <a:lnTo>
                  <a:pt x="122682" y="553974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9315" y="3891157"/>
            <a:ext cx="220427" cy="222284"/>
          </a:xfrm>
          <a:custGeom>
            <a:avLst/>
            <a:gdLst/>
            <a:ahLst/>
            <a:cxnLst/>
            <a:rect l="l" t="t" r="r" b="b"/>
            <a:pathLst>
              <a:path w="226060" h="227964">
                <a:moveTo>
                  <a:pt x="225552" y="126491"/>
                </a:moveTo>
                <a:lnTo>
                  <a:pt x="199644" y="151637"/>
                </a:lnTo>
                <a:lnTo>
                  <a:pt x="50292" y="0"/>
                </a:lnTo>
                <a:lnTo>
                  <a:pt x="0" y="49529"/>
                </a:lnTo>
                <a:lnTo>
                  <a:pt x="148590" y="201929"/>
                </a:lnTo>
                <a:lnTo>
                  <a:pt x="148590" y="227266"/>
                </a:lnTo>
                <a:lnTo>
                  <a:pt x="224027" y="227837"/>
                </a:lnTo>
                <a:lnTo>
                  <a:pt x="225552" y="126491"/>
                </a:lnTo>
                <a:close/>
              </a:path>
              <a:path w="226060" h="227964">
                <a:moveTo>
                  <a:pt x="148590" y="227266"/>
                </a:moveTo>
                <a:lnTo>
                  <a:pt x="148590" y="201929"/>
                </a:lnTo>
                <a:lnTo>
                  <a:pt x="123443" y="227076"/>
                </a:lnTo>
                <a:lnTo>
                  <a:pt x="148590" y="227266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9031" y="4951435"/>
            <a:ext cx="363457" cy="218569"/>
          </a:xfrm>
          <a:custGeom>
            <a:avLst/>
            <a:gdLst/>
            <a:ahLst/>
            <a:cxnLst/>
            <a:rect l="l" t="t" r="r" b="b"/>
            <a:pathLst>
              <a:path w="372744" h="224154">
                <a:moveTo>
                  <a:pt x="92964" y="224027"/>
                </a:moveTo>
                <a:lnTo>
                  <a:pt x="92964" y="0"/>
                </a:lnTo>
                <a:lnTo>
                  <a:pt x="0" y="112014"/>
                </a:lnTo>
                <a:lnTo>
                  <a:pt x="92964" y="224027"/>
                </a:lnTo>
                <a:close/>
              </a:path>
              <a:path w="372744" h="224154">
                <a:moveTo>
                  <a:pt x="372618" y="167639"/>
                </a:moveTo>
                <a:lnTo>
                  <a:pt x="372618" y="56387"/>
                </a:lnTo>
                <a:lnTo>
                  <a:pt x="92964" y="56387"/>
                </a:lnTo>
                <a:lnTo>
                  <a:pt x="92964" y="167639"/>
                </a:lnTo>
                <a:lnTo>
                  <a:pt x="372618" y="16763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9459" y="3345783"/>
            <a:ext cx="731867" cy="310827"/>
          </a:xfrm>
          <a:custGeom>
            <a:avLst/>
            <a:gdLst/>
            <a:ahLst/>
            <a:cxnLst/>
            <a:rect l="l" t="t" r="r" b="b"/>
            <a:pathLst>
              <a:path w="750569" h="318770">
                <a:moveTo>
                  <a:pt x="677688" y="51857"/>
                </a:moveTo>
                <a:lnTo>
                  <a:pt x="667239" y="25862"/>
                </a:lnTo>
                <a:lnTo>
                  <a:pt x="0" y="292608"/>
                </a:lnTo>
                <a:lnTo>
                  <a:pt x="10668" y="318515"/>
                </a:lnTo>
                <a:lnTo>
                  <a:pt x="677688" y="51857"/>
                </a:lnTo>
                <a:close/>
              </a:path>
              <a:path w="750569" h="318770">
                <a:moveTo>
                  <a:pt x="750569" y="7620"/>
                </a:moveTo>
                <a:lnTo>
                  <a:pt x="656844" y="0"/>
                </a:lnTo>
                <a:lnTo>
                  <a:pt x="667239" y="25862"/>
                </a:lnTo>
                <a:lnTo>
                  <a:pt x="680466" y="20574"/>
                </a:lnTo>
                <a:lnTo>
                  <a:pt x="691134" y="46482"/>
                </a:lnTo>
                <a:lnTo>
                  <a:pt x="691134" y="74304"/>
                </a:lnTo>
                <a:lnTo>
                  <a:pt x="750569" y="7620"/>
                </a:lnTo>
                <a:close/>
              </a:path>
              <a:path w="750569" h="318770">
                <a:moveTo>
                  <a:pt x="691134" y="46482"/>
                </a:moveTo>
                <a:lnTo>
                  <a:pt x="680466" y="20574"/>
                </a:lnTo>
                <a:lnTo>
                  <a:pt x="667239" y="25862"/>
                </a:lnTo>
                <a:lnTo>
                  <a:pt x="677688" y="51857"/>
                </a:lnTo>
                <a:lnTo>
                  <a:pt x="691134" y="46482"/>
                </a:lnTo>
                <a:close/>
              </a:path>
              <a:path w="750569" h="318770">
                <a:moveTo>
                  <a:pt x="691134" y="74304"/>
                </a:moveTo>
                <a:lnTo>
                  <a:pt x="691134" y="46482"/>
                </a:lnTo>
                <a:lnTo>
                  <a:pt x="677688" y="51857"/>
                </a:lnTo>
                <a:lnTo>
                  <a:pt x="688085" y="77724"/>
                </a:lnTo>
                <a:lnTo>
                  <a:pt x="691134" y="74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0058400" cy="757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18338" y="850252"/>
            <a:ext cx="6398821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>
              <a:spcBef>
                <a:spcPts val="116"/>
              </a:spcBef>
            </a:pPr>
            <a:r>
              <a:rPr lang="ru-RU" spc="6" dirty="0"/>
              <a:t>Панкреатическая секреция</a:t>
            </a:r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97995" y="4152696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7995" y="4152696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1327" y="2045514"/>
            <a:ext cx="436519" cy="436519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0"/>
                </a:moveTo>
                <a:lnTo>
                  <a:pt x="0" y="0"/>
                </a:lnTo>
                <a:lnTo>
                  <a:pt x="112014" y="447294"/>
                </a:lnTo>
                <a:lnTo>
                  <a:pt x="335280" y="447294"/>
                </a:lnTo>
                <a:lnTo>
                  <a:pt x="44729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1327" y="2045514"/>
            <a:ext cx="436519" cy="436519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0" y="0"/>
                </a:moveTo>
                <a:lnTo>
                  <a:pt x="112014" y="447294"/>
                </a:lnTo>
                <a:lnTo>
                  <a:pt x="335280" y="447294"/>
                </a:lnTo>
                <a:lnTo>
                  <a:pt x="447294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0291" y="2627293"/>
            <a:ext cx="435900" cy="43590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446532" y="335280"/>
                </a:moveTo>
                <a:lnTo>
                  <a:pt x="446532" y="111252"/>
                </a:lnTo>
                <a:lnTo>
                  <a:pt x="0" y="0"/>
                </a:lnTo>
                <a:lnTo>
                  <a:pt x="0" y="446531"/>
                </a:lnTo>
                <a:lnTo>
                  <a:pt x="446532" y="3352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0291" y="2627293"/>
            <a:ext cx="435900" cy="43590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0" y="446531"/>
                </a:moveTo>
                <a:lnTo>
                  <a:pt x="446532" y="335280"/>
                </a:lnTo>
                <a:lnTo>
                  <a:pt x="446532" y="111252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67447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512064" y="219455"/>
                </a:moveTo>
                <a:lnTo>
                  <a:pt x="122682" y="0"/>
                </a:lnTo>
                <a:lnTo>
                  <a:pt x="0" y="444245"/>
                </a:lnTo>
                <a:lnTo>
                  <a:pt x="195071" y="553973"/>
                </a:lnTo>
                <a:lnTo>
                  <a:pt x="512064" y="21945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447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122682" y="0"/>
                </a:moveTo>
                <a:lnTo>
                  <a:pt x="0" y="444245"/>
                </a:lnTo>
                <a:lnTo>
                  <a:pt x="195071" y="553973"/>
                </a:lnTo>
                <a:lnTo>
                  <a:pt x="512064" y="219455"/>
                </a:lnTo>
                <a:lnTo>
                  <a:pt x="122682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42362" y="2627293"/>
            <a:ext cx="436519" cy="435900"/>
          </a:xfrm>
          <a:custGeom>
            <a:avLst/>
            <a:gdLst/>
            <a:ahLst/>
            <a:cxnLst/>
            <a:rect l="l" t="t" r="r" b="b"/>
            <a:pathLst>
              <a:path w="447675" h="447039">
                <a:moveTo>
                  <a:pt x="447294" y="446531"/>
                </a:moveTo>
                <a:lnTo>
                  <a:pt x="447294" y="0"/>
                </a:lnTo>
                <a:lnTo>
                  <a:pt x="0" y="111252"/>
                </a:lnTo>
                <a:lnTo>
                  <a:pt x="0" y="335280"/>
                </a:lnTo>
                <a:lnTo>
                  <a:pt x="447294" y="44653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42362" y="2627293"/>
            <a:ext cx="436519" cy="435900"/>
          </a:xfrm>
          <a:custGeom>
            <a:avLst/>
            <a:gdLst/>
            <a:ahLst/>
            <a:cxnLst/>
            <a:rect l="l" t="t" r="r" b="b"/>
            <a:pathLst>
              <a:path w="447675" h="447039">
                <a:moveTo>
                  <a:pt x="447294" y="0"/>
                </a:moveTo>
                <a:lnTo>
                  <a:pt x="0" y="111252"/>
                </a:lnTo>
                <a:lnTo>
                  <a:pt x="0" y="335280"/>
                </a:lnTo>
                <a:lnTo>
                  <a:pt x="447294" y="446531"/>
                </a:lnTo>
                <a:lnTo>
                  <a:pt x="447294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1308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512063" y="444245"/>
                </a:moveTo>
                <a:lnTo>
                  <a:pt x="389381" y="0"/>
                </a:lnTo>
                <a:lnTo>
                  <a:pt x="0" y="219456"/>
                </a:lnTo>
                <a:lnTo>
                  <a:pt x="317753" y="553973"/>
                </a:lnTo>
                <a:lnTo>
                  <a:pt x="512063" y="44424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91308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389381" y="0"/>
                </a:moveTo>
                <a:lnTo>
                  <a:pt x="512063" y="444245"/>
                </a:lnTo>
                <a:lnTo>
                  <a:pt x="317753" y="553973"/>
                </a:lnTo>
                <a:lnTo>
                  <a:pt x="0" y="219456"/>
                </a:lnTo>
                <a:lnTo>
                  <a:pt x="389381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73603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4">
                <a:moveTo>
                  <a:pt x="553974" y="316991"/>
                </a:moveTo>
                <a:lnTo>
                  <a:pt x="220218" y="0"/>
                </a:lnTo>
                <a:lnTo>
                  <a:pt x="0" y="389382"/>
                </a:lnTo>
                <a:lnTo>
                  <a:pt x="444245" y="512064"/>
                </a:lnTo>
                <a:lnTo>
                  <a:pt x="553974" y="31699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73603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4">
                <a:moveTo>
                  <a:pt x="0" y="389382"/>
                </a:moveTo>
                <a:lnTo>
                  <a:pt x="444245" y="512064"/>
                </a:lnTo>
                <a:lnTo>
                  <a:pt x="553974" y="316991"/>
                </a:lnTo>
                <a:lnTo>
                  <a:pt x="220218" y="0"/>
                </a:lnTo>
                <a:lnTo>
                  <a:pt x="0" y="389382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44285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4">
                <a:moveTo>
                  <a:pt x="553973" y="389381"/>
                </a:moveTo>
                <a:lnTo>
                  <a:pt x="334518" y="0"/>
                </a:lnTo>
                <a:lnTo>
                  <a:pt x="0" y="316991"/>
                </a:lnTo>
                <a:lnTo>
                  <a:pt x="109727" y="512064"/>
                </a:lnTo>
                <a:lnTo>
                  <a:pt x="553973" y="38938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4285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4">
                <a:moveTo>
                  <a:pt x="553973" y="389381"/>
                </a:moveTo>
                <a:lnTo>
                  <a:pt x="109727" y="512064"/>
                </a:lnTo>
                <a:lnTo>
                  <a:pt x="0" y="316991"/>
                </a:lnTo>
                <a:lnTo>
                  <a:pt x="334518" y="0"/>
                </a:lnTo>
                <a:lnTo>
                  <a:pt x="553973" y="38938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73603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5">
                <a:moveTo>
                  <a:pt x="553974" y="194309"/>
                </a:moveTo>
                <a:lnTo>
                  <a:pt x="444245" y="0"/>
                </a:lnTo>
                <a:lnTo>
                  <a:pt x="0" y="122681"/>
                </a:lnTo>
                <a:lnTo>
                  <a:pt x="220218" y="512064"/>
                </a:lnTo>
                <a:lnTo>
                  <a:pt x="553974" y="1943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73603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5">
                <a:moveTo>
                  <a:pt x="0" y="122681"/>
                </a:moveTo>
                <a:lnTo>
                  <a:pt x="444245" y="0"/>
                </a:lnTo>
                <a:lnTo>
                  <a:pt x="553974" y="194309"/>
                </a:lnTo>
                <a:lnTo>
                  <a:pt x="220218" y="512064"/>
                </a:lnTo>
                <a:lnTo>
                  <a:pt x="0" y="122681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44285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5">
                <a:moveTo>
                  <a:pt x="553973" y="122681"/>
                </a:moveTo>
                <a:lnTo>
                  <a:pt x="109727" y="0"/>
                </a:lnTo>
                <a:lnTo>
                  <a:pt x="0" y="194309"/>
                </a:lnTo>
                <a:lnTo>
                  <a:pt x="334518" y="512064"/>
                </a:lnTo>
                <a:lnTo>
                  <a:pt x="553973" y="12268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4285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5">
                <a:moveTo>
                  <a:pt x="553973" y="122681"/>
                </a:moveTo>
                <a:lnTo>
                  <a:pt x="109727" y="0"/>
                </a:lnTo>
                <a:lnTo>
                  <a:pt x="0" y="194309"/>
                </a:lnTo>
                <a:lnTo>
                  <a:pt x="334518" y="512064"/>
                </a:lnTo>
                <a:lnTo>
                  <a:pt x="553973" y="12268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97995" y="4516030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97995" y="4516030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97995" y="3789365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97995" y="3789365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97475" y="3789365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97475" y="3789365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97475" y="3426031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97475" y="3426031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97995" y="3426031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97995" y="3426031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97475" y="4152696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97475" y="4152696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97475" y="4516030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97475" y="4516030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97995" y="4879363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97995" y="4879363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97475" y="4879363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97475" y="4879363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97995" y="5242694"/>
            <a:ext cx="363457" cy="362837"/>
          </a:xfrm>
          <a:custGeom>
            <a:avLst/>
            <a:gdLst/>
            <a:ahLst/>
            <a:cxnLst/>
            <a:rect l="l" t="t" r="r" b="b"/>
            <a:pathLst>
              <a:path w="372744" h="372110">
                <a:moveTo>
                  <a:pt x="0" y="0"/>
                </a:moveTo>
                <a:lnTo>
                  <a:pt x="0" y="371856"/>
                </a:lnTo>
                <a:lnTo>
                  <a:pt x="372618" y="371856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97995" y="5242694"/>
            <a:ext cx="363457" cy="362837"/>
          </a:xfrm>
          <a:custGeom>
            <a:avLst/>
            <a:gdLst/>
            <a:ahLst/>
            <a:cxnLst/>
            <a:rect l="l" t="t" r="r" b="b"/>
            <a:pathLst>
              <a:path w="372744" h="372110">
                <a:moveTo>
                  <a:pt x="0" y="0"/>
                </a:moveTo>
                <a:lnTo>
                  <a:pt x="0" y="371856"/>
                </a:lnTo>
                <a:lnTo>
                  <a:pt x="372618" y="371856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97475" y="5242694"/>
            <a:ext cx="362837" cy="362837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0" y="0"/>
                </a:moveTo>
                <a:lnTo>
                  <a:pt x="0" y="371856"/>
                </a:lnTo>
                <a:lnTo>
                  <a:pt x="371856" y="371856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97475" y="5242694"/>
            <a:ext cx="362837" cy="362837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0" y="0"/>
                </a:moveTo>
                <a:lnTo>
                  <a:pt x="0" y="371856"/>
                </a:lnTo>
                <a:lnTo>
                  <a:pt x="371856" y="371856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79028" y="2699363"/>
            <a:ext cx="581407" cy="291013"/>
          </a:xfrm>
          <a:custGeom>
            <a:avLst/>
            <a:gdLst/>
            <a:ahLst/>
            <a:cxnLst/>
            <a:rect l="l" t="t" r="r" b="b"/>
            <a:pathLst>
              <a:path w="596264" h="298450">
                <a:moveTo>
                  <a:pt x="149352" y="297941"/>
                </a:moveTo>
                <a:lnTo>
                  <a:pt x="149352" y="0"/>
                </a:lnTo>
                <a:lnTo>
                  <a:pt x="0" y="149351"/>
                </a:lnTo>
                <a:lnTo>
                  <a:pt x="149352" y="297941"/>
                </a:lnTo>
                <a:close/>
              </a:path>
              <a:path w="596264" h="298450">
                <a:moveTo>
                  <a:pt x="595884" y="224027"/>
                </a:moveTo>
                <a:lnTo>
                  <a:pt x="595884" y="74675"/>
                </a:lnTo>
                <a:lnTo>
                  <a:pt x="149352" y="74675"/>
                </a:lnTo>
                <a:lnTo>
                  <a:pt x="149352" y="224027"/>
                </a:lnTo>
                <a:lnTo>
                  <a:pt x="595884" y="224027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779028" y="2699363"/>
            <a:ext cx="581407" cy="291013"/>
          </a:xfrm>
          <a:custGeom>
            <a:avLst/>
            <a:gdLst/>
            <a:ahLst/>
            <a:cxnLst/>
            <a:rect l="l" t="t" r="r" b="b"/>
            <a:pathLst>
              <a:path w="596264" h="298450">
                <a:moveTo>
                  <a:pt x="149352" y="0"/>
                </a:moveTo>
                <a:lnTo>
                  <a:pt x="149352" y="74675"/>
                </a:lnTo>
                <a:lnTo>
                  <a:pt x="595884" y="74675"/>
                </a:lnTo>
                <a:lnTo>
                  <a:pt x="595884" y="224027"/>
                </a:lnTo>
                <a:lnTo>
                  <a:pt x="149352" y="224027"/>
                </a:lnTo>
                <a:lnTo>
                  <a:pt x="149352" y="297941"/>
                </a:lnTo>
                <a:lnTo>
                  <a:pt x="0" y="149351"/>
                </a:lnTo>
                <a:lnTo>
                  <a:pt x="149352" y="0"/>
                </a:lnTo>
                <a:close/>
              </a:path>
            </a:pathLst>
          </a:custGeom>
          <a:ln w="18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85248" y="3138482"/>
            <a:ext cx="224759" cy="357884"/>
          </a:xfrm>
          <a:custGeom>
            <a:avLst/>
            <a:gdLst/>
            <a:ahLst/>
            <a:cxnLst/>
            <a:rect l="l" t="t" r="r" b="b"/>
            <a:pathLst>
              <a:path w="230505" h="367029">
                <a:moveTo>
                  <a:pt x="229959" y="222046"/>
                </a:moveTo>
                <a:lnTo>
                  <a:pt x="225088" y="163068"/>
                </a:lnTo>
                <a:lnTo>
                  <a:pt x="209019" y="106094"/>
                </a:lnTo>
                <a:lnTo>
                  <a:pt x="184318" y="58594"/>
                </a:lnTo>
                <a:lnTo>
                  <a:pt x="153326" y="23274"/>
                </a:lnTo>
                <a:lnTo>
                  <a:pt x="118384" y="2840"/>
                </a:lnTo>
                <a:lnTo>
                  <a:pt x="81832" y="0"/>
                </a:lnTo>
                <a:lnTo>
                  <a:pt x="48664" y="15526"/>
                </a:lnTo>
                <a:lnTo>
                  <a:pt x="23140" y="47036"/>
                </a:lnTo>
                <a:lnTo>
                  <a:pt x="6504" y="91129"/>
                </a:lnTo>
                <a:lnTo>
                  <a:pt x="0" y="144402"/>
                </a:lnTo>
                <a:lnTo>
                  <a:pt x="4870" y="203454"/>
                </a:lnTo>
                <a:lnTo>
                  <a:pt x="21305" y="260061"/>
                </a:lnTo>
                <a:lnTo>
                  <a:pt x="46189" y="307378"/>
                </a:lnTo>
                <a:lnTo>
                  <a:pt x="77181" y="342698"/>
                </a:lnTo>
                <a:lnTo>
                  <a:pt x="111940" y="363315"/>
                </a:lnTo>
                <a:lnTo>
                  <a:pt x="148126" y="366522"/>
                </a:lnTo>
                <a:lnTo>
                  <a:pt x="181294" y="350703"/>
                </a:lnTo>
                <a:lnTo>
                  <a:pt x="206818" y="319156"/>
                </a:lnTo>
                <a:lnTo>
                  <a:pt x="223454" y="275173"/>
                </a:lnTo>
                <a:lnTo>
                  <a:pt x="229959" y="222046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85248" y="3138482"/>
            <a:ext cx="224759" cy="357884"/>
          </a:xfrm>
          <a:custGeom>
            <a:avLst/>
            <a:gdLst/>
            <a:ahLst/>
            <a:cxnLst/>
            <a:rect l="l" t="t" r="r" b="b"/>
            <a:pathLst>
              <a:path w="230505" h="367029">
                <a:moveTo>
                  <a:pt x="81832" y="0"/>
                </a:moveTo>
                <a:lnTo>
                  <a:pt x="48664" y="15526"/>
                </a:lnTo>
                <a:lnTo>
                  <a:pt x="23140" y="47036"/>
                </a:lnTo>
                <a:lnTo>
                  <a:pt x="6504" y="91129"/>
                </a:lnTo>
                <a:lnTo>
                  <a:pt x="0" y="144402"/>
                </a:lnTo>
                <a:lnTo>
                  <a:pt x="4870" y="203454"/>
                </a:lnTo>
                <a:lnTo>
                  <a:pt x="21305" y="260061"/>
                </a:lnTo>
                <a:lnTo>
                  <a:pt x="46189" y="307378"/>
                </a:lnTo>
                <a:lnTo>
                  <a:pt x="77181" y="342698"/>
                </a:lnTo>
                <a:lnTo>
                  <a:pt x="111940" y="363315"/>
                </a:lnTo>
                <a:lnTo>
                  <a:pt x="148126" y="366522"/>
                </a:lnTo>
                <a:lnTo>
                  <a:pt x="181294" y="350703"/>
                </a:lnTo>
                <a:lnTo>
                  <a:pt x="206818" y="319156"/>
                </a:lnTo>
                <a:lnTo>
                  <a:pt x="223454" y="275173"/>
                </a:lnTo>
                <a:lnTo>
                  <a:pt x="229959" y="222046"/>
                </a:lnTo>
                <a:lnTo>
                  <a:pt x="225088" y="163068"/>
                </a:lnTo>
                <a:lnTo>
                  <a:pt x="209019" y="106094"/>
                </a:lnTo>
                <a:lnTo>
                  <a:pt x="184318" y="58594"/>
                </a:lnTo>
                <a:lnTo>
                  <a:pt x="153326" y="23274"/>
                </a:lnTo>
                <a:lnTo>
                  <a:pt x="118384" y="2840"/>
                </a:lnTo>
                <a:lnTo>
                  <a:pt x="81832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48582" y="3138482"/>
            <a:ext cx="224759" cy="357884"/>
          </a:xfrm>
          <a:custGeom>
            <a:avLst/>
            <a:gdLst/>
            <a:ahLst/>
            <a:cxnLst/>
            <a:rect l="l" t="t" r="r" b="b"/>
            <a:pathLst>
              <a:path w="230505" h="367029">
                <a:moveTo>
                  <a:pt x="229959" y="144402"/>
                </a:moveTo>
                <a:lnTo>
                  <a:pt x="223455" y="91129"/>
                </a:lnTo>
                <a:lnTo>
                  <a:pt x="206819" y="47036"/>
                </a:lnTo>
                <a:lnTo>
                  <a:pt x="181295" y="15526"/>
                </a:lnTo>
                <a:lnTo>
                  <a:pt x="148126" y="0"/>
                </a:lnTo>
                <a:lnTo>
                  <a:pt x="111867" y="2840"/>
                </a:lnTo>
                <a:lnTo>
                  <a:pt x="76962" y="23274"/>
                </a:lnTo>
                <a:lnTo>
                  <a:pt x="45860" y="58594"/>
                </a:lnTo>
                <a:lnTo>
                  <a:pt x="21012" y="106094"/>
                </a:lnTo>
                <a:lnTo>
                  <a:pt x="4870" y="163068"/>
                </a:lnTo>
                <a:lnTo>
                  <a:pt x="0" y="222046"/>
                </a:lnTo>
                <a:lnTo>
                  <a:pt x="6504" y="275173"/>
                </a:lnTo>
                <a:lnTo>
                  <a:pt x="23140" y="319156"/>
                </a:lnTo>
                <a:lnTo>
                  <a:pt x="48664" y="350703"/>
                </a:lnTo>
                <a:lnTo>
                  <a:pt x="81832" y="366522"/>
                </a:lnTo>
                <a:lnTo>
                  <a:pt x="118384" y="363315"/>
                </a:lnTo>
                <a:lnTo>
                  <a:pt x="153326" y="342698"/>
                </a:lnTo>
                <a:lnTo>
                  <a:pt x="184318" y="307378"/>
                </a:lnTo>
                <a:lnTo>
                  <a:pt x="209019" y="260061"/>
                </a:lnTo>
                <a:lnTo>
                  <a:pt x="225088" y="203454"/>
                </a:lnTo>
                <a:lnTo>
                  <a:pt x="229959" y="144402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48582" y="3138482"/>
            <a:ext cx="224759" cy="357884"/>
          </a:xfrm>
          <a:custGeom>
            <a:avLst/>
            <a:gdLst/>
            <a:ahLst/>
            <a:cxnLst/>
            <a:rect l="l" t="t" r="r" b="b"/>
            <a:pathLst>
              <a:path w="230505" h="367029">
                <a:moveTo>
                  <a:pt x="148126" y="0"/>
                </a:moveTo>
                <a:lnTo>
                  <a:pt x="181295" y="15526"/>
                </a:lnTo>
                <a:lnTo>
                  <a:pt x="206819" y="47036"/>
                </a:lnTo>
                <a:lnTo>
                  <a:pt x="223455" y="91129"/>
                </a:lnTo>
                <a:lnTo>
                  <a:pt x="229959" y="144402"/>
                </a:lnTo>
                <a:lnTo>
                  <a:pt x="225088" y="203454"/>
                </a:lnTo>
                <a:lnTo>
                  <a:pt x="209019" y="260061"/>
                </a:lnTo>
                <a:lnTo>
                  <a:pt x="184318" y="307378"/>
                </a:lnTo>
                <a:lnTo>
                  <a:pt x="153326" y="342698"/>
                </a:lnTo>
                <a:lnTo>
                  <a:pt x="118384" y="363315"/>
                </a:lnTo>
                <a:lnTo>
                  <a:pt x="81832" y="366522"/>
                </a:lnTo>
                <a:lnTo>
                  <a:pt x="48664" y="350703"/>
                </a:lnTo>
                <a:lnTo>
                  <a:pt x="23140" y="319156"/>
                </a:lnTo>
                <a:lnTo>
                  <a:pt x="6504" y="275173"/>
                </a:lnTo>
                <a:lnTo>
                  <a:pt x="0" y="222046"/>
                </a:lnTo>
                <a:lnTo>
                  <a:pt x="4870" y="163068"/>
                </a:lnTo>
                <a:lnTo>
                  <a:pt x="21012" y="106094"/>
                </a:lnTo>
                <a:lnTo>
                  <a:pt x="45860" y="58594"/>
                </a:lnTo>
                <a:lnTo>
                  <a:pt x="76962" y="23274"/>
                </a:lnTo>
                <a:lnTo>
                  <a:pt x="111867" y="2840"/>
                </a:lnTo>
                <a:lnTo>
                  <a:pt x="148126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764911" y="3422314"/>
            <a:ext cx="168416" cy="287298"/>
          </a:xfrm>
          <a:custGeom>
            <a:avLst/>
            <a:gdLst/>
            <a:ahLst/>
            <a:cxnLst/>
            <a:rect l="l" t="t" r="r" b="b"/>
            <a:pathLst>
              <a:path w="172719" h="294639">
                <a:moveTo>
                  <a:pt x="172212" y="22860"/>
                </a:moveTo>
                <a:lnTo>
                  <a:pt x="103632" y="0"/>
                </a:lnTo>
                <a:lnTo>
                  <a:pt x="33528" y="212598"/>
                </a:lnTo>
                <a:lnTo>
                  <a:pt x="0" y="201168"/>
                </a:lnTo>
                <a:lnTo>
                  <a:pt x="44958" y="294132"/>
                </a:lnTo>
                <a:lnTo>
                  <a:pt x="102108" y="264128"/>
                </a:lnTo>
                <a:lnTo>
                  <a:pt x="102108" y="234696"/>
                </a:lnTo>
                <a:lnTo>
                  <a:pt x="172212" y="22860"/>
                </a:lnTo>
                <a:close/>
              </a:path>
              <a:path w="172719" h="294639">
                <a:moveTo>
                  <a:pt x="136398" y="246125"/>
                </a:moveTo>
                <a:lnTo>
                  <a:pt x="102108" y="234696"/>
                </a:lnTo>
                <a:lnTo>
                  <a:pt x="102108" y="264128"/>
                </a:lnTo>
                <a:lnTo>
                  <a:pt x="136398" y="24612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64911" y="3422314"/>
            <a:ext cx="168416" cy="287298"/>
          </a:xfrm>
          <a:custGeom>
            <a:avLst/>
            <a:gdLst/>
            <a:ahLst/>
            <a:cxnLst/>
            <a:rect l="l" t="t" r="r" b="b"/>
            <a:pathLst>
              <a:path w="172719" h="294639">
                <a:moveTo>
                  <a:pt x="0" y="201168"/>
                </a:moveTo>
                <a:lnTo>
                  <a:pt x="33528" y="212598"/>
                </a:lnTo>
                <a:lnTo>
                  <a:pt x="103632" y="0"/>
                </a:lnTo>
                <a:lnTo>
                  <a:pt x="172212" y="22860"/>
                </a:lnTo>
                <a:lnTo>
                  <a:pt x="102108" y="234696"/>
                </a:lnTo>
                <a:lnTo>
                  <a:pt x="136398" y="246125"/>
                </a:lnTo>
                <a:lnTo>
                  <a:pt x="44958" y="294132"/>
                </a:lnTo>
                <a:lnTo>
                  <a:pt x="0" y="201168"/>
                </a:lnTo>
                <a:close/>
              </a:path>
            </a:pathLst>
          </a:custGeom>
          <a:ln w="18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320756" y="2431384"/>
            <a:ext cx="356644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sz="19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1827" y="2441431"/>
            <a:ext cx="991699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Ацинус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41783" y="2419746"/>
            <a:ext cx="1951907" cy="843471"/>
          </a:xfrm>
          <a:prstGeom prst="rect">
            <a:avLst/>
          </a:prstGeom>
        </p:spPr>
        <p:txBody>
          <a:bodyPr vert="horz" wrap="square" lIns="0" tIns="26006" rIns="0" bIns="0" rtlCol="0">
            <a:spAutoFit/>
          </a:bodyPr>
          <a:lstStyle/>
          <a:p>
            <a:pPr marL="12384" marR="4953">
              <a:lnSpc>
                <a:spcPct val="95300"/>
              </a:lnSpc>
              <a:spcBef>
                <a:spcPts val="204"/>
              </a:spcBef>
            </a:pPr>
            <a:r>
              <a:rPr lang="ru-RU" sz="1805" spc="-5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Альфа-амилаза</a:t>
            </a:r>
          </a:p>
          <a:p>
            <a:pPr marL="12384" marR="4953">
              <a:lnSpc>
                <a:spcPct val="95300"/>
              </a:lnSpc>
              <a:spcBef>
                <a:spcPts val="204"/>
              </a:spcBef>
            </a:pPr>
            <a:r>
              <a:rPr lang="ru-RU" sz="1805" spc="-5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Липаза</a:t>
            </a:r>
            <a:br>
              <a:rPr lang="ru-RU" sz="1805" spc="-5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5" spc="-5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Протеаза</a:t>
            </a:r>
            <a:endParaRPr sz="18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51326" y="2408845"/>
            <a:ext cx="144888" cy="944863"/>
          </a:xfrm>
          <a:custGeom>
            <a:avLst/>
            <a:gdLst/>
            <a:ahLst/>
            <a:cxnLst/>
            <a:rect l="l" t="t" r="r" b="b"/>
            <a:pathLst>
              <a:path w="148589" h="969010">
                <a:moveTo>
                  <a:pt x="148590" y="0"/>
                </a:moveTo>
                <a:lnTo>
                  <a:pt x="119562" y="6405"/>
                </a:lnTo>
                <a:lnTo>
                  <a:pt x="95821" y="23812"/>
                </a:lnTo>
                <a:lnTo>
                  <a:pt x="79795" y="49506"/>
                </a:lnTo>
                <a:lnTo>
                  <a:pt x="73914" y="80771"/>
                </a:lnTo>
                <a:lnTo>
                  <a:pt x="73914" y="403859"/>
                </a:lnTo>
                <a:lnTo>
                  <a:pt x="68151" y="435125"/>
                </a:lnTo>
                <a:lnTo>
                  <a:pt x="52387" y="460819"/>
                </a:lnTo>
                <a:lnTo>
                  <a:pt x="28908" y="478226"/>
                </a:lnTo>
                <a:lnTo>
                  <a:pt x="0" y="484631"/>
                </a:lnTo>
                <a:lnTo>
                  <a:pt x="28908" y="490930"/>
                </a:lnTo>
                <a:lnTo>
                  <a:pt x="52387" y="508158"/>
                </a:lnTo>
                <a:lnTo>
                  <a:pt x="68151" y="533816"/>
                </a:lnTo>
                <a:lnTo>
                  <a:pt x="73914" y="565403"/>
                </a:lnTo>
                <a:lnTo>
                  <a:pt x="73914" y="887729"/>
                </a:lnTo>
                <a:lnTo>
                  <a:pt x="79795" y="919317"/>
                </a:lnTo>
                <a:lnTo>
                  <a:pt x="95821" y="944975"/>
                </a:lnTo>
                <a:lnTo>
                  <a:pt x="119562" y="962203"/>
                </a:lnTo>
                <a:lnTo>
                  <a:pt x="148590" y="968502"/>
                </a:lnTo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75468" y="1973441"/>
            <a:ext cx="2833971" cy="4141055"/>
          </a:xfrm>
          <a:custGeom>
            <a:avLst/>
            <a:gdLst/>
            <a:ahLst/>
            <a:cxnLst/>
            <a:rect l="l" t="t" r="r" b="b"/>
            <a:pathLst>
              <a:path w="2906395" h="4246880">
                <a:moveTo>
                  <a:pt x="2906267" y="3761993"/>
                </a:moveTo>
                <a:lnTo>
                  <a:pt x="2906267" y="483869"/>
                </a:lnTo>
                <a:lnTo>
                  <a:pt x="2904047" y="437234"/>
                </a:lnTo>
                <a:lnTo>
                  <a:pt x="2897521" y="391860"/>
                </a:lnTo>
                <a:lnTo>
                  <a:pt x="2886895" y="347950"/>
                </a:lnTo>
                <a:lnTo>
                  <a:pt x="2872371" y="305706"/>
                </a:lnTo>
                <a:lnTo>
                  <a:pt x="2854154" y="265330"/>
                </a:lnTo>
                <a:lnTo>
                  <a:pt x="2832447" y="227023"/>
                </a:lnTo>
                <a:lnTo>
                  <a:pt x="2807454" y="190988"/>
                </a:lnTo>
                <a:lnTo>
                  <a:pt x="2779379" y="157426"/>
                </a:lnTo>
                <a:lnTo>
                  <a:pt x="2748426" y="126540"/>
                </a:lnTo>
                <a:lnTo>
                  <a:pt x="2714798" y="98531"/>
                </a:lnTo>
                <a:lnTo>
                  <a:pt x="2678699" y="73602"/>
                </a:lnTo>
                <a:lnTo>
                  <a:pt x="2640334" y="51954"/>
                </a:lnTo>
                <a:lnTo>
                  <a:pt x="2599905" y="33789"/>
                </a:lnTo>
                <a:lnTo>
                  <a:pt x="2557617" y="19309"/>
                </a:lnTo>
                <a:lnTo>
                  <a:pt x="2513674" y="8716"/>
                </a:lnTo>
                <a:lnTo>
                  <a:pt x="2468279" y="2212"/>
                </a:lnTo>
                <a:lnTo>
                  <a:pt x="2421636" y="0"/>
                </a:lnTo>
                <a:lnTo>
                  <a:pt x="484632" y="0"/>
                </a:lnTo>
                <a:lnTo>
                  <a:pt x="437988" y="2212"/>
                </a:lnTo>
                <a:lnTo>
                  <a:pt x="392593" y="8716"/>
                </a:lnTo>
                <a:lnTo>
                  <a:pt x="348650" y="19309"/>
                </a:lnTo>
                <a:lnTo>
                  <a:pt x="306362" y="33789"/>
                </a:lnTo>
                <a:lnTo>
                  <a:pt x="265933" y="51954"/>
                </a:lnTo>
                <a:lnTo>
                  <a:pt x="227567" y="73602"/>
                </a:lnTo>
                <a:lnTo>
                  <a:pt x="191469" y="98531"/>
                </a:lnTo>
                <a:lnTo>
                  <a:pt x="157841" y="126540"/>
                </a:lnTo>
                <a:lnTo>
                  <a:pt x="126888" y="157426"/>
                </a:lnTo>
                <a:lnTo>
                  <a:pt x="98813" y="190988"/>
                </a:lnTo>
                <a:lnTo>
                  <a:pt x="73820" y="227023"/>
                </a:lnTo>
                <a:lnTo>
                  <a:pt x="52113" y="265330"/>
                </a:lnTo>
                <a:lnTo>
                  <a:pt x="33895" y="305706"/>
                </a:lnTo>
                <a:lnTo>
                  <a:pt x="19372" y="347950"/>
                </a:lnTo>
                <a:lnTo>
                  <a:pt x="8745" y="391860"/>
                </a:lnTo>
                <a:lnTo>
                  <a:pt x="2220" y="437234"/>
                </a:lnTo>
                <a:lnTo>
                  <a:pt x="0" y="483869"/>
                </a:lnTo>
                <a:lnTo>
                  <a:pt x="0" y="3761993"/>
                </a:lnTo>
                <a:lnTo>
                  <a:pt x="2220" y="3808636"/>
                </a:lnTo>
                <a:lnTo>
                  <a:pt x="8745" y="3854031"/>
                </a:lnTo>
                <a:lnTo>
                  <a:pt x="19372" y="3897975"/>
                </a:lnTo>
                <a:lnTo>
                  <a:pt x="33895" y="3940263"/>
                </a:lnTo>
                <a:lnTo>
                  <a:pt x="52113" y="3980691"/>
                </a:lnTo>
                <a:lnTo>
                  <a:pt x="73820" y="4019057"/>
                </a:lnTo>
                <a:lnTo>
                  <a:pt x="98813" y="4055156"/>
                </a:lnTo>
                <a:lnTo>
                  <a:pt x="126888" y="4088784"/>
                </a:lnTo>
                <a:lnTo>
                  <a:pt x="157841" y="4119737"/>
                </a:lnTo>
                <a:lnTo>
                  <a:pt x="191469" y="4147812"/>
                </a:lnTo>
                <a:lnTo>
                  <a:pt x="227567" y="4172805"/>
                </a:lnTo>
                <a:lnTo>
                  <a:pt x="265933" y="4194512"/>
                </a:lnTo>
                <a:lnTo>
                  <a:pt x="306362" y="4212729"/>
                </a:lnTo>
                <a:lnTo>
                  <a:pt x="348650" y="4227253"/>
                </a:lnTo>
                <a:lnTo>
                  <a:pt x="392593" y="4237880"/>
                </a:lnTo>
                <a:lnTo>
                  <a:pt x="437988" y="4244405"/>
                </a:lnTo>
                <a:lnTo>
                  <a:pt x="484632" y="4246625"/>
                </a:lnTo>
                <a:lnTo>
                  <a:pt x="2421636" y="4246625"/>
                </a:lnTo>
                <a:lnTo>
                  <a:pt x="2468279" y="4244405"/>
                </a:lnTo>
                <a:lnTo>
                  <a:pt x="2513674" y="4237880"/>
                </a:lnTo>
                <a:lnTo>
                  <a:pt x="2557617" y="4227253"/>
                </a:lnTo>
                <a:lnTo>
                  <a:pt x="2599905" y="4212729"/>
                </a:lnTo>
                <a:lnTo>
                  <a:pt x="2640334" y="4194512"/>
                </a:lnTo>
                <a:lnTo>
                  <a:pt x="2678699" y="4172805"/>
                </a:lnTo>
                <a:lnTo>
                  <a:pt x="2714798" y="4147812"/>
                </a:lnTo>
                <a:lnTo>
                  <a:pt x="2748426" y="4119737"/>
                </a:lnTo>
                <a:lnTo>
                  <a:pt x="2779379" y="4088784"/>
                </a:lnTo>
                <a:lnTo>
                  <a:pt x="2807454" y="4055156"/>
                </a:lnTo>
                <a:lnTo>
                  <a:pt x="2832447" y="4019057"/>
                </a:lnTo>
                <a:lnTo>
                  <a:pt x="2854154" y="3980691"/>
                </a:lnTo>
                <a:lnTo>
                  <a:pt x="2872371" y="3940263"/>
                </a:lnTo>
                <a:lnTo>
                  <a:pt x="2886895" y="3897975"/>
                </a:lnTo>
                <a:lnTo>
                  <a:pt x="2897521" y="3854031"/>
                </a:lnTo>
                <a:lnTo>
                  <a:pt x="2904047" y="3808636"/>
                </a:lnTo>
                <a:lnTo>
                  <a:pt x="2906267" y="3761993"/>
                </a:lnTo>
                <a:close/>
              </a:path>
            </a:pathLst>
          </a:custGeom>
          <a:solidFill>
            <a:srgbClr val="F8994A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75468" y="1973441"/>
            <a:ext cx="2833971" cy="4141055"/>
          </a:xfrm>
          <a:custGeom>
            <a:avLst/>
            <a:gdLst/>
            <a:ahLst/>
            <a:cxnLst/>
            <a:rect l="l" t="t" r="r" b="b"/>
            <a:pathLst>
              <a:path w="2906395" h="4246880">
                <a:moveTo>
                  <a:pt x="484632" y="0"/>
                </a:moveTo>
                <a:lnTo>
                  <a:pt x="437988" y="2212"/>
                </a:lnTo>
                <a:lnTo>
                  <a:pt x="392593" y="8716"/>
                </a:lnTo>
                <a:lnTo>
                  <a:pt x="348650" y="19309"/>
                </a:lnTo>
                <a:lnTo>
                  <a:pt x="306362" y="33789"/>
                </a:lnTo>
                <a:lnTo>
                  <a:pt x="265933" y="51954"/>
                </a:lnTo>
                <a:lnTo>
                  <a:pt x="227567" y="73602"/>
                </a:lnTo>
                <a:lnTo>
                  <a:pt x="191469" y="98531"/>
                </a:lnTo>
                <a:lnTo>
                  <a:pt x="157841" y="126540"/>
                </a:lnTo>
                <a:lnTo>
                  <a:pt x="126888" y="157426"/>
                </a:lnTo>
                <a:lnTo>
                  <a:pt x="98813" y="190988"/>
                </a:lnTo>
                <a:lnTo>
                  <a:pt x="73820" y="227023"/>
                </a:lnTo>
                <a:lnTo>
                  <a:pt x="52113" y="265330"/>
                </a:lnTo>
                <a:lnTo>
                  <a:pt x="33895" y="305706"/>
                </a:lnTo>
                <a:lnTo>
                  <a:pt x="19372" y="347950"/>
                </a:lnTo>
                <a:lnTo>
                  <a:pt x="8745" y="391860"/>
                </a:lnTo>
                <a:lnTo>
                  <a:pt x="2220" y="437234"/>
                </a:lnTo>
                <a:lnTo>
                  <a:pt x="0" y="483869"/>
                </a:lnTo>
                <a:lnTo>
                  <a:pt x="0" y="3761993"/>
                </a:lnTo>
                <a:lnTo>
                  <a:pt x="2220" y="3808636"/>
                </a:lnTo>
                <a:lnTo>
                  <a:pt x="8745" y="3854031"/>
                </a:lnTo>
                <a:lnTo>
                  <a:pt x="19372" y="3897975"/>
                </a:lnTo>
                <a:lnTo>
                  <a:pt x="33895" y="3940263"/>
                </a:lnTo>
                <a:lnTo>
                  <a:pt x="52113" y="3980691"/>
                </a:lnTo>
                <a:lnTo>
                  <a:pt x="73820" y="4019057"/>
                </a:lnTo>
                <a:lnTo>
                  <a:pt x="98813" y="4055156"/>
                </a:lnTo>
                <a:lnTo>
                  <a:pt x="126888" y="4088784"/>
                </a:lnTo>
                <a:lnTo>
                  <a:pt x="157841" y="4119737"/>
                </a:lnTo>
                <a:lnTo>
                  <a:pt x="191469" y="4147812"/>
                </a:lnTo>
                <a:lnTo>
                  <a:pt x="227567" y="4172805"/>
                </a:lnTo>
                <a:lnTo>
                  <a:pt x="265933" y="4194512"/>
                </a:lnTo>
                <a:lnTo>
                  <a:pt x="306362" y="4212729"/>
                </a:lnTo>
                <a:lnTo>
                  <a:pt x="348650" y="4227253"/>
                </a:lnTo>
                <a:lnTo>
                  <a:pt x="392593" y="4237880"/>
                </a:lnTo>
                <a:lnTo>
                  <a:pt x="437988" y="4244405"/>
                </a:lnTo>
                <a:lnTo>
                  <a:pt x="484632" y="4246625"/>
                </a:lnTo>
                <a:lnTo>
                  <a:pt x="2421636" y="4246625"/>
                </a:lnTo>
                <a:lnTo>
                  <a:pt x="2468279" y="4244405"/>
                </a:lnTo>
                <a:lnTo>
                  <a:pt x="2513674" y="4237880"/>
                </a:lnTo>
                <a:lnTo>
                  <a:pt x="2557617" y="4227253"/>
                </a:lnTo>
                <a:lnTo>
                  <a:pt x="2599905" y="4212729"/>
                </a:lnTo>
                <a:lnTo>
                  <a:pt x="2640334" y="4194512"/>
                </a:lnTo>
                <a:lnTo>
                  <a:pt x="2678699" y="4172805"/>
                </a:lnTo>
                <a:lnTo>
                  <a:pt x="2714798" y="4147812"/>
                </a:lnTo>
                <a:lnTo>
                  <a:pt x="2748426" y="4119737"/>
                </a:lnTo>
                <a:lnTo>
                  <a:pt x="2779379" y="4088784"/>
                </a:lnTo>
                <a:lnTo>
                  <a:pt x="2807454" y="4055156"/>
                </a:lnTo>
                <a:lnTo>
                  <a:pt x="2832447" y="4019057"/>
                </a:lnTo>
                <a:lnTo>
                  <a:pt x="2854154" y="3980691"/>
                </a:lnTo>
                <a:lnTo>
                  <a:pt x="2872371" y="3940263"/>
                </a:lnTo>
                <a:lnTo>
                  <a:pt x="2886895" y="3897975"/>
                </a:lnTo>
                <a:lnTo>
                  <a:pt x="2897521" y="3854031"/>
                </a:lnTo>
                <a:lnTo>
                  <a:pt x="2904047" y="3808636"/>
                </a:lnTo>
                <a:lnTo>
                  <a:pt x="2906267" y="3761993"/>
                </a:lnTo>
                <a:lnTo>
                  <a:pt x="2906267" y="483869"/>
                </a:lnTo>
                <a:lnTo>
                  <a:pt x="2904047" y="437234"/>
                </a:lnTo>
                <a:lnTo>
                  <a:pt x="2897521" y="391860"/>
                </a:lnTo>
                <a:lnTo>
                  <a:pt x="2886895" y="347950"/>
                </a:lnTo>
                <a:lnTo>
                  <a:pt x="2872371" y="305706"/>
                </a:lnTo>
                <a:lnTo>
                  <a:pt x="2854154" y="265330"/>
                </a:lnTo>
                <a:lnTo>
                  <a:pt x="2832447" y="227023"/>
                </a:lnTo>
                <a:lnTo>
                  <a:pt x="2807454" y="190988"/>
                </a:lnTo>
                <a:lnTo>
                  <a:pt x="2779379" y="157426"/>
                </a:lnTo>
                <a:lnTo>
                  <a:pt x="2748426" y="126540"/>
                </a:lnTo>
                <a:lnTo>
                  <a:pt x="2714798" y="98531"/>
                </a:lnTo>
                <a:lnTo>
                  <a:pt x="2678699" y="73602"/>
                </a:lnTo>
                <a:lnTo>
                  <a:pt x="2640334" y="51954"/>
                </a:lnTo>
                <a:lnTo>
                  <a:pt x="2599905" y="33789"/>
                </a:lnTo>
                <a:lnTo>
                  <a:pt x="2557617" y="19309"/>
                </a:lnTo>
                <a:lnTo>
                  <a:pt x="2513674" y="8716"/>
                </a:lnTo>
                <a:lnTo>
                  <a:pt x="2468279" y="2212"/>
                </a:lnTo>
                <a:lnTo>
                  <a:pt x="2421636" y="0"/>
                </a:lnTo>
                <a:lnTo>
                  <a:pt x="484632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518798" y="2627291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521207" y="260603"/>
                </a:moveTo>
                <a:lnTo>
                  <a:pt x="517012" y="213736"/>
                </a:lnTo>
                <a:lnTo>
                  <a:pt x="504914" y="169634"/>
                </a:lnTo>
                <a:lnTo>
                  <a:pt x="485647" y="129032"/>
                </a:lnTo>
                <a:lnTo>
                  <a:pt x="459946" y="92662"/>
                </a:lnTo>
                <a:lnTo>
                  <a:pt x="428544" y="61261"/>
                </a:lnTo>
                <a:lnTo>
                  <a:pt x="392175" y="35560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lnTo>
                  <a:pt x="213735" y="4195"/>
                </a:lnTo>
                <a:lnTo>
                  <a:pt x="169634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0" y="92662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5"/>
                </a:lnTo>
                <a:lnTo>
                  <a:pt x="92662" y="459947"/>
                </a:lnTo>
                <a:lnTo>
                  <a:pt x="129031" y="485648"/>
                </a:lnTo>
                <a:lnTo>
                  <a:pt x="169634" y="504914"/>
                </a:lnTo>
                <a:lnTo>
                  <a:pt x="213735" y="517012"/>
                </a:lnTo>
                <a:lnTo>
                  <a:pt x="260603" y="521208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5" y="485648"/>
                </a:lnTo>
                <a:lnTo>
                  <a:pt x="428544" y="459947"/>
                </a:lnTo>
                <a:lnTo>
                  <a:pt x="459946" y="428545"/>
                </a:lnTo>
                <a:lnTo>
                  <a:pt x="485647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7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518798" y="2627291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603" y="0"/>
                </a:moveTo>
                <a:lnTo>
                  <a:pt x="213735" y="4195"/>
                </a:lnTo>
                <a:lnTo>
                  <a:pt x="169634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0" y="92662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5"/>
                </a:lnTo>
                <a:lnTo>
                  <a:pt x="92662" y="459947"/>
                </a:lnTo>
                <a:lnTo>
                  <a:pt x="129031" y="485648"/>
                </a:lnTo>
                <a:lnTo>
                  <a:pt x="169634" y="504914"/>
                </a:lnTo>
                <a:lnTo>
                  <a:pt x="213735" y="517012"/>
                </a:lnTo>
                <a:lnTo>
                  <a:pt x="260603" y="521208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5" y="485648"/>
                </a:lnTo>
                <a:lnTo>
                  <a:pt x="428544" y="459947"/>
                </a:lnTo>
                <a:lnTo>
                  <a:pt x="459946" y="428545"/>
                </a:lnTo>
                <a:lnTo>
                  <a:pt x="485647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7" y="260603"/>
                </a:lnTo>
                <a:lnTo>
                  <a:pt x="517012" y="213736"/>
                </a:lnTo>
                <a:lnTo>
                  <a:pt x="504914" y="169634"/>
                </a:lnTo>
                <a:lnTo>
                  <a:pt x="485647" y="129032"/>
                </a:lnTo>
                <a:lnTo>
                  <a:pt x="459946" y="92662"/>
                </a:lnTo>
                <a:lnTo>
                  <a:pt x="428544" y="61261"/>
                </a:lnTo>
                <a:lnTo>
                  <a:pt x="392175" y="35560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228281" y="2572309"/>
            <a:ext cx="1089752" cy="617940"/>
          </a:xfrm>
          <a:custGeom>
            <a:avLst/>
            <a:gdLst/>
            <a:ahLst/>
            <a:cxnLst/>
            <a:rect l="l" t="t" r="r" b="b"/>
            <a:pathLst>
              <a:path w="1117600" h="633729">
                <a:moveTo>
                  <a:pt x="1005839" y="56387"/>
                </a:moveTo>
                <a:lnTo>
                  <a:pt x="980611" y="37338"/>
                </a:lnTo>
                <a:lnTo>
                  <a:pt x="73913" y="37338"/>
                </a:lnTo>
                <a:lnTo>
                  <a:pt x="73913" y="74676"/>
                </a:lnTo>
                <a:lnTo>
                  <a:pt x="981288" y="74676"/>
                </a:lnTo>
                <a:lnTo>
                  <a:pt x="1005839" y="56387"/>
                </a:lnTo>
                <a:close/>
              </a:path>
              <a:path w="1117600" h="633729">
                <a:moveTo>
                  <a:pt x="1117092" y="56387"/>
                </a:moveTo>
                <a:lnTo>
                  <a:pt x="931163" y="0"/>
                </a:lnTo>
                <a:lnTo>
                  <a:pt x="980611" y="37338"/>
                </a:lnTo>
                <a:lnTo>
                  <a:pt x="1005839" y="37338"/>
                </a:lnTo>
                <a:lnTo>
                  <a:pt x="1005840" y="56387"/>
                </a:lnTo>
                <a:lnTo>
                  <a:pt x="1005840" y="89672"/>
                </a:lnTo>
                <a:lnTo>
                  <a:pt x="1117092" y="56387"/>
                </a:lnTo>
                <a:close/>
              </a:path>
              <a:path w="1117600" h="633729">
                <a:moveTo>
                  <a:pt x="1005839" y="89672"/>
                </a:moveTo>
                <a:lnTo>
                  <a:pt x="1005839" y="74676"/>
                </a:lnTo>
                <a:lnTo>
                  <a:pt x="981288" y="74676"/>
                </a:lnTo>
                <a:lnTo>
                  <a:pt x="931163" y="112013"/>
                </a:lnTo>
                <a:lnTo>
                  <a:pt x="1005839" y="89672"/>
                </a:lnTo>
                <a:close/>
              </a:path>
              <a:path w="1117600" h="633729">
                <a:moveTo>
                  <a:pt x="1005839" y="56387"/>
                </a:moveTo>
                <a:lnTo>
                  <a:pt x="1005839" y="37338"/>
                </a:lnTo>
                <a:lnTo>
                  <a:pt x="980611" y="37338"/>
                </a:lnTo>
                <a:lnTo>
                  <a:pt x="1005839" y="56387"/>
                </a:lnTo>
                <a:close/>
              </a:path>
              <a:path w="1117600" h="633729">
                <a:moveTo>
                  <a:pt x="1005840" y="89672"/>
                </a:moveTo>
                <a:lnTo>
                  <a:pt x="1005840" y="56387"/>
                </a:lnTo>
                <a:lnTo>
                  <a:pt x="981288" y="74676"/>
                </a:lnTo>
                <a:lnTo>
                  <a:pt x="1005839" y="74676"/>
                </a:lnTo>
                <a:lnTo>
                  <a:pt x="1005839" y="89672"/>
                </a:lnTo>
                <a:close/>
              </a:path>
              <a:path w="1117600" h="633729">
                <a:moveTo>
                  <a:pt x="185928" y="521969"/>
                </a:moveTo>
                <a:lnTo>
                  <a:pt x="0" y="577596"/>
                </a:lnTo>
                <a:lnTo>
                  <a:pt x="111251" y="610880"/>
                </a:lnTo>
                <a:lnTo>
                  <a:pt x="111251" y="559307"/>
                </a:lnTo>
                <a:lnTo>
                  <a:pt x="135803" y="559307"/>
                </a:lnTo>
                <a:lnTo>
                  <a:pt x="185928" y="521969"/>
                </a:lnTo>
                <a:close/>
              </a:path>
              <a:path w="1117600" h="633729">
                <a:moveTo>
                  <a:pt x="135803" y="559307"/>
                </a:moveTo>
                <a:lnTo>
                  <a:pt x="111251" y="559307"/>
                </a:lnTo>
                <a:lnTo>
                  <a:pt x="111251" y="595883"/>
                </a:lnTo>
                <a:lnTo>
                  <a:pt x="111252" y="577596"/>
                </a:lnTo>
                <a:lnTo>
                  <a:pt x="135803" y="559307"/>
                </a:lnTo>
                <a:close/>
              </a:path>
              <a:path w="1117600" h="633729">
                <a:moveTo>
                  <a:pt x="185928" y="633221"/>
                </a:moveTo>
                <a:lnTo>
                  <a:pt x="135803" y="595884"/>
                </a:lnTo>
                <a:lnTo>
                  <a:pt x="111251" y="595883"/>
                </a:lnTo>
                <a:lnTo>
                  <a:pt x="111252" y="610880"/>
                </a:lnTo>
                <a:lnTo>
                  <a:pt x="185928" y="633221"/>
                </a:lnTo>
                <a:close/>
              </a:path>
              <a:path w="1117600" h="633729">
                <a:moveTo>
                  <a:pt x="1042416" y="595883"/>
                </a:moveTo>
                <a:lnTo>
                  <a:pt x="1042416" y="559307"/>
                </a:lnTo>
                <a:lnTo>
                  <a:pt x="135802" y="559308"/>
                </a:lnTo>
                <a:lnTo>
                  <a:pt x="111252" y="577596"/>
                </a:lnTo>
                <a:lnTo>
                  <a:pt x="135802" y="595883"/>
                </a:lnTo>
                <a:lnTo>
                  <a:pt x="1042416" y="595883"/>
                </a:lnTo>
                <a:close/>
              </a:path>
              <a:path w="1117600" h="633729">
                <a:moveTo>
                  <a:pt x="135802" y="595883"/>
                </a:moveTo>
                <a:lnTo>
                  <a:pt x="111252" y="577596"/>
                </a:lnTo>
                <a:lnTo>
                  <a:pt x="111252" y="595883"/>
                </a:lnTo>
                <a:lnTo>
                  <a:pt x="135802" y="595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84949" y="3789362"/>
            <a:ext cx="508964" cy="508343"/>
          </a:xfrm>
          <a:custGeom>
            <a:avLst/>
            <a:gdLst/>
            <a:ahLst/>
            <a:cxnLst/>
            <a:rect l="l" t="t" r="r" b="b"/>
            <a:pathLst>
              <a:path w="521970" h="521335">
                <a:moveTo>
                  <a:pt x="521970" y="260603"/>
                </a:moveTo>
                <a:lnTo>
                  <a:pt x="517774" y="213736"/>
                </a:lnTo>
                <a:lnTo>
                  <a:pt x="505676" y="169634"/>
                </a:lnTo>
                <a:lnTo>
                  <a:pt x="486409" y="129031"/>
                </a:lnTo>
                <a:lnTo>
                  <a:pt x="460708" y="92662"/>
                </a:lnTo>
                <a:lnTo>
                  <a:pt x="429306" y="61260"/>
                </a:lnTo>
                <a:lnTo>
                  <a:pt x="392937" y="35559"/>
                </a:lnTo>
                <a:lnTo>
                  <a:pt x="352335" y="16293"/>
                </a:lnTo>
                <a:lnTo>
                  <a:pt x="308233" y="4195"/>
                </a:lnTo>
                <a:lnTo>
                  <a:pt x="261366" y="0"/>
                </a:lnTo>
                <a:lnTo>
                  <a:pt x="214472" y="4195"/>
                </a:lnTo>
                <a:lnTo>
                  <a:pt x="170300" y="16293"/>
                </a:lnTo>
                <a:lnTo>
                  <a:pt x="129596" y="35559"/>
                </a:lnTo>
                <a:lnTo>
                  <a:pt x="93107" y="61260"/>
                </a:lnTo>
                <a:lnTo>
                  <a:pt x="61578" y="92662"/>
                </a:lnTo>
                <a:lnTo>
                  <a:pt x="35757" y="129031"/>
                </a:lnTo>
                <a:lnTo>
                  <a:pt x="16389" y="169634"/>
                </a:lnTo>
                <a:lnTo>
                  <a:pt x="4221" y="213736"/>
                </a:lnTo>
                <a:lnTo>
                  <a:pt x="0" y="260603"/>
                </a:lnTo>
                <a:lnTo>
                  <a:pt x="4221" y="307471"/>
                </a:lnTo>
                <a:lnTo>
                  <a:pt x="16389" y="351573"/>
                </a:lnTo>
                <a:lnTo>
                  <a:pt x="35757" y="392175"/>
                </a:lnTo>
                <a:lnTo>
                  <a:pt x="61578" y="428544"/>
                </a:lnTo>
                <a:lnTo>
                  <a:pt x="93107" y="459946"/>
                </a:lnTo>
                <a:lnTo>
                  <a:pt x="129596" y="485647"/>
                </a:lnTo>
                <a:lnTo>
                  <a:pt x="170300" y="504914"/>
                </a:lnTo>
                <a:lnTo>
                  <a:pt x="214472" y="517012"/>
                </a:lnTo>
                <a:lnTo>
                  <a:pt x="261366" y="521207"/>
                </a:lnTo>
                <a:lnTo>
                  <a:pt x="308233" y="517012"/>
                </a:lnTo>
                <a:lnTo>
                  <a:pt x="352335" y="504914"/>
                </a:lnTo>
                <a:lnTo>
                  <a:pt x="392937" y="485647"/>
                </a:lnTo>
                <a:lnTo>
                  <a:pt x="429306" y="459946"/>
                </a:lnTo>
                <a:lnTo>
                  <a:pt x="460708" y="428544"/>
                </a:lnTo>
                <a:lnTo>
                  <a:pt x="486409" y="392175"/>
                </a:lnTo>
                <a:lnTo>
                  <a:pt x="505676" y="351573"/>
                </a:lnTo>
                <a:lnTo>
                  <a:pt x="517774" y="307471"/>
                </a:lnTo>
                <a:lnTo>
                  <a:pt x="521970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684949" y="3789362"/>
            <a:ext cx="508964" cy="508343"/>
          </a:xfrm>
          <a:custGeom>
            <a:avLst/>
            <a:gdLst/>
            <a:ahLst/>
            <a:cxnLst/>
            <a:rect l="l" t="t" r="r" b="b"/>
            <a:pathLst>
              <a:path w="521970" h="521335">
                <a:moveTo>
                  <a:pt x="261366" y="0"/>
                </a:moveTo>
                <a:lnTo>
                  <a:pt x="214472" y="4195"/>
                </a:lnTo>
                <a:lnTo>
                  <a:pt x="170300" y="16293"/>
                </a:lnTo>
                <a:lnTo>
                  <a:pt x="129596" y="35559"/>
                </a:lnTo>
                <a:lnTo>
                  <a:pt x="93107" y="61260"/>
                </a:lnTo>
                <a:lnTo>
                  <a:pt x="61578" y="92662"/>
                </a:lnTo>
                <a:lnTo>
                  <a:pt x="35757" y="129031"/>
                </a:lnTo>
                <a:lnTo>
                  <a:pt x="16389" y="169634"/>
                </a:lnTo>
                <a:lnTo>
                  <a:pt x="4221" y="213736"/>
                </a:lnTo>
                <a:lnTo>
                  <a:pt x="0" y="260603"/>
                </a:lnTo>
                <a:lnTo>
                  <a:pt x="4221" y="307471"/>
                </a:lnTo>
                <a:lnTo>
                  <a:pt x="16389" y="351573"/>
                </a:lnTo>
                <a:lnTo>
                  <a:pt x="35757" y="392175"/>
                </a:lnTo>
                <a:lnTo>
                  <a:pt x="61578" y="428544"/>
                </a:lnTo>
                <a:lnTo>
                  <a:pt x="93107" y="459946"/>
                </a:lnTo>
                <a:lnTo>
                  <a:pt x="129596" y="485647"/>
                </a:lnTo>
                <a:lnTo>
                  <a:pt x="170300" y="504914"/>
                </a:lnTo>
                <a:lnTo>
                  <a:pt x="214472" y="517012"/>
                </a:lnTo>
                <a:lnTo>
                  <a:pt x="261366" y="521207"/>
                </a:lnTo>
                <a:lnTo>
                  <a:pt x="308233" y="517012"/>
                </a:lnTo>
                <a:lnTo>
                  <a:pt x="352335" y="504914"/>
                </a:lnTo>
                <a:lnTo>
                  <a:pt x="392937" y="485647"/>
                </a:lnTo>
                <a:lnTo>
                  <a:pt x="429306" y="459946"/>
                </a:lnTo>
                <a:lnTo>
                  <a:pt x="460708" y="428544"/>
                </a:lnTo>
                <a:lnTo>
                  <a:pt x="486409" y="392175"/>
                </a:lnTo>
                <a:lnTo>
                  <a:pt x="505676" y="351573"/>
                </a:lnTo>
                <a:lnTo>
                  <a:pt x="517774" y="307471"/>
                </a:lnTo>
                <a:lnTo>
                  <a:pt x="521970" y="260603"/>
                </a:lnTo>
                <a:lnTo>
                  <a:pt x="517774" y="213736"/>
                </a:lnTo>
                <a:lnTo>
                  <a:pt x="505676" y="169634"/>
                </a:lnTo>
                <a:lnTo>
                  <a:pt x="486409" y="129031"/>
                </a:lnTo>
                <a:lnTo>
                  <a:pt x="460708" y="92662"/>
                </a:lnTo>
                <a:lnTo>
                  <a:pt x="429306" y="61260"/>
                </a:lnTo>
                <a:lnTo>
                  <a:pt x="392937" y="35559"/>
                </a:lnTo>
                <a:lnTo>
                  <a:pt x="352335" y="16293"/>
                </a:lnTo>
                <a:lnTo>
                  <a:pt x="308233" y="4195"/>
                </a:lnTo>
                <a:lnTo>
                  <a:pt x="261366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94431" y="3735121"/>
            <a:ext cx="1090371" cy="617940"/>
          </a:xfrm>
          <a:custGeom>
            <a:avLst/>
            <a:gdLst/>
            <a:ahLst/>
            <a:cxnLst/>
            <a:rect l="l" t="t" r="r" b="b"/>
            <a:pathLst>
              <a:path w="1118235" h="633729">
                <a:moveTo>
                  <a:pt x="1005840" y="55625"/>
                </a:moveTo>
                <a:lnTo>
                  <a:pt x="981289" y="37337"/>
                </a:lnTo>
                <a:lnTo>
                  <a:pt x="74675" y="37338"/>
                </a:lnTo>
                <a:lnTo>
                  <a:pt x="74675" y="73914"/>
                </a:lnTo>
                <a:lnTo>
                  <a:pt x="981289" y="73913"/>
                </a:lnTo>
                <a:lnTo>
                  <a:pt x="1005840" y="55625"/>
                </a:lnTo>
                <a:close/>
              </a:path>
              <a:path w="1118235" h="633729">
                <a:moveTo>
                  <a:pt x="1117853" y="55625"/>
                </a:moveTo>
                <a:lnTo>
                  <a:pt x="931164" y="0"/>
                </a:lnTo>
                <a:lnTo>
                  <a:pt x="981289" y="37337"/>
                </a:lnTo>
                <a:lnTo>
                  <a:pt x="1005840" y="37337"/>
                </a:lnTo>
                <a:lnTo>
                  <a:pt x="1005840" y="89001"/>
                </a:lnTo>
                <a:lnTo>
                  <a:pt x="1117853" y="55625"/>
                </a:lnTo>
                <a:close/>
              </a:path>
              <a:path w="1118235" h="633729">
                <a:moveTo>
                  <a:pt x="1005840" y="89001"/>
                </a:moveTo>
                <a:lnTo>
                  <a:pt x="1005840" y="73913"/>
                </a:lnTo>
                <a:lnTo>
                  <a:pt x="981289" y="73913"/>
                </a:lnTo>
                <a:lnTo>
                  <a:pt x="931164" y="111251"/>
                </a:lnTo>
                <a:lnTo>
                  <a:pt x="1005840" y="89001"/>
                </a:lnTo>
                <a:close/>
              </a:path>
              <a:path w="1118235" h="633729">
                <a:moveTo>
                  <a:pt x="1005840" y="55625"/>
                </a:moveTo>
                <a:lnTo>
                  <a:pt x="1005840" y="37337"/>
                </a:lnTo>
                <a:lnTo>
                  <a:pt x="981289" y="37337"/>
                </a:lnTo>
                <a:lnTo>
                  <a:pt x="1005840" y="55625"/>
                </a:lnTo>
                <a:close/>
              </a:path>
              <a:path w="1118235" h="633729">
                <a:moveTo>
                  <a:pt x="1005840" y="73913"/>
                </a:moveTo>
                <a:lnTo>
                  <a:pt x="1005840" y="55625"/>
                </a:lnTo>
                <a:lnTo>
                  <a:pt x="981289" y="73913"/>
                </a:lnTo>
                <a:lnTo>
                  <a:pt x="1005840" y="73913"/>
                </a:lnTo>
                <a:close/>
              </a:path>
              <a:path w="1118235" h="633729">
                <a:moveTo>
                  <a:pt x="186690" y="521208"/>
                </a:moveTo>
                <a:lnTo>
                  <a:pt x="0" y="576833"/>
                </a:lnTo>
                <a:lnTo>
                  <a:pt x="112014" y="610666"/>
                </a:lnTo>
                <a:lnTo>
                  <a:pt x="112014" y="558546"/>
                </a:lnTo>
                <a:lnTo>
                  <a:pt x="136564" y="558546"/>
                </a:lnTo>
                <a:lnTo>
                  <a:pt x="186690" y="521208"/>
                </a:lnTo>
                <a:close/>
              </a:path>
              <a:path w="1118235" h="633729">
                <a:moveTo>
                  <a:pt x="136564" y="558546"/>
                </a:moveTo>
                <a:lnTo>
                  <a:pt x="112014" y="558546"/>
                </a:lnTo>
                <a:lnTo>
                  <a:pt x="112014" y="595884"/>
                </a:lnTo>
                <a:lnTo>
                  <a:pt x="112014" y="576833"/>
                </a:lnTo>
                <a:lnTo>
                  <a:pt x="136564" y="558546"/>
                </a:lnTo>
                <a:close/>
              </a:path>
              <a:path w="1118235" h="633729">
                <a:moveTo>
                  <a:pt x="186690" y="633221"/>
                </a:moveTo>
                <a:lnTo>
                  <a:pt x="137243" y="595884"/>
                </a:lnTo>
                <a:lnTo>
                  <a:pt x="112014" y="595884"/>
                </a:lnTo>
                <a:lnTo>
                  <a:pt x="112014" y="610666"/>
                </a:lnTo>
                <a:lnTo>
                  <a:pt x="186690" y="633221"/>
                </a:lnTo>
                <a:close/>
              </a:path>
              <a:path w="1118235" h="633729">
                <a:moveTo>
                  <a:pt x="1043178" y="595884"/>
                </a:moveTo>
                <a:lnTo>
                  <a:pt x="1043178" y="558546"/>
                </a:lnTo>
                <a:lnTo>
                  <a:pt x="136564" y="558546"/>
                </a:lnTo>
                <a:lnTo>
                  <a:pt x="112014" y="576833"/>
                </a:lnTo>
                <a:lnTo>
                  <a:pt x="137243" y="595884"/>
                </a:lnTo>
                <a:lnTo>
                  <a:pt x="1043178" y="595884"/>
                </a:lnTo>
                <a:close/>
              </a:path>
              <a:path w="1118235" h="633729">
                <a:moveTo>
                  <a:pt x="137243" y="595884"/>
                </a:moveTo>
                <a:lnTo>
                  <a:pt x="112014" y="576833"/>
                </a:lnTo>
                <a:lnTo>
                  <a:pt x="112014" y="595884"/>
                </a:lnTo>
                <a:lnTo>
                  <a:pt x="137243" y="595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518798" y="3789362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521207" y="260603"/>
                </a:moveTo>
                <a:lnTo>
                  <a:pt x="517012" y="213736"/>
                </a:lnTo>
                <a:lnTo>
                  <a:pt x="504914" y="169634"/>
                </a:lnTo>
                <a:lnTo>
                  <a:pt x="485647" y="129031"/>
                </a:lnTo>
                <a:lnTo>
                  <a:pt x="459946" y="92662"/>
                </a:lnTo>
                <a:lnTo>
                  <a:pt x="428544" y="61260"/>
                </a:lnTo>
                <a:lnTo>
                  <a:pt x="392175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lnTo>
                  <a:pt x="213735" y="4195"/>
                </a:lnTo>
                <a:lnTo>
                  <a:pt x="169634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4"/>
                </a:lnTo>
                <a:lnTo>
                  <a:pt x="92662" y="459946"/>
                </a:lnTo>
                <a:lnTo>
                  <a:pt x="129031" y="485647"/>
                </a:lnTo>
                <a:lnTo>
                  <a:pt x="169634" y="504914"/>
                </a:lnTo>
                <a:lnTo>
                  <a:pt x="213735" y="517012"/>
                </a:lnTo>
                <a:lnTo>
                  <a:pt x="260603" y="521207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5" y="485647"/>
                </a:lnTo>
                <a:lnTo>
                  <a:pt x="428544" y="459946"/>
                </a:lnTo>
                <a:lnTo>
                  <a:pt x="459946" y="428544"/>
                </a:lnTo>
                <a:lnTo>
                  <a:pt x="485647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7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518798" y="3789362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603" y="0"/>
                </a:moveTo>
                <a:lnTo>
                  <a:pt x="213735" y="4195"/>
                </a:lnTo>
                <a:lnTo>
                  <a:pt x="169634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4"/>
                </a:lnTo>
                <a:lnTo>
                  <a:pt x="92662" y="459946"/>
                </a:lnTo>
                <a:lnTo>
                  <a:pt x="129031" y="485647"/>
                </a:lnTo>
                <a:lnTo>
                  <a:pt x="169634" y="504914"/>
                </a:lnTo>
                <a:lnTo>
                  <a:pt x="213735" y="517012"/>
                </a:lnTo>
                <a:lnTo>
                  <a:pt x="260603" y="521207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5" y="485647"/>
                </a:lnTo>
                <a:lnTo>
                  <a:pt x="428544" y="459946"/>
                </a:lnTo>
                <a:lnTo>
                  <a:pt x="459946" y="428544"/>
                </a:lnTo>
                <a:lnTo>
                  <a:pt x="485647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7" y="260603"/>
                </a:lnTo>
                <a:lnTo>
                  <a:pt x="517012" y="213736"/>
                </a:lnTo>
                <a:lnTo>
                  <a:pt x="504914" y="169634"/>
                </a:lnTo>
                <a:lnTo>
                  <a:pt x="485647" y="129031"/>
                </a:lnTo>
                <a:lnTo>
                  <a:pt x="459946" y="92662"/>
                </a:lnTo>
                <a:lnTo>
                  <a:pt x="428544" y="61260"/>
                </a:lnTo>
                <a:lnTo>
                  <a:pt x="392175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228281" y="3735121"/>
            <a:ext cx="1089752" cy="617940"/>
          </a:xfrm>
          <a:custGeom>
            <a:avLst/>
            <a:gdLst/>
            <a:ahLst/>
            <a:cxnLst/>
            <a:rect l="l" t="t" r="r" b="b"/>
            <a:pathLst>
              <a:path w="1117600" h="633729">
                <a:moveTo>
                  <a:pt x="185928" y="0"/>
                </a:moveTo>
                <a:lnTo>
                  <a:pt x="0" y="55625"/>
                </a:lnTo>
                <a:lnTo>
                  <a:pt x="111251" y="88910"/>
                </a:lnTo>
                <a:lnTo>
                  <a:pt x="111251" y="37337"/>
                </a:lnTo>
                <a:lnTo>
                  <a:pt x="135803" y="37337"/>
                </a:lnTo>
                <a:lnTo>
                  <a:pt x="185928" y="0"/>
                </a:lnTo>
                <a:close/>
              </a:path>
              <a:path w="1117600" h="633729">
                <a:moveTo>
                  <a:pt x="135803" y="37337"/>
                </a:moveTo>
                <a:lnTo>
                  <a:pt x="111251" y="37337"/>
                </a:lnTo>
                <a:lnTo>
                  <a:pt x="111251" y="73913"/>
                </a:lnTo>
                <a:lnTo>
                  <a:pt x="111252" y="55625"/>
                </a:lnTo>
                <a:lnTo>
                  <a:pt x="135803" y="37337"/>
                </a:lnTo>
                <a:close/>
              </a:path>
              <a:path w="1117600" h="633729">
                <a:moveTo>
                  <a:pt x="185928" y="111251"/>
                </a:moveTo>
                <a:lnTo>
                  <a:pt x="135803" y="73913"/>
                </a:lnTo>
                <a:lnTo>
                  <a:pt x="111251" y="73913"/>
                </a:lnTo>
                <a:lnTo>
                  <a:pt x="111252" y="88910"/>
                </a:lnTo>
                <a:lnTo>
                  <a:pt x="185928" y="111251"/>
                </a:lnTo>
                <a:close/>
              </a:path>
              <a:path w="1117600" h="633729">
                <a:moveTo>
                  <a:pt x="1042416" y="73913"/>
                </a:moveTo>
                <a:lnTo>
                  <a:pt x="1042416" y="37337"/>
                </a:lnTo>
                <a:lnTo>
                  <a:pt x="135803" y="37337"/>
                </a:lnTo>
                <a:lnTo>
                  <a:pt x="111252" y="55625"/>
                </a:lnTo>
                <a:lnTo>
                  <a:pt x="135803" y="73913"/>
                </a:lnTo>
                <a:lnTo>
                  <a:pt x="1042416" y="73913"/>
                </a:lnTo>
                <a:close/>
              </a:path>
              <a:path w="1117600" h="633729">
                <a:moveTo>
                  <a:pt x="135803" y="73913"/>
                </a:moveTo>
                <a:lnTo>
                  <a:pt x="111252" y="55625"/>
                </a:lnTo>
                <a:lnTo>
                  <a:pt x="111252" y="73913"/>
                </a:lnTo>
                <a:lnTo>
                  <a:pt x="135803" y="73913"/>
                </a:lnTo>
                <a:close/>
              </a:path>
              <a:path w="1117600" h="633729">
                <a:moveTo>
                  <a:pt x="1005839" y="576833"/>
                </a:moveTo>
                <a:lnTo>
                  <a:pt x="981288" y="558545"/>
                </a:lnTo>
                <a:lnTo>
                  <a:pt x="73913" y="558545"/>
                </a:lnTo>
                <a:lnTo>
                  <a:pt x="73913" y="595883"/>
                </a:lnTo>
                <a:lnTo>
                  <a:pt x="980611" y="595883"/>
                </a:lnTo>
                <a:lnTo>
                  <a:pt x="1005839" y="576833"/>
                </a:lnTo>
                <a:close/>
              </a:path>
              <a:path w="1117600" h="633729">
                <a:moveTo>
                  <a:pt x="1117092" y="576833"/>
                </a:moveTo>
                <a:lnTo>
                  <a:pt x="931163" y="521208"/>
                </a:lnTo>
                <a:lnTo>
                  <a:pt x="981288" y="558545"/>
                </a:lnTo>
                <a:lnTo>
                  <a:pt x="1005839" y="558545"/>
                </a:lnTo>
                <a:lnTo>
                  <a:pt x="1005840" y="576833"/>
                </a:lnTo>
                <a:lnTo>
                  <a:pt x="1005840" y="610574"/>
                </a:lnTo>
                <a:lnTo>
                  <a:pt x="1117092" y="576833"/>
                </a:lnTo>
                <a:close/>
              </a:path>
              <a:path w="1117600" h="633729">
                <a:moveTo>
                  <a:pt x="1005839" y="610574"/>
                </a:moveTo>
                <a:lnTo>
                  <a:pt x="1005839" y="595883"/>
                </a:lnTo>
                <a:lnTo>
                  <a:pt x="980611" y="595883"/>
                </a:lnTo>
                <a:lnTo>
                  <a:pt x="931163" y="633221"/>
                </a:lnTo>
                <a:lnTo>
                  <a:pt x="1005839" y="610574"/>
                </a:lnTo>
                <a:close/>
              </a:path>
              <a:path w="1117600" h="633729">
                <a:moveTo>
                  <a:pt x="1005840" y="610574"/>
                </a:moveTo>
                <a:lnTo>
                  <a:pt x="1005840" y="576833"/>
                </a:lnTo>
                <a:lnTo>
                  <a:pt x="980611" y="595883"/>
                </a:lnTo>
                <a:lnTo>
                  <a:pt x="1005839" y="595883"/>
                </a:lnTo>
                <a:lnTo>
                  <a:pt x="1005839" y="610574"/>
                </a:lnTo>
                <a:close/>
              </a:path>
              <a:path w="1117600" h="633729">
                <a:moveTo>
                  <a:pt x="1005839" y="576833"/>
                </a:moveTo>
                <a:lnTo>
                  <a:pt x="1005839" y="558545"/>
                </a:lnTo>
                <a:lnTo>
                  <a:pt x="981288" y="558545"/>
                </a:lnTo>
                <a:lnTo>
                  <a:pt x="1005839" y="576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67425" y="4102425"/>
            <a:ext cx="211140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9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40260" y="2940365"/>
            <a:ext cx="172750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19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80972" y="3594221"/>
            <a:ext cx="650136" cy="81617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08978">
              <a:spcBef>
                <a:spcPts val="102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sz="190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>
              <a:spcBef>
                <a:spcPts val="1716"/>
              </a:spcBef>
            </a:pP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sz="1829" b="1" spc="7" baseline="-2222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29" baseline="-2222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206640" y="4259688"/>
            <a:ext cx="585741" cy="1422869"/>
          </a:xfrm>
          <a:custGeom>
            <a:avLst/>
            <a:gdLst/>
            <a:ahLst/>
            <a:cxnLst/>
            <a:rect l="l" t="t" r="r" b="b"/>
            <a:pathLst>
              <a:path w="600709" h="1459229">
                <a:moveTo>
                  <a:pt x="372618" y="1118616"/>
                </a:moveTo>
                <a:lnTo>
                  <a:pt x="320802" y="999744"/>
                </a:lnTo>
                <a:lnTo>
                  <a:pt x="298704" y="1127760"/>
                </a:lnTo>
                <a:lnTo>
                  <a:pt x="317754" y="1094770"/>
                </a:lnTo>
                <a:lnTo>
                  <a:pt x="317754" y="1075181"/>
                </a:lnTo>
                <a:lnTo>
                  <a:pt x="329713" y="1074060"/>
                </a:lnTo>
                <a:lnTo>
                  <a:pt x="329945" y="1073658"/>
                </a:lnTo>
                <a:lnTo>
                  <a:pt x="330277" y="1074007"/>
                </a:lnTo>
                <a:lnTo>
                  <a:pt x="342137" y="1072896"/>
                </a:lnTo>
                <a:lnTo>
                  <a:pt x="343994" y="1088459"/>
                </a:lnTo>
                <a:lnTo>
                  <a:pt x="372618" y="1118616"/>
                </a:lnTo>
                <a:close/>
              </a:path>
              <a:path w="600709" h="1459229">
                <a:moveTo>
                  <a:pt x="329713" y="1074060"/>
                </a:moveTo>
                <a:lnTo>
                  <a:pt x="317754" y="1075181"/>
                </a:lnTo>
                <a:lnTo>
                  <a:pt x="319660" y="1091469"/>
                </a:lnTo>
                <a:lnTo>
                  <a:pt x="329713" y="1074060"/>
                </a:lnTo>
                <a:close/>
              </a:path>
              <a:path w="600709" h="1459229">
                <a:moveTo>
                  <a:pt x="319660" y="1091469"/>
                </a:moveTo>
                <a:lnTo>
                  <a:pt x="317754" y="1075181"/>
                </a:lnTo>
                <a:lnTo>
                  <a:pt x="317754" y="1094770"/>
                </a:lnTo>
                <a:lnTo>
                  <a:pt x="319660" y="1091469"/>
                </a:lnTo>
                <a:close/>
              </a:path>
              <a:path w="600709" h="1459229">
                <a:moveTo>
                  <a:pt x="387858" y="1456181"/>
                </a:moveTo>
                <a:lnTo>
                  <a:pt x="343994" y="1088459"/>
                </a:lnTo>
                <a:lnTo>
                  <a:pt x="330277" y="1074007"/>
                </a:lnTo>
                <a:lnTo>
                  <a:pt x="329713" y="1074060"/>
                </a:lnTo>
                <a:lnTo>
                  <a:pt x="319660" y="1091469"/>
                </a:lnTo>
                <a:lnTo>
                  <a:pt x="362711" y="1459230"/>
                </a:lnTo>
                <a:lnTo>
                  <a:pt x="387858" y="1456181"/>
                </a:lnTo>
                <a:close/>
              </a:path>
              <a:path w="600709" h="1459229">
                <a:moveTo>
                  <a:pt x="343994" y="1088459"/>
                </a:moveTo>
                <a:lnTo>
                  <a:pt x="342137" y="1072896"/>
                </a:lnTo>
                <a:lnTo>
                  <a:pt x="330277" y="1074007"/>
                </a:lnTo>
                <a:lnTo>
                  <a:pt x="343994" y="1088459"/>
                </a:lnTo>
                <a:close/>
              </a:path>
              <a:path w="600709" h="1459229">
                <a:moveTo>
                  <a:pt x="123444" y="0"/>
                </a:moveTo>
                <a:lnTo>
                  <a:pt x="0" y="37337"/>
                </a:lnTo>
                <a:lnTo>
                  <a:pt x="73913" y="59694"/>
                </a:lnTo>
                <a:lnTo>
                  <a:pt x="73913" y="25146"/>
                </a:lnTo>
                <a:lnTo>
                  <a:pt x="90087" y="25146"/>
                </a:lnTo>
                <a:lnTo>
                  <a:pt x="123444" y="0"/>
                </a:lnTo>
                <a:close/>
              </a:path>
              <a:path w="600709" h="1459229">
                <a:moveTo>
                  <a:pt x="90087" y="25146"/>
                </a:moveTo>
                <a:lnTo>
                  <a:pt x="73913" y="25146"/>
                </a:lnTo>
                <a:lnTo>
                  <a:pt x="73913" y="37337"/>
                </a:lnTo>
                <a:lnTo>
                  <a:pt x="90087" y="25146"/>
                </a:lnTo>
                <a:close/>
              </a:path>
              <a:path w="600709" h="1459229">
                <a:moveTo>
                  <a:pt x="525780" y="37337"/>
                </a:moveTo>
                <a:lnTo>
                  <a:pt x="509607" y="25146"/>
                </a:lnTo>
                <a:lnTo>
                  <a:pt x="90087" y="25146"/>
                </a:lnTo>
                <a:lnTo>
                  <a:pt x="73913" y="37337"/>
                </a:lnTo>
                <a:lnTo>
                  <a:pt x="91098" y="50292"/>
                </a:lnTo>
                <a:lnTo>
                  <a:pt x="308609" y="50292"/>
                </a:lnTo>
                <a:lnTo>
                  <a:pt x="308609" y="37337"/>
                </a:lnTo>
                <a:lnTo>
                  <a:pt x="320802" y="50292"/>
                </a:lnTo>
                <a:lnTo>
                  <a:pt x="332994" y="37337"/>
                </a:lnTo>
                <a:lnTo>
                  <a:pt x="332994" y="50292"/>
                </a:lnTo>
                <a:lnTo>
                  <a:pt x="508596" y="50292"/>
                </a:lnTo>
                <a:lnTo>
                  <a:pt x="525780" y="37337"/>
                </a:lnTo>
                <a:close/>
              </a:path>
              <a:path w="600709" h="1459229">
                <a:moveTo>
                  <a:pt x="91098" y="50292"/>
                </a:moveTo>
                <a:lnTo>
                  <a:pt x="73913" y="37337"/>
                </a:lnTo>
                <a:lnTo>
                  <a:pt x="73913" y="50292"/>
                </a:lnTo>
                <a:lnTo>
                  <a:pt x="91098" y="50292"/>
                </a:lnTo>
                <a:close/>
              </a:path>
              <a:path w="600709" h="1459229">
                <a:moveTo>
                  <a:pt x="123444" y="74676"/>
                </a:moveTo>
                <a:lnTo>
                  <a:pt x="91098" y="50292"/>
                </a:lnTo>
                <a:lnTo>
                  <a:pt x="73913" y="50292"/>
                </a:lnTo>
                <a:lnTo>
                  <a:pt x="73913" y="59694"/>
                </a:lnTo>
                <a:lnTo>
                  <a:pt x="123444" y="74676"/>
                </a:lnTo>
                <a:close/>
              </a:path>
              <a:path w="600709" h="1459229">
                <a:moveTo>
                  <a:pt x="320802" y="50292"/>
                </a:moveTo>
                <a:lnTo>
                  <a:pt x="308609" y="37337"/>
                </a:lnTo>
                <a:lnTo>
                  <a:pt x="308609" y="50292"/>
                </a:lnTo>
                <a:lnTo>
                  <a:pt x="320802" y="50292"/>
                </a:lnTo>
                <a:close/>
              </a:path>
              <a:path w="600709" h="1459229">
                <a:moveTo>
                  <a:pt x="332994" y="563880"/>
                </a:moveTo>
                <a:lnTo>
                  <a:pt x="332994" y="50292"/>
                </a:lnTo>
                <a:lnTo>
                  <a:pt x="308609" y="50292"/>
                </a:lnTo>
                <a:lnTo>
                  <a:pt x="308609" y="563880"/>
                </a:lnTo>
                <a:lnTo>
                  <a:pt x="332994" y="563880"/>
                </a:lnTo>
                <a:close/>
              </a:path>
              <a:path w="600709" h="1459229">
                <a:moveTo>
                  <a:pt x="332994" y="50292"/>
                </a:moveTo>
                <a:lnTo>
                  <a:pt x="332994" y="37337"/>
                </a:lnTo>
                <a:lnTo>
                  <a:pt x="320802" y="50292"/>
                </a:lnTo>
                <a:lnTo>
                  <a:pt x="332994" y="50292"/>
                </a:lnTo>
                <a:close/>
              </a:path>
              <a:path w="600709" h="1459229">
                <a:moveTo>
                  <a:pt x="600456" y="37337"/>
                </a:moveTo>
                <a:lnTo>
                  <a:pt x="476250" y="0"/>
                </a:lnTo>
                <a:lnTo>
                  <a:pt x="509607" y="25146"/>
                </a:lnTo>
                <a:lnTo>
                  <a:pt x="525780" y="25146"/>
                </a:lnTo>
                <a:lnTo>
                  <a:pt x="525780" y="59786"/>
                </a:lnTo>
                <a:lnTo>
                  <a:pt x="600456" y="37337"/>
                </a:lnTo>
                <a:close/>
              </a:path>
              <a:path w="600709" h="1459229">
                <a:moveTo>
                  <a:pt x="525780" y="59786"/>
                </a:moveTo>
                <a:lnTo>
                  <a:pt x="525780" y="50292"/>
                </a:lnTo>
                <a:lnTo>
                  <a:pt x="508596" y="50292"/>
                </a:lnTo>
                <a:lnTo>
                  <a:pt x="476250" y="74676"/>
                </a:lnTo>
                <a:lnTo>
                  <a:pt x="525780" y="59786"/>
                </a:lnTo>
                <a:close/>
              </a:path>
              <a:path w="600709" h="1459229">
                <a:moveTo>
                  <a:pt x="525780" y="50292"/>
                </a:moveTo>
                <a:lnTo>
                  <a:pt x="525780" y="37337"/>
                </a:lnTo>
                <a:lnTo>
                  <a:pt x="508596" y="50292"/>
                </a:lnTo>
                <a:lnTo>
                  <a:pt x="525780" y="50292"/>
                </a:lnTo>
                <a:close/>
              </a:path>
              <a:path w="600709" h="1459229">
                <a:moveTo>
                  <a:pt x="525780" y="37337"/>
                </a:moveTo>
                <a:lnTo>
                  <a:pt x="525780" y="25146"/>
                </a:lnTo>
                <a:lnTo>
                  <a:pt x="509607" y="25146"/>
                </a:lnTo>
                <a:lnTo>
                  <a:pt x="525780" y="37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29143" y="4719684"/>
            <a:ext cx="1891092" cy="1298731"/>
          </a:xfrm>
          <a:prstGeom prst="rect">
            <a:avLst/>
          </a:prstGeom>
        </p:spPr>
        <p:txBody>
          <a:bodyPr vert="horz" wrap="square" lIns="0" tIns="122597" rIns="0" bIns="0" rtlCol="0">
            <a:spAutoFit/>
          </a:bodyPr>
          <a:lstStyle/>
          <a:p>
            <a:pPr marL="234676" algn="ctr">
              <a:spcBef>
                <a:spcPts val="966"/>
              </a:spcBef>
            </a:pPr>
            <a:r>
              <a:rPr sz="1901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29" b="1" baseline="-22222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901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829" b="1" baseline="-22222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29" baseline="-22222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 marR="760995" indent="45203">
              <a:lnSpc>
                <a:spcPts val="1598"/>
              </a:lnSpc>
              <a:spcBef>
                <a:spcPts val="766"/>
              </a:spcBef>
            </a:pPr>
            <a:r>
              <a:rPr lang="ru-RU" sz="1600" spc="-44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Карбоновая ангидраза</a:t>
            </a:r>
            <a:endParaRPr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178" algn="ctr">
              <a:spcBef>
                <a:spcPts val="610"/>
              </a:spcBef>
            </a:pPr>
            <a:r>
              <a:rPr sz="1901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29" b="1" baseline="-22222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901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901" b="1" spc="-8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829" b="1" baseline="-2222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29" baseline="-2222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320756" y="3594194"/>
            <a:ext cx="356644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sz="19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9505" y="3422313"/>
            <a:ext cx="1974367" cy="5381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Центроацинарные</a:t>
            </a:r>
            <a:r>
              <a:rPr lang="ru-RU" sz="1706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клетки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2249" y="4392937"/>
            <a:ext cx="91836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94362" y="4887041"/>
            <a:ext cx="1401815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Бикарбонат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432880" y="4879363"/>
            <a:ext cx="146125" cy="363457"/>
          </a:xfrm>
          <a:custGeom>
            <a:avLst/>
            <a:gdLst/>
            <a:ahLst/>
            <a:cxnLst/>
            <a:rect l="l" t="t" r="r" b="b"/>
            <a:pathLst>
              <a:path w="149860" h="372745">
                <a:moveTo>
                  <a:pt x="149351" y="0"/>
                </a:moveTo>
                <a:lnTo>
                  <a:pt x="120324" y="2405"/>
                </a:lnTo>
                <a:lnTo>
                  <a:pt x="96583" y="8953"/>
                </a:lnTo>
                <a:lnTo>
                  <a:pt x="80557" y="18645"/>
                </a:lnTo>
                <a:lnTo>
                  <a:pt x="74675" y="30479"/>
                </a:lnTo>
                <a:lnTo>
                  <a:pt x="74675" y="154686"/>
                </a:lnTo>
                <a:lnTo>
                  <a:pt x="68794" y="166961"/>
                </a:lnTo>
                <a:lnTo>
                  <a:pt x="52768" y="176879"/>
                </a:lnTo>
                <a:lnTo>
                  <a:pt x="29027" y="183511"/>
                </a:lnTo>
                <a:lnTo>
                  <a:pt x="0" y="185928"/>
                </a:lnTo>
                <a:lnTo>
                  <a:pt x="29027" y="188345"/>
                </a:lnTo>
                <a:lnTo>
                  <a:pt x="52768" y="194976"/>
                </a:lnTo>
                <a:lnTo>
                  <a:pt x="68794" y="204894"/>
                </a:lnTo>
                <a:lnTo>
                  <a:pt x="74675" y="217170"/>
                </a:lnTo>
                <a:lnTo>
                  <a:pt x="74675" y="341375"/>
                </a:lnTo>
                <a:lnTo>
                  <a:pt x="80557" y="353329"/>
                </a:lnTo>
                <a:lnTo>
                  <a:pt x="96583" y="363283"/>
                </a:lnTo>
                <a:lnTo>
                  <a:pt x="120324" y="370093"/>
                </a:lnTo>
                <a:lnTo>
                  <a:pt x="149351" y="372617"/>
                </a:lnTo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70549" y="5460399"/>
            <a:ext cx="217950" cy="726913"/>
          </a:xfrm>
          <a:custGeom>
            <a:avLst/>
            <a:gdLst/>
            <a:ahLst/>
            <a:cxnLst/>
            <a:rect l="l" t="t" r="r" b="b"/>
            <a:pathLst>
              <a:path w="223519" h="745489">
                <a:moveTo>
                  <a:pt x="223265" y="558545"/>
                </a:moveTo>
                <a:lnTo>
                  <a:pt x="167639" y="558545"/>
                </a:lnTo>
                <a:lnTo>
                  <a:pt x="167639" y="0"/>
                </a:lnTo>
                <a:lnTo>
                  <a:pt x="55625" y="0"/>
                </a:lnTo>
                <a:lnTo>
                  <a:pt x="55625" y="558545"/>
                </a:lnTo>
                <a:lnTo>
                  <a:pt x="0" y="558545"/>
                </a:lnTo>
                <a:lnTo>
                  <a:pt x="111251" y="745236"/>
                </a:lnTo>
                <a:lnTo>
                  <a:pt x="223265" y="55854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70549" y="5460399"/>
            <a:ext cx="217950" cy="726913"/>
          </a:xfrm>
          <a:custGeom>
            <a:avLst/>
            <a:gdLst/>
            <a:ahLst/>
            <a:cxnLst/>
            <a:rect l="l" t="t" r="r" b="b"/>
            <a:pathLst>
              <a:path w="223519" h="745489">
                <a:moveTo>
                  <a:pt x="0" y="558545"/>
                </a:moveTo>
                <a:lnTo>
                  <a:pt x="55625" y="558545"/>
                </a:lnTo>
                <a:lnTo>
                  <a:pt x="55625" y="0"/>
                </a:lnTo>
                <a:lnTo>
                  <a:pt x="167639" y="0"/>
                </a:lnTo>
                <a:lnTo>
                  <a:pt x="167639" y="558545"/>
                </a:lnTo>
                <a:lnTo>
                  <a:pt x="223265" y="558545"/>
                </a:lnTo>
                <a:lnTo>
                  <a:pt x="111251" y="745236"/>
                </a:lnTo>
                <a:lnTo>
                  <a:pt x="0" y="558545"/>
                </a:lnTo>
                <a:close/>
              </a:path>
            </a:pathLst>
          </a:custGeom>
          <a:ln w="12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407675" y="6209599"/>
            <a:ext cx="3266777" cy="598162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секреция поджелудочной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15368" y="6209613"/>
            <a:ext cx="356644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sz="19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48283" y="6350527"/>
            <a:ext cx="2978860" cy="108975"/>
          </a:xfrm>
          <a:custGeom>
            <a:avLst/>
            <a:gdLst/>
            <a:ahLst/>
            <a:cxnLst/>
            <a:rect l="l" t="t" r="r" b="b"/>
            <a:pathLst>
              <a:path w="3054984" h="111759">
                <a:moveTo>
                  <a:pt x="2942843" y="55625"/>
                </a:moveTo>
                <a:lnTo>
                  <a:pt x="2918543" y="37338"/>
                </a:lnTo>
                <a:lnTo>
                  <a:pt x="0" y="37337"/>
                </a:lnTo>
                <a:lnTo>
                  <a:pt x="0" y="73913"/>
                </a:lnTo>
                <a:lnTo>
                  <a:pt x="2918543" y="73913"/>
                </a:lnTo>
                <a:lnTo>
                  <a:pt x="2942843" y="55625"/>
                </a:lnTo>
                <a:close/>
              </a:path>
              <a:path w="3054984" h="111759">
                <a:moveTo>
                  <a:pt x="3054858" y="55625"/>
                </a:moveTo>
                <a:lnTo>
                  <a:pt x="2868929" y="0"/>
                </a:lnTo>
                <a:lnTo>
                  <a:pt x="2918543" y="37337"/>
                </a:lnTo>
                <a:lnTo>
                  <a:pt x="2942843" y="37337"/>
                </a:lnTo>
                <a:lnTo>
                  <a:pt x="2942843" y="89138"/>
                </a:lnTo>
                <a:lnTo>
                  <a:pt x="3054858" y="55625"/>
                </a:lnTo>
                <a:close/>
              </a:path>
              <a:path w="3054984" h="111759">
                <a:moveTo>
                  <a:pt x="2942843" y="89138"/>
                </a:moveTo>
                <a:lnTo>
                  <a:pt x="2942843" y="73913"/>
                </a:lnTo>
                <a:lnTo>
                  <a:pt x="2918543" y="73914"/>
                </a:lnTo>
                <a:lnTo>
                  <a:pt x="2868929" y="111252"/>
                </a:lnTo>
                <a:lnTo>
                  <a:pt x="2942843" y="89138"/>
                </a:lnTo>
                <a:close/>
              </a:path>
              <a:path w="3054984" h="111759">
                <a:moveTo>
                  <a:pt x="2942843" y="55625"/>
                </a:moveTo>
                <a:lnTo>
                  <a:pt x="2942843" y="37337"/>
                </a:lnTo>
                <a:lnTo>
                  <a:pt x="2918543" y="37337"/>
                </a:lnTo>
                <a:lnTo>
                  <a:pt x="2942843" y="55625"/>
                </a:lnTo>
                <a:close/>
              </a:path>
              <a:path w="3054984" h="111759">
                <a:moveTo>
                  <a:pt x="2942843" y="73913"/>
                </a:moveTo>
                <a:lnTo>
                  <a:pt x="2942843" y="55625"/>
                </a:lnTo>
                <a:lnTo>
                  <a:pt x="2918543" y="73913"/>
                </a:lnTo>
                <a:lnTo>
                  <a:pt x="2942843" y="739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68215" y="6412441"/>
            <a:ext cx="2250585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Сквозь клетку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132" y="773047"/>
            <a:ext cx="5302135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>
              <a:spcBef>
                <a:spcPts val="116"/>
              </a:spcBef>
            </a:pPr>
            <a:r>
              <a:rPr lang="ru-RU" dirty="0"/>
              <a:t>Переваривание углеводов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59688" y="2849452"/>
            <a:ext cx="645183" cy="357884"/>
          </a:xfrm>
          <a:custGeom>
            <a:avLst/>
            <a:gdLst/>
            <a:ahLst/>
            <a:cxnLst/>
            <a:rect l="l" t="t" r="r" b="b"/>
            <a:pathLst>
              <a:path w="661669" h="367029">
                <a:moveTo>
                  <a:pt x="661416" y="182879"/>
                </a:moveTo>
                <a:lnTo>
                  <a:pt x="496061" y="0"/>
                </a:lnTo>
                <a:lnTo>
                  <a:pt x="165353" y="0"/>
                </a:lnTo>
                <a:lnTo>
                  <a:pt x="0" y="182879"/>
                </a:lnTo>
                <a:lnTo>
                  <a:pt x="165354" y="366521"/>
                </a:lnTo>
                <a:lnTo>
                  <a:pt x="496062" y="366521"/>
                </a:lnTo>
                <a:lnTo>
                  <a:pt x="661416" y="1828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9688" y="2849452"/>
            <a:ext cx="645183" cy="357884"/>
          </a:xfrm>
          <a:custGeom>
            <a:avLst/>
            <a:gdLst/>
            <a:ahLst/>
            <a:cxnLst/>
            <a:rect l="l" t="t" r="r" b="b"/>
            <a:pathLst>
              <a:path w="661669" h="367029">
                <a:moveTo>
                  <a:pt x="165353" y="0"/>
                </a:moveTo>
                <a:lnTo>
                  <a:pt x="0" y="182879"/>
                </a:lnTo>
                <a:lnTo>
                  <a:pt x="165354" y="366521"/>
                </a:lnTo>
                <a:lnTo>
                  <a:pt x="496062" y="366521"/>
                </a:lnTo>
                <a:lnTo>
                  <a:pt x="661416" y="182879"/>
                </a:lnTo>
                <a:lnTo>
                  <a:pt x="496061" y="0"/>
                </a:lnTo>
                <a:lnTo>
                  <a:pt x="165353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3478" y="2849452"/>
            <a:ext cx="645183" cy="357884"/>
          </a:xfrm>
          <a:custGeom>
            <a:avLst/>
            <a:gdLst/>
            <a:ahLst/>
            <a:cxnLst/>
            <a:rect l="l" t="t" r="r" b="b"/>
            <a:pathLst>
              <a:path w="661670" h="367029">
                <a:moveTo>
                  <a:pt x="661416" y="182879"/>
                </a:moveTo>
                <a:lnTo>
                  <a:pt x="496061" y="0"/>
                </a:lnTo>
                <a:lnTo>
                  <a:pt x="165354" y="0"/>
                </a:lnTo>
                <a:lnTo>
                  <a:pt x="0" y="182879"/>
                </a:lnTo>
                <a:lnTo>
                  <a:pt x="165354" y="366521"/>
                </a:lnTo>
                <a:lnTo>
                  <a:pt x="496062" y="366521"/>
                </a:lnTo>
                <a:lnTo>
                  <a:pt x="661416" y="1828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3478" y="2849452"/>
            <a:ext cx="645183" cy="357884"/>
          </a:xfrm>
          <a:custGeom>
            <a:avLst/>
            <a:gdLst/>
            <a:ahLst/>
            <a:cxnLst/>
            <a:rect l="l" t="t" r="r" b="b"/>
            <a:pathLst>
              <a:path w="661670" h="367029">
                <a:moveTo>
                  <a:pt x="165354" y="0"/>
                </a:moveTo>
                <a:lnTo>
                  <a:pt x="0" y="182879"/>
                </a:lnTo>
                <a:lnTo>
                  <a:pt x="165354" y="366521"/>
                </a:lnTo>
                <a:lnTo>
                  <a:pt x="496062" y="366521"/>
                </a:lnTo>
                <a:lnTo>
                  <a:pt x="661416" y="182879"/>
                </a:lnTo>
                <a:lnTo>
                  <a:pt x="496061" y="0"/>
                </a:lnTo>
                <a:lnTo>
                  <a:pt x="165354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8012" y="2849452"/>
            <a:ext cx="645183" cy="357884"/>
          </a:xfrm>
          <a:custGeom>
            <a:avLst/>
            <a:gdLst/>
            <a:ahLst/>
            <a:cxnLst/>
            <a:rect l="l" t="t" r="r" b="b"/>
            <a:pathLst>
              <a:path w="661670" h="367029">
                <a:moveTo>
                  <a:pt x="661415" y="182879"/>
                </a:moveTo>
                <a:lnTo>
                  <a:pt x="496061" y="0"/>
                </a:lnTo>
                <a:lnTo>
                  <a:pt x="165353" y="0"/>
                </a:lnTo>
                <a:lnTo>
                  <a:pt x="0" y="182879"/>
                </a:lnTo>
                <a:lnTo>
                  <a:pt x="165353" y="366521"/>
                </a:lnTo>
                <a:lnTo>
                  <a:pt x="496061" y="366521"/>
                </a:lnTo>
                <a:lnTo>
                  <a:pt x="661415" y="1828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8012" y="2849452"/>
            <a:ext cx="645183" cy="357884"/>
          </a:xfrm>
          <a:custGeom>
            <a:avLst/>
            <a:gdLst/>
            <a:ahLst/>
            <a:cxnLst/>
            <a:rect l="l" t="t" r="r" b="b"/>
            <a:pathLst>
              <a:path w="661670" h="367029">
                <a:moveTo>
                  <a:pt x="165353" y="0"/>
                </a:moveTo>
                <a:lnTo>
                  <a:pt x="0" y="182879"/>
                </a:lnTo>
                <a:lnTo>
                  <a:pt x="165353" y="366521"/>
                </a:lnTo>
                <a:lnTo>
                  <a:pt x="496061" y="366521"/>
                </a:lnTo>
                <a:lnTo>
                  <a:pt x="661415" y="182879"/>
                </a:lnTo>
                <a:lnTo>
                  <a:pt x="496061" y="0"/>
                </a:lnTo>
                <a:lnTo>
                  <a:pt x="165353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1800" y="2849452"/>
            <a:ext cx="646421" cy="357884"/>
          </a:xfrm>
          <a:custGeom>
            <a:avLst/>
            <a:gdLst/>
            <a:ahLst/>
            <a:cxnLst/>
            <a:rect l="l" t="t" r="r" b="b"/>
            <a:pathLst>
              <a:path w="662939" h="367029">
                <a:moveTo>
                  <a:pt x="662939" y="182879"/>
                </a:moveTo>
                <a:lnTo>
                  <a:pt x="497586" y="0"/>
                </a:lnTo>
                <a:lnTo>
                  <a:pt x="166115" y="0"/>
                </a:lnTo>
                <a:lnTo>
                  <a:pt x="0" y="182879"/>
                </a:lnTo>
                <a:lnTo>
                  <a:pt x="166115" y="366521"/>
                </a:lnTo>
                <a:lnTo>
                  <a:pt x="497586" y="366521"/>
                </a:lnTo>
                <a:lnTo>
                  <a:pt x="662939" y="1828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1800" y="2849452"/>
            <a:ext cx="646421" cy="357884"/>
          </a:xfrm>
          <a:custGeom>
            <a:avLst/>
            <a:gdLst/>
            <a:ahLst/>
            <a:cxnLst/>
            <a:rect l="l" t="t" r="r" b="b"/>
            <a:pathLst>
              <a:path w="662939" h="367029">
                <a:moveTo>
                  <a:pt x="166115" y="0"/>
                </a:moveTo>
                <a:lnTo>
                  <a:pt x="0" y="182879"/>
                </a:lnTo>
                <a:lnTo>
                  <a:pt x="166115" y="366521"/>
                </a:lnTo>
                <a:lnTo>
                  <a:pt x="497586" y="366521"/>
                </a:lnTo>
                <a:lnTo>
                  <a:pt x="662939" y="182879"/>
                </a:lnTo>
                <a:lnTo>
                  <a:pt x="497586" y="0"/>
                </a:lnTo>
                <a:lnTo>
                  <a:pt x="166115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4743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664463" y="183641"/>
                </a:moveTo>
                <a:lnTo>
                  <a:pt x="498347" y="0"/>
                </a:lnTo>
                <a:lnTo>
                  <a:pt x="166116" y="0"/>
                </a:lnTo>
                <a:lnTo>
                  <a:pt x="0" y="183641"/>
                </a:lnTo>
                <a:lnTo>
                  <a:pt x="166116" y="366521"/>
                </a:lnTo>
                <a:lnTo>
                  <a:pt x="498347" y="366521"/>
                </a:lnTo>
                <a:lnTo>
                  <a:pt x="664463" y="1836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4743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166116" y="0"/>
                </a:moveTo>
                <a:lnTo>
                  <a:pt x="0" y="183641"/>
                </a:lnTo>
                <a:lnTo>
                  <a:pt x="166116" y="366521"/>
                </a:lnTo>
                <a:lnTo>
                  <a:pt x="498347" y="366521"/>
                </a:lnTo>
                <a:lnTo>
                  <a:pt x="664463" y="183641"/>
                </a:lnTo>
                <a:lnTo>
                  <a:pt x="498347" y="0"/>
                </a:lnTo>
                <a:lnTo>
                  <a:pt x="166116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69275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664463" y="183641"/>
                </a:moveTo>
                <a:lnTo>
                  <a:pt x="498348" y="0"/>
                </a:lnTo>
                <a:lnTo>
                  <a:pt x="166116" y="0"/>
                </a:lnTo>
                <a:lnTo>
                  <a:pt x="0" y="183641"/>
                </a:lnTo>
                <a:lnTo>
                  <a:pt x="166116" y="366521"/>
                </a:lnTo>
                <a:lnTo>
                  <a:pt x="498348" y="366521"/>
                </a:lnTo>
                <a:lnTo>
                  <a:pt x="664463" y="1836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9275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166116" y="0"/>
                </a:moveTo>
                <a:lnTo>
                  <a:pt x="0" y="183641"/>
                </a:lnTo>
                <a:lnTo>
                  <a:pt x="166116" y="366521"/>
                </a:lnTo>
                <a:lnTo>
                  <a:pt x="498348" y="366521"/>
                </a:lnTo>
                <a:lnTo>
                  <a:pt x="664463" y="183641"/>
                </a:lnTo>
                <a:lnTo>
                  <a:pt x="498348" y="0"/>
                </a:lnTo>
                <a:lnTo>
                  <a:pt x="166116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3064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664464" y="183641"/>
                </a:moveTo>
                <a:lnTo>
                  <a:pt x="498348" y="0"/>
                </a:lnTo>
                <a:lnTo>
                  <a:pt x="166116" y="0"/>
                </a:lnTo>
                <a:lnTo>
                  <a:pt x="0" y="183641"/>
                </a:lnTo>
                <a:lnTo>
                  <a:pt x="166116" y="366521"/>
                </a:lnTo>
                <a:lnTo>
                  <a:pt x="498348" y="366521"/>
                </a:lnTo>
                <a:lnTo>
                  <a:pt x="664464" y="1836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03064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166116" y="0"/>
                </a:moveTo>
                <a:lnTo>
                  <a:pt x="0" y="183641"/>
                </a:lnTo>
                <a:lnTo>
                  <a:pt x="166116" y="366521"/>
                </a:lnTo>
                <a:lnTo>
                  <a:pt x="498348" y="366521"/>
                </a:lnTo>
                <a:lnTo>
                  <a:pt x="664464" y="183641"/>
                </a:lnTo>
                <a:lnTo>
                  <a:pt x="498348" y="0"/>
                </a:lnTo>
                <a:lnTo>
                  <a:pt x="166116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37597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664464" y="183641"/>
                </a:moveTo>
                <a:lnTo>
                  <a:pt x="498347" y="0"/>
                </a:lnTo>
                <a:lnTo>
                  <a:pt x="166115" y="0"/>
                </a:lnTo>
                <a:lnTo>
                  <a:pt x="0" y="183642"/>
                </a:lnTo>
                <a:lnTo>
                  <a:pt x="166115" y="366521"/>
                </a:lnTo>
                <a:lnTo>
                  <a:pt x="498347" y="366521"/>
                </a:lnTo>
                <a:lnTo>
                  <a:pt x="664464" y="1836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7597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166115" y="0"/>
                </a:moveTo>
                <a:lnTo>
                  <a:pt x="0" y="183642"/>
                </a:lnTo>
                <a:lnTo>
                  <a:pt x="166115" y="366521"/>
                </a:lnTo>
                <a:lnTo>
                  <a:pt x="498347" y="366521"/>
                </a:lnTo>
                <a:lnTo>
                  <a:pt x="664464" y="183641"/>
                </a:lnTo>
                <a:lnTo>
                  <a:pt x="498347" y="0"/>
                </a:lnTo>
                <a:lnTo>
                  <a:pt x="166115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71386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664464" y="183641"/>
                </a:moveTo>
                <a:lnTo>
                  <a:pt x="498348" y="0"/>
                </a:lnTo>
                <a:lnTo>
                  <a:pt x="166116" y="0"/>
                </a:lnTo>
                <a:lnTo>
                  <a:pt x="0" y="183641"/>
                </a:lnTo>
                <a:lnTo>
                  <a:pt x="166116" y="366521"/>
                </a:lnTo>
                <a:lnTo>
                  <a:pt x="498348" y="366521"/>
                </a:lnTo>
                <a:lnTo>
                  <a:pt x="664464" y="1836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71386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166116" y="0"/>
                </a:moveTo>
                <a:lnTo>
                  <a:pt x="0" y="183641"/>
                </a:lnTo>
                <a:lnTo>
                  <a:pt x="166116" y="366521"/>
                </a:lnTo>
                <a:lnTo>
                  <a:pt x="498348" y="366521"/>
                </a:lnTo>
                <a:lnTo>
                  <a:pt x="664464" y="183641"/>
                </a:lnTo>
                <a:lnTo>
                  <a:pt x="498348" y="0"/>
                </a:lnTo>
                <a:lnTo>
                  <a:pt x="166116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05920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664463" y="183641"/>
                </a:moveTo>
                <a:lnTo>
                  <a:pt x="498347" y="0"/>
                </a:lnTo>
                <a:lnTo>
                  <a:pt x="166115" y="0"/>
                </a:lnTo>
                <a:lnTo>
                  <a:pt x="0" y="183641"/>
                </a:lnTo>
                <a:lnTo>
                  <a:pt x="166115" y="366521"/>
                </a:lnTo>
                <a:lnTo>
                  <a:pt x="498347" y="366521"/>
                </a:lnTo>
                <a:lnTo>
                  <a:pt x="664463" y="1836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05920" y="3564973"/>
            <a:ext cx="648278" cy="357884"/>
          </a:xfrm>
          <a:custGeom>
            <a:avLst/>
            <a:gdLst/>
            <a:ahLst/>
            <a:cxnLst/>
            <a:rect l="l" t="t" r="r" b="b"/>
            <a:pathLst>
              <a:path w="664845" h="367029">
                <a:moveTo>
                  <a:pt x="166115" y="0"/>
                </a:moveTo>
                <a:lnTo>
                  <a:pt x="0" y="183641"/>
                </a:lnTo>
                <a:lnTo>
                  <a:pt x="166115" y="366521"/>
                </a:lnTo>
                <a:lnTo>
                  <a:pt x="498347" y="366521"/>
                </a:lnTo>
                <a:lnTo>
                  <a:pt x="664463" y="183641"/>
                </a:lnTo>
                <a:lnTo>
                  <a:pt x="498347" y="0"/>
                </a:lnTo>
                <a:lnTo>
                  <a:pt x="166115" y="0"/>
                </a:lnTo>
                <a:close/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14162" y="3040404"/>
            <a:ext cx="0" cy="525063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7972"/>
                </a:lnTo>
              </a:path>
            </a:pathLst>
          </a:custGeom>
          <a:ln w="9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30980" y="2280305"/>
            <a:ext cx="0" cy="2179503"/>
          </a:xfrm>
          <a:custGeom>
            <a:avLst/>
            <a:gdLst/>
            <a:ahLst/>
            <a:cxnLst/>
            <a:rect l="l" t="t" r="r" b="b"/>
            <a:pathLst>
              <a:path h="2235200">
                <a:moveTo>
                  <a:pt x="0" y="0"/>
                </a:moveTo>
                <a:lnTo>
                  <a:pt x="0" y="2234946"/>
                </a:lnTo>
              </a:path>
            </a:pathLst>
          </a:custGeom>
          <a:ln w="93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40568" y="2280305"/>
            <a:ext cx="0" cy="2179503"/>
          </a:xfrm>
          <a:custGeom>
            <a:avLst/>
            <a:gdLst/>
            <a:ahLst/>
            <a:cxnLst/>
            <a:rect l="l" t="t" r="r" b="b"/>
            <a:pathLst>
              <a:path h="2235200">
                <a:moveTo>
                  <a:pt x="0" y="0"/>
                </a:moveTo>
                <a:lnTo>
                  <a:pt x="0" y="2234946"/>
                </a:lnTo>
              </a:path>
            </a:pathLst>
          </a:custGeom>
          <a:ln w="93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46869" y="3141456"/>
            <a:ext cx="73063" cy="522585"/>
          </a:xfrm>
          <a:custGeom>
            <a:avLst/>
            <a:gdLst/>
            <a:ahLst/>
            <a:cxnLst/>
            <a:rect l="l" t="t" r="r" b="b"/>
            <a:pathLst>
              <a:path w="74929" h="535939">
                <a:moveTo>
                  <a:pt x="46482" y="507221"/>
                </a:moveTo>
                <a:lnTo>
                  <a:pt x="46482" y="461009"/>
                </a:lnTo>
                <a:lnTo>
                  <a:pt x="28194" y="461009"/>
                </a:lnTo>
                <a:lnTo>
                  <a:pt x="28154" y="448827"/>
                </a:lnTo>
                <a:lnTo>
                  <a:pt x="0" y="411480"/>
                </a:lnTo>
                <a:lnTo>
                  <a:pt x="38099" y="535686"/>
                </a:lnTo>
                <a:lnTo>
                  <a:pt x="46482" y="507221"/>
                </a:lnTo>
                <a:close/>
              </a:path>
              <a:path w="74929" h="535939">
                <a:moveTo>
                  <a:pt x="46462" y="448906"/>
                </a:moveTo>
                <a:lnTo>
                  <a:pt x="45720" y="0"/>
                </a:lnTo>
                <a:lnTo>
                  <a:pt x="26670" y="0"/>
                </a:lnTo>
                <a:lnTo>
                  <a:pt x="28154" y="448827"/>
                </a:lnTo>
                <a:lnTo>
                  <a:pt x="37337" y="461009"/>
                </a:lnTo>
                <a:lnTo>
                  <a:pt x="46462" y="448906"/>
                </a:lnTo>
                <a:close/>
              </a:path>
              <a:path w="74929" h="535939">
                <a:moveTo>
                  <a:pt x="37337" y="461009"/>
                </a:moveTo>
                <a:lnTo>
                  <a:pt x="28154" y="448827"/>
                </a:lnTo>
                <a:lnTo>
                  <a:pt x="28194" y="461009"/>
                </a:lnTo>
                <a:lnTo>
                  <a:pt x="37337" y="461009"/>
                </a:lnTo>
                <a:close/>
              </a:path>
              <a:path w="74929" h="535939">
                <a:moveTo>
                  <a:pt x="46482" y="461009"/>
                </a:moveTo>
                <a:lnTo>
                  <a:pt x="46462" y="448906"/>
                </a:lnTo>
                <a:lnTo>
                  <a:pt x="37337" y="461009"/>
                </a:lnTo>
                <a:lnTo>
                  <a:pt x="46482" y="461009"/>
                </a:lnTo>
                <a:close/>
              </a:path>
              <a:path w="74929" h="535939">
                <a:moveTo>
                  <a:pt x="74676" y="411480"/>
                </a:moveTo>
                <a:lnTo>
                  <a:pt x="46462" y="448906"/>
                </a:lnTo>
                <a:lnTo>
                  <a:pt x="46482" y="507221"/>
                </a:lnTo>
                <a:lnTo>
                  <a:pt x="74676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7901" y="2144581"/>
            <a:ext cx="4677760" cy="560972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70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1:6 </a:t>
            </a:r>
            <a:r>
              <a:rPr lang="ru-RU" sz="170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гликозидная</a:t>
            </a:r>
            <a:r>
              <a:rPr lang="ru-RU" sz="170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связь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5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9644" y="2468287"/>
            <a:ext cx="73063" cy="521966"/>
          </a:xfrm>
          <a:custGeom>
            <a:avLst/>
            <a:gdLst/>
            <a:ahLst/>
            <a:cxnLst/>
            <a:rect l="l" t="t" r="r" b="b"/>
            <a:pathLst>
              <a:path w="74929" h="535305">
                <a:moveTo>
                  <a:pt x="47244" y="503871"/>
                </a:moveTo>
                <a:lnTo>
                  <a:pt x="47244" y="461010"/>
                </a:lnTo>
                <a:lnTo>
                  <a:pt x="28194" y="461010"/>
                </a:lnTo>
                <a:lnTo>
                  <a:pt x="28154" y="448827"/>
                </a:lnTo>
                <a:lnTo>
                  <a:pt x="0" y="411480"/>
                </a:lnTo>
                <a:lnTo>
                  <a:pt x="38100" y="534924"/>
                </a:lnTo>
                <a:lnTo>
                  <a:pt x="47244" y="503871"/>
                </a:lnTo>
                <a:close/>
              </a:path>
              <a:path w="74929" h="535305">
                <a:moveTo>
                  <a:pt x="47200" y="447725"/>
                </a:moveTo>
                <a:lnTo>
                  <a:pt x="45719" y="0"/>
                </a:lnTo>
                <a:lnTo>
                  <a:pt x="26669" y="0"/>
                </a:lnTo>
                <a:lnTo>
                  <a:pt x="28154" y="448827"/>
                </a:lnTo>
                <a:lnTo>
                  <a:pt x="37337" y="461010"/>
                </a:lnTo>
                <a:lnTo>
                  <a:pt x="47200" y="447725"/>
                </a:lnTo>
                <a:close/>
              </a:path>
              <a:path w="74929" h="535305">
                <a:moveTo>
                  <a:pt x="37337" y="461010"/>
                </a:moveTo>
                <a:lnTo>
                  <a:pt x="28154" y="448827"/>
                </a:lnTo>
                <a:lnTo>
                  <a:pt x="28194" y="461010"/>
                </a:lnTo>
                <a:lnTo>
                  <a:pt x="37337" y="461010"/>
                </a:lnTo>
                <a:close/>
              </a:path>
              <a:path w="74929" h="535305">
                <a:moveTo>
                  <a:pt x="47244" y="461010"/>
                </a:moveTo>
                <a:lnTo>
                  <a:pt x="47200" y="447725"/>
                </a:lnTo>
                <a:lnTo>
                  <a:pt x="37337" y="461010"/>
                </a:lnTo>
                <a:lnTo>
                  <a:pt x="47244" y="461010"/>
                </a:lnTo>
                <a:close/>
              </a:path>
              <a:path w="74929" h="535305">
                <a:moveTo>
                  <a:pt x="74675" y="410718"/>
                </a:moveTo>
                <a:lnTo>
                  <a:pt x="47200" y="447725"/>
                </a:lnTo>
                <a:lnTo>
                  <a:pt x="47244" y="503871"/>
                </a:lnTo>
                <a:lnTo>
                  <a:pt x="74675" y="410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82852" y="4230960"/>
            <a:ext cx="1214206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Мальтоза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21444" y="4230960"/>
            <a:ext cx="2030278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Альфа-декстрин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56780" y="4230960"/>
            <a:ext cx="1744472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Мальтотриоза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889" y="5390791"/>
            <a:ext cx="9184250" cy="598162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algn="ctr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Альфа-амилаза разрывает </a:t>
            </a:r>
            <a:r>
              <a:rPr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1:4 </a:t>
            </a: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связи с двух концов молекулы крахмала</a:t>
            </a:r>
            <a:r>
              <a:rPr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" algn="ctr">
              <a:spcBef>
                <a:spcPts val="6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образуются три простых углевода.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723855" y="2677175"/>
            <a:ext cx="5519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7351">
              <a:spcBef>
                <a:spcPts val="1233"/>
              </a:spcBef>
            </a:pPr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1:4 </a:t>
            </a:r>
            <a:r>
              <a:rPr lang="ru-RU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гликозидная</a:t>
            </a:r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связь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102" y="1140770"/>
            <a:ext cx="6889582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 algn="ctr">
              <a:spcBef>
                <a:spcPts val="116"/>
              </a:spcBef>
            </a:pPr>
            <a:r>
              <a:rPr lang="ru-RU" spc="6" dirty="0"/>
              <a:t>Переваривание углеводов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7680" y="2068034"/>
            <a:ext cx="997244" cy="290129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Крахмал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502" y="2396955"/>
            <a:ext cx="2647601" cy="738679"/>
          </a:xfrm>
          <a:custGeom>
            <a:avLst/>
            <a:gdLst/>
            <a:ahLst/>
            <a:cxnLst/>
            <a:rect l="l" t="t" r="r" b="b"/>
            <a:pathLst>
              <a:path w="2715260" h="757555">
                <a:moveTo>
                  <a:pt x="101346" y="653033"/>
                </a:moveTo>
                <a:lnTo>
                  <a:pt x="0" y="757427"/>
                </a:lnTo>
                <a:lnTo>
                  <a:pt x="66293" y="742892"/>
                </a:lnTo>
                <a:lnTo>
                  <a:pt x="66293" y="704850"/>
                </a:lnTo>
                <a:lnTo>
                  <a:pt x="82484" y="695853"/>
                </a:lnTo>
                <a:lnTo>
                  <a:pt x="101346" y="653033"/>
                </a:lnTo>
                <a:close/>
              </a:path>
              <a:path w="2715260" h="757555">
                <a:moveTo>
                  <a:pt x="82484" y="695853"/>
                </a:moveTo>
                <a:lnTo>
                  <a:pt x="66293" y="704850"/>
                </a:lnTo>
                <a:lnTo>
                  <a:pt x="73152" y="717042"/>
                </a:lnTo>
                <a:lnTo>
                  <a:pt x="82484" y="695853"/>
                </a:lnTo>
                <a:close/>
              </a:path>
              <a:path w="2715260" h="757555">
                <a:moveTo>
                  <a:pt x="142494" y="726185"/>
                </a:moveTo>
                <a:lnTo>
                  <a:pt x="96428" y="720111"/>
                </a:lnTo>
                <a:lnTo>
                  <a:pt x="80009" y="729233"/>
                </a:lnTo>
                <a:lnTo>
                  <a:pt x="66293" y="704850"/>
                </a:lnTo>
                <a:lnTo>
                  <a:pt x="66293" y="742892"/>
                </a:lnTo>
                <a:lnTo>
                  <a:pt x="142494" y="726185"/>
                </a:lnTo>
                <a:close/>
              </a:path>
              <a:path w="2715260" h="757555">
                <a:moveTo>
                  <a:pt x="1319783" y="40385"/>
                </a:moveTo>
                <a:lnTo>
                  <a:pt x="1306067" y="16001"/>
                </a:lnTo>
                <a:lnTo>
                  <a:pt x="82484" y="695853"/>
                </a:lnTo>
                <a:lnTo>
                  <a:pt x="73152" y="717041"/>
                </a:lnTo>
                <a:lnTo>
                  <a:pt x="96428" y="720111"/>
                </a:lnTo>
                <a:lnTo>
                  <a:pt x="1319783" y="40385"/>
                </a:lnTo>
                <a:close/>
              </a:path>
              <a:path w="2715260" h="757555">
                <a:moveTo>
                  <a:pt x="96428" y="720111"/>
                </a:moveTo>
                <a:lnTo>
                  <a:pt x="73152" y="717041"/>
                </a:lnTo>
                <a:lnTo>
                  <a:pt x="80009" y="729233"/>
                </a:lnTo>
                <a:lnTo>
                  <a:pt x="96428" y="720111"/>
                </a:lnTo>
                <a:close/>
              </a:path>
              <a:path w="2715260" h="757555">
                <a:moveTo>
                  <a:pt x="1341119" y="673607"/>
                </a:moveTo>
                <a:lnTo>
                  <a:pt x="1299210" y="617982"/>
                </a:lnTo>
                <a:lnTo>
                  <a:pt x="1327403" y="711790"/>
                </a:lnTo>
                <a:lnTo>
                  <a:pt x="1327403" y="673607"/>
                </a:lnTo>
                <a:lnTo>
                  <a:pt x="1341119" y="673607"/>
                </a:lnTo>
                <a:close/>
              </a:path>
              <a:path w="2715260" h="757555">
                <a:moveTo>
                  <a:pt x="1341304" y="12191"/>
                </a:moveTo>
                <a:lnTo>
                  <a:pt x="1327403" y="12191"/>
                </a:lnTo>
                <a:lnTo>
                  <a:pt x="1327403" y="655403"/>
                </a:lnTo>
                <a:lnTo>
                  <a:pt x="1335023" y="665516"/>
                </a:lnTo>
                <a:lnTo>
                  <a:pt x="1335023" y="25145"/>
                </a:lnTo>
                <a:lnTo>
                  <a:pt x="1341304" y="12191"/>
                </a:lnTo>
                <a:close/>
              </a:path>
              <a:path w="2715260" h="757555">
                <a:moveTo>
                  <a:pt x="1354835" y="711790"/>
                </a:moveTo>
                <a:lnTo>
                  <a:pt x="1354835" y="673607"/>
                </a:lnTo>
                <a:lnTo>
                  <a:pt x="1327403" y="673607"/>
                </a:lnTo>
                <a:lnTo>
                  <a:pt x="1327403" y="711790"/>
                </a:lnTo>
                <a:lnTo>
                  <a:pt x="1341119" y="757427"/>
                </a:lnTo>
                <a:lnTo>
                  <a:pt x="1354835" y="711790"/>
                </a:lnTo>
                <a:close/>
              </a:path>
              <a:path w="2715260" h="757555">
                <a:moveTo>
                  <a:pt x="1354835" y="34807"/>
                </a:moveTo>
                <a:lnTo>
                  <a:pt x="1354835" y="12191"/>
                </a:lnTo>
                <a:lnTo>
                  <a:pt x="1341304" y="12191"/>
                </a:lnTo>
                <a:lnTo>
                  <a:pt x="1335023" y="25145"/>
                </a:lnTo>
                <a:lnTo>
                  <a:pt x="1354835" y="34807"/>
                </a:lnTo>
                <a:close/>
              </a:path>
              <a:path w="2715260" h="757555">
                <a:moveTo>
                  <a:pt x="1354835" y="655403"/>
                </a:moveTo>
                <a:lnTo>
                  <a:pt x="1354835" y="34807"/>
                </a:lnTo>
                <a:lnTo>
                  <a:pt x="1335023" y="25145"/>
                </a:lnTo>
                <a:lnTo>
                  <a:pt x="1335023" y="665516"/>
                </a:lnTo>
                <a:lnTo>
                  <a:pt x="1341119" y="673607"/>
                </a:lnTo>
                <a:lnTo>
                  <a:pt x="1354835" y="655403"/>
                </a:lnTo>
                <a:close/>
              </a:path>
              <a:path w="2715260" h="757555">
                <a:moveTo>
                  <a:pt x="1383029" y="617982"/>
                </a:moveTo>
                <a:lnTo>
                  <a:pt x="1341120" y="673607"/>
                </a:lnTo>
                <a:lnTo>
                  <a:pt x="1354835" y="673607"/>
                </a:lnTo>
                <a:lnTo>
                  <a:pt x="1354835" y="711790"/>
                </a:lnTo>
                <a:lnTo>
                  <a:pt x="1383029" y="617982"/>
                </a:lnTo>
                <a:close/>
              </a:path>
              <a:path w="2715260" h="757555">
                <a:moveTo>
                  <a:pt x="2639472" y="645990"/>
                </a:moveTo>
                <a:lnTo>
                  <a:pt x="2628694" y="624946"/>
                </a:lnTo>
                <a:lnTo>
                  <a:pt x="1347215" y="0"/>
                </a:lnTo>
                <a:lnTo>
                  <a:pt x="1341304" y="12191"/>
                </a:lnTo>
                <a:lnTo>
                  <a:pt x="1354835" y="12191"/>
                </a:lnTo>
                <a:lnTo>
                  <a:pt x="1354835" y="34807"/>
                </a:lnTo>
                <a:lnTo>
                  <a:pt x="2617152" y="650409"/>
                </a:lnTo>
                <a:lnTo>
                  <a:pt x="2639364" y="646214"/>
                </a:lnTo>
                <a:lnTo>
                  <a:pt x="2639472" y="645990"/>
                </a:lnTo>
                <a:close/>
              </a:path>
              <a:path w="2715260" h="757555">
                <a:moveTo>
                  <a:pt x="2639567" y="670378"/>
                </a:moveTo>
                <a:lnTo>
                  <a:pt x="2639567" y="646175"/>
                </a:lnTo>
                <a:lnTo>
                  <a:pt x="2639364" y="646214"/>
                </a:lnTo>
                <a:lnTo>
                  <a:pt x="2633472" y="658368"/>
                </a:lnTo>
                <a:lnTo>
                  <a:pt x="2617152" y="650409"/>
                </a:lnTo>
                <a:lnTo>
                  <a:pt x="2570987" y="659129"/>
                </a:lnTo>
                <a:lnTo>
                  <a:pt x="2639567" y="670378"/>
                </a:lnTo>
                <a:close/>
              </a:path>
              <a:path w="2715260" h="757555">
                <a:moveTo>
                  <a:pt x="2715005" y="682751"/>
                </a:moveTo>
                <a:lnTo>
                  <a:pt x="2607563" y="583691"/>
                </a:lnTo>
                <a:lnTo>
                  <a:pt x="2628694" y="624946"/>
                </a:lnTo>
                <a:lnTo>
                  <a:pt x="2645663" y="633221"/>
                </a:lnTo>
                <a:lnTo>
                  <a:pt x="2645663" y="671378"/>
                </a:lnTo>
                <a:lnTo>
                  <a:pt x="2715005" y="682751"/>
                </a:lnTo>
                <a:close/>
              </a:path>
              <a:path w="2715260" h="757555">
                <a:moveTo>
                  <a:pt x="2639364" y="646214"/>
                </a:moveTo>
                <a:lnTo>
                  <a:pt x="2617152" y="650409"/>
                </a:lnTo>
                <a:lnTo>
                  <a:pt x="2633472" y="658368"/>
                </a:lnTo>
                <a:lnTo>
                  <a:pt x="2639364" y="646214"/>
                </a:lnTo>
                <a:close/>
              </a:path>
              <a:path w="2715260" h="757555">
                <a:moveTo>
                  <a:pt x="2645663" y="633221"/>
                </a:moveTo>
                <a:lnTo>
                  <a:pt x="2628694" y="624946"/>
                </a:lnTo>
                <a:lnTo>
                  <a:pt x="2639472" y="645990"/>
                </a:lnTo>
                <a:lnTo>
                  <a:pt x="2645663" y="633221"/>
                </a:lnTo>
                <a:close/>
              </a:path>
              <a:path w="2715260" h="757555">
                <a:moveTo>
                  <a:pt x="2645663" y="671378"/>
                </a:moveTo>
                <a:lnTo>
                  <a:pt x="2645663" y="633221"/>
                </a:lnTo>
                <a:lnTo>
                  <a:pt x="2639472" y="645990"/>
                </a:lnTo>
                <a:lnTo>
                  <a:pt x="2639567" y="646175"/>
                </a:lnTo>
                <a:lnTo>
                  <a:pt x="2639567" y="670378"/>
                </a:lnTo>
                <a:lnTo>
                  <a:pt x="2645663" y="671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1242" y="2045514"/>
            <a:ext cx="1017306" cy="363457"/>
          </a:xfrm>
          <a:custGeom>
            <a:avLst/>
            <a:gdLst/>
            <a:ahLst/>
            <a:cxnLst/>
            <a:rect l="l" t="t" r="r" b="b"/>
            <a:pathLst>
              <a:path w="1043305" h="372744">
                <a:moveTo>
                  <a:pt x="0" y="0"/>
                </a:moveTo>
                <a:lnTo>
                  <a:pt x="0" y="372618"/>
                </a:lnTo>
                <a:lnTo>
                  <a:pt x="1043177" y="372618"/>
                </a:lnTo>
                <a:lnTo>
                  <a:pt x="1043177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171" y="3163121"/>
            <a:ext cx="111451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Мальтоза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1333" y="3158053"/>
            <a:ext cx="106993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Декстрин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035" y="3158053"/>
            <a:ext cx="1634626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Мальтотриоза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143" y="5706046"/>
            <a:ext cx="1315874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i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Мальтаза</a:t>
            </a:r>
            <a:endParaRPr sz="190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6542" y="5720097"/>
            <a:ext cx="103104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i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Сукраза</a:t>
            </a:r>
            <a:endParaRPr sz="190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1304" y="5380150"/>
            <a:ext cx="1069938" cy="388178"/>
          </a:xfrm>
          <a:custGeom>
            <a:avLst/>
            <a:gdLst/>
            <a:ahLst/>
            <a:cxnLst/>
            <a:rect l="l" t="t" r="r" b="b"/>
            <a:pathLst>
              <a:path w="1097280" h="510539">
                <a:moveTo>
                  <a:pt x="0" y="0"/>
                </a:moveTo>
                <a:lnTo>
                  <a:pt x="0" y="510539"/>
                </a:lnTo>
                <a:lnTo>
                  <a:pt x="1097280" y="510539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1304" y="5380150"/>
            <a:ext cx="1069938" cy="388178"/>
          </a:xfrm>
          <a:custGeom>
            <a:avLst/>
            <a:gdLst/>
            <a:ahLst/>
            <a:cxnLst/>
            <a:rect l="l" t="t" r="r" b="b"/>
            <a:pathLst>
              <a:path w="1097280" h="510539">
                <a:moveTo>
                  <a:pt x="0" y="0"/>
                </a:moveTo>
                <a:lnTo>
                  <a:pt x="0" y="510539"/>
                </a:lnTo>
                <a:lnTo>
                  <a:pt x="1097280" y="510539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ln w="18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4108" y="5415278"/>
            <a:ext cx="1069938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5079">
              <a:spcBef>
                <a:spcPts val="102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Глюкоза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0010" y="3941933"/>
            <a:ext cx="1083818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i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Лактаза</a:t>
            </a:r>
            <a:endParaRPr sz="190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7985" y="3513705"/>
            <a:ext cx="2759673" cy="2157213"/>
          </a:xfrm>
          <a:custGeom>
            <a:avLst/>
            <a:gdLst/>
            <a:ahLst/>
            <a:cxnLst/>
            <a:rect l="l" t="t" r="r" b="b"/>
            <a:pathLst>
              <a:path w="2830195" h="2212340">
                <a:moveTo>
                  <a:pt x="2111502" y="2128265"/>
                </a:moveTo>
                <a:lnTo>
                  <a:pt x="1971293" y="2170176"/>
                </a:lnTo>
                <a:lnTo>
                  <a:pt x="2055114" y="2195230"/>
                </a:lnTo>
                <a:lnTo>
                  <a:pt x="2055114" y="2156459"/>
                </a:lnTo>
                <a:lnTo>
                  <a:pt x="2073568" y="2156459"/>
                </a:lnTo>
                <a:lnTo>
                  <a:pt x="2111502" y="2128265"/>
                </a:lnTo>
                <a:close/>
              </a:path>
              <a:path w="2830195" h="2212340">
                <a:moveTo>
                  <a:pt x="2073568" y="2156459"/>
                </a:moveTo>
                <a:lnTo>
                  <a:pt x="2055114" y="2156459"/>
                </a:lnTo>
                <a:lnTo>
                  <a:pt x="2055114" y="2170176"/>
                </a:lnTo>
                <a:lnTo>
                  <a:pt x="2073568" y="2156459"/>
                </a:lnTo>
                <a:close/>
              </a:path>
              <a:path w="2830195" h="2212340">
                <a:moveTo>
                  <a:pt x="2815589" y="2156459"/>
                </a:moveTo>
                <a:lnTo>
                  <a:pt x="2073568" y="2156459"/>
                </a:lnTo>
                <a:lnTo>
                  <a:pt x="2055114" y="2170176"/>
                </a:lnTo>
                <a:lnTo>
                  <a:pt x="2073568" y="2183892"/>
                </a:lnTo>
                <a:lnTo>
                  <a:pt x="2801873" y="2183892"/>
                </a:lnTo>
                <a:lnTo>
                  <a:pt x="2801873" y="2170176"/>
                </a:lnTo>
                <a:lnTo>
                  <a:pt x="2815589" y="2156459"/>
                </a:lnTo>
                <a:close/>
              </a:path>
              <a:path w="2830195" h="2212340">
                <a:moveTo>
                  <a:pt x="2073568" y="2183892"/>
                </a:moveTo>
                <a:lnTo>
                  <a:pt x="2055114" y="2170176"/>
                </a:lnTo>
                <a:lnTo>
                  <a:pt x="2055114" y="2183892"/>
                </a:lnTo>
                <a:lnTo>
                  <a:pt x="2073568" y="2183892"/>
                </a:lnTo>
                <a:close/>
              </a:path>
              <a:path w="2830195" h="2212340">
                <a:moveTo>
                  <a:pt x="2111502" y="2212085"/>
                </a:moveTo>
                <a:lnTo>
                  <a:pt x="2073568" y="2183892"/>
                </a:lnTo>
                <a:lnTo>
                  <a:pt x="2055114" y="2183892"/>
                </a:lnTo>
                <a:lnTo>
                  <a:pt x="2055114" y="2195230"/>
                </a:lnTo>
                <a:lnTo>
                  <a:pt x="2111502" y="2212085"/>
                </a:lnTo>
                <a:close/>
              </a:path>
              <a:path w="2830195" h="2212340">
                <a:moveTo>
                  <a:pt x="2830067" y="2183892"/>
                </a:moveTo>
                <a:lnTo>
                  <a:pt x="2830067" y="0"/>
                </a:lnTo>
                <a:lnTo>
                  <a:pt x="2801873" y="0"/>
                </a:lnTo>
                <a:lnTo>
                  <a:pt x="2801873" y="2156459"/>
                </a:lnTo>
                <a:lnTo>
                  <a:pt x="2815589" y="2156459"/>
                </a:lnTo>
                <a:lnTo>
                  <a:pt x="2815589" y="2183892"/>
                </a:lnTo>
                <a:lnTo>
                  <a:pt x="2830067" y="2183892"/>
                </a:lnTo>
                <a:close/>
              </a:path>
              <a:path w="2830195" h="2212340">
                <a:moveTo>
                  <a:pt x="2815589" y="2183892"/>
                </a:moveTo>
                <a:lnTo>
                  <a:pt x="2815589" y="2156459"/>
                </a:lnTo>
                <a:lnTo>
                  <a:pt x="2801873" y="2170176"/>
                </a:lnTo>
                <a:lnTo>
                  <a:pt x="2801873" y="2183892"/>
                </a:lnTo>
                <a:lnTo>
                  <a:pt x="2815589" y="2183892"/>
                </a:lnTo>
                <a:close/>
              </a:path>
              <a:path w="2830195" h="2212340">
                <a:moveTo>
                  <a:pt x="28194" y="2156459"/>
                </a:moveTo>
                <a:lnTo>
                  <a:pt x="28193" y="0"/>
                </a:lnTo>
                <a:lnTo>
                  <a:pt x="0" y="0"/>
                </a:lnTo>
                <a:lnTo>
                  <a:pt x="0" y="2183892"/>
                </a:lnTo>
                <a:lnTo>
                  <a:pt x="14478" y="2183892"/>
                </a:lnTo>
                <a:lnTo>
                  <a:pt x="14478" y="2156459"/>
                </a:lnTo>
                <a:lnTo>
                  <a:pt x="28194" y="2156459"/>
                </a:lnTo>
                <a:close/>
              </a:path>
              <a:path w="2830195" h="2212340">
                <a:moveTo>
                  <a:pt x="771906" y="2170176"/>
                </a:moveTo>
                <a:lnTo>
                  <a:pt x="753451" y="2156459"/>
                </a:lnTo>
                <a:lnTo>
                  <a:pt x="14478" y="2156459"/>
                </a:lnTo>
                <a:lnTo>
                  <a:pt x="28194" y="2170176"/>
                </a:lnTo>
                <a:lnTo>
                  <a:pt x="28194" y="2183892"/>
                </a:lnTo>
                <a:lnTo>
                  <a:pt x="753451" y="2183892"/>
                </a:lnTo>
                <a:lnTo>
                  <a:pt x="771906" y="2170176"/>
                </a:lnTo>
                <a:close/>
              </a:path>
              <a:path w="2830195" h="2212340">
                <a:moveTo>
                  <a:pt x="28194" y="2183892"/>
                </a:moveTo>
                <a:lnTo>
                  <a:pt x="28194" y="2170176"/>
                </a:lnTo>
                <a:lnTo>
                  <a:pt x="14478" y="2156459"/>
                </a:lnTo>
                <a:lnTo>
                  <a:pt x="14478" y="2183892"/>
                </a:lnTo>
                <a:lnTo>
                  <a:pt x="28194" y="2183892"/>
                </a:lnTo>
                <a:close/>
              </a:path>
              <a:path w="2830195" h="2212340">
                <a:moveTo>
                  <a:pt x="855725" y="2170176"/>
                </a:moveTo>
                <a:lnTo>
                  <a:pt x="715518" y="2128265"/>
                </a:lnTo>
                <a:lnTo>
                  <a:pt x="753451" y="2156459"/>
                </a:lnTo>
                <a:lnTo>
                  <a:pt x="771906" y="2156459"/>
                </a:lnTo>
                <a:lnTo>
                  <a:pt x="771906" y="2195230"/>
                </a:lnTo>
                <a:lnTo>
                  <a:pt x="855725" y="2170176"/>
                </a:lnTo>
                <a:close/>
              </a:path>
              <a:path w="2830195" h="2212340">
                <a:moveTo>
                  <a:pt x="771906" y="2195230"/>
                </a:moveTo>
                <a:lnTo>
                  <a:pt x="771906" y="2183892"/>
                </a:lnTo>
                <a:lnTo>
                  <a:pt x="753451" y="2183892"/>
                </a:lnTo>
                <a:lnTo>
                  <a:pt x="715518" y="2212085"/>
                </a:lnTo>
                <a:lnTo>
                  <a:pt x="771906" y="2195230"/>
                </a:lnTo>
                <a:close/>
              </a:path>
              <a:path w="2830195" h="2212340">
                <a:moveTo>
                  <a:pt x="771906" y="2183892"/>
                </a:moveTo>
                <a:lnTo>
                  <a:pt x="771906" y="2170176"/>
                </a:lnTo>
                <a:lnTo>
                  <a:pt x="753451" y="2183892"/>
                </a:lnTo>
                <a:lnTo>
                  <a:pt x="771906" y="2183892"/>
                </a:lnTo>
                <a:close/>
              </a:path>
              <a:path w="2830195" h="2212340">
                <a:moveTo>
                  <a:pt x="771906" y="2170176"/>
                </a:moveTo>
                <a:lnTo>
                  <a:pt x="771906" y="2156459"/>
                </a:lnTo>
                <a:lnTo>
                  <a:pt x="753451" y="2156459"/>
                </a:lnTo>
                <a:lnTo>
                  <a:pt x="771906" y="2170176"/>
                </a:lnTo>
                <a:close/>
              </a:path>
              <a:path w="2830195" h="2212340">
                <a:moveTo>
                  <a:pt x="1427988" y="1859112"/>
                </a:moveTo>
                <a:lnTo>
                  <a:pt x="1427988" y="1821179"/>
                </a:lnTo>
                <a:lnTo>
                  <a:pt x="1400556" y="1821179"/>
                </a:lnTo>
                <a:lnTo>
                  <a:pt x="1400540" y="1802705"/>
                </a:lnTo>
                <a:lnTo>
                  <a:pt x="1372362" y="1764792"/>
                </a:lnTo>
                <a:lnTo>
                  <a:pt x="1414271" y="1905000"/>
                </a:lnTo>
                <a:lnTo>
                  <a:pt x="1427988" y="1859112"/>
                </a:lnTo>
                <a:close/>
              </a:path>
              <a:path w="2830195" h="2212340">
                <a:moveTo>
                  <a:pt x="1427972" y="1802746"/>
                </a:moveTo>
                <a:lnTo>
                  <a:pt x="1426464" y="0"/>
                </a:lnTo>
                <a:lnTo>
                  <a:pt x="1399031" y="0"/>
                </a:lnTo>
                <a:lnTo>
                  <a:pt x="1400540" y="1802705"/>
                </a:lnTo>
                <a:lnTo>
                  <a:pt x="1414271" y="1821179"/>
                </a:lnTo>
                <a:lnTo>
                  <a:pt x="1427972" y="1802746"/>
                </a:lnTo>
                <a:close/>
              </a:path>
              <a:path w="2830195" h="2212340">
                <a:moveTo>
                  <a:pt x="1414271" y="1821179"/>
                </a:moveTo>
                <a:lnTo>
                  <a:pt x="1400540" y="1802705"/>
                </a:lnTo>
                <a:lnTo>
                  <a:pt x="1400556" y="1821179"/>
                </a:lnTo>
                <a:lnTo>
                  <a:pt x="1414271" y="1821179"/>
                </a:lnTo>
                <a:close/>
              </a:path>
              <a:path w="2830195" h="2212340">
                <a:moveTo>
                  <a:pt x="1427988" y="1821179"/>
                </a:moveTo>
                <a:lnTo>
                  <a:pt x="1427972" y="1802746"/>
                </a:lnTo>
                <a:lnTo>
                  <a:pt x="1414271" y="1821179"/>
                </a:lnTo>
                <a:lnTo>
                  <a:pt x="1427988" y="1821179"/>
                </a:lnTo>
                <a:close/>
              </a:path>
              <a:path w="2830195" h="2212340">
                <a:moveTo>
                  <a:pt x="1456181" y="1764792"/>
                </a:moveTo>
                <a:lnTo>
                  <a:pt x="1427972" y="1802746"/>
                </a:lnTo>
                <a:lnTo>
                  <a:pt x="1427988" y="1859112"/>
                </a:lnTo>
                <a:lnTo>
                  <a:pt x="1456181" y="1764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5647" y="4152696"/>
            <a:ext cx="1634628" cy="328868"/>
          </a:xfrm>
          <a:prstGeom prst="rect">
            <a:avLst/>
          </a:prstGeom>
          <a:solidFill>
            <a:srgbClr val="0000CC"/>
          </a:solidFill>
        </p:spPr>
        <p:txBody>
          <a:bodyPr vert="horz" wrap="square" lIns="0" tIns="0" rIns="0" bIns="36000" rtlCol="0">
            <a:spAutoFit/>
          </a:bodyPr>
          <a:lstStyle/>
          <a:p>
            <a:pPr marL="87306">
              <a:spcBef>
                <a:spcPts val="277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Декстриназа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7589" y="5380153"/>
            <a:ext cx="1205658" cy="4379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126315">
              <a:spcBef>
                <a:spcPts val="74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Глюкоза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48259" y="5380153"/>
            <a:ext cx="1215569" cy="4379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31577">
              <a:spcBef>
                <a:spcPts val="74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Галактоза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6951" y="3331810"/>
            <a:ext cx="1021755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Лактоза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7661" y="3659337"/>
            <a:ext cx="1257549" cy="1712024"/>
          </a:xfrm>
          <a:custGeom>
            <a:avLst/>
            <a:gdLst/>
            <a:ahLst/>
            <a:cxnLst/>
            <a:rect l="l" t="t" r="r" b="b"/>
            <a:pathLst>
              <a:path w="1289685" h="1755775">
                <a:moveTo>
                  <a:pt x="41909" y="1671827"/>
                </a:moveTo>
                <a:lnTo>
                  <a:pt x="0" y="1615440"/>
                </a:lnTo>
                <a:lnTo>
                  <a:pt x="27431" y="1707211"/>
                </a:lnTo>
                <a:lnTo>
                  <a:pt x="27431" y="1671827"/>
                </a:lnTo>
                <a:lnTo>
                  <a:pt x="41909" y="1671827"/>
                </a:lnTo>
                <a:close/>
              </a:path>
              <a:path w="1289685" h="1755775">
                <a:moveTo>
                  <a:pt x="628650" y="867917"/>
                </a:moveTo>
                <a:lnTo>
                  <a:pt x="27431" y="867917"/>
                </a:lnTo>
                <a:lnTo>
                  <a:pt x="27431" y="1652348"/>
                </a:lnTo>
                <a:lnTo>
                  <a:pt x="41909" y="1671827"/>
                </a:lnTo>
                <a:lnTo>
                  <a:pt x="41909" y="895350"/>
                </a:lnTo>
                <a:lnTo>
                  <a:pt x="55625" y="881633"/>
                </a:lnTo>
                <a:lnTo>
                  <a:pt x="55625" y="895350"/>
                </a:lnTo>
                <a:lnTo>
                  <a:pt x="614171" y="895350"/>
                </a:lnTo>
                <a:lnTo>
                  <a:pt x="614171" y="881633"/>
                </a:lnTo>
                <a:lnTo>
                  <a:pt x="628650" y="867917"/>
                </a:lnTo>
                <a:close/>
              </a:path>
              <a:path w="1289685" h="1755775">
                <a:moveTo>
                  <a:pt x="55625" y="1709761"/>
                </a:moveTo>
                <a:lnTo>
                  <a:pt x="55625" y="1671827"/>
                </a:lnTo>
                <a:lnTo>
                  <a:pt x="27431" y="1671827"/>
                </a:lnTo>
                <a:lnTo>
                  <a:pt x="27431" y="1707211"/>
                </a:lnTo>
                <a:lnTo>
                  <a:pt x="41909" y="1755647"/>
                </a:lnTo>
                <a:lnTo>
                  <a:pt x="55625" y="1709761"/>
                </a:lnTo>
                <a:close/>
              </a:path>
              <a:path w="1289685" h="1755775">
                <a:moveTo>
                  <a:pt x="55625" y="895350"/>
                </a:moveTo>
                <a:lnTo>
                  <a:pt x="55625" y="881633"/>
                </a:lnTo>
                <a:lnTo>
                  <a:pt x="41909" y="895350"/>
                </a:lnTo>
                <a:lnTo>
                  <a:pt x="55625" y="895350"/>
                </a:lnTo>
                <a:close/>
              </a:path>
              <a:path w="1289685" h="1755775">
                <a:moveTo>
                  <a:pt x="55625" y="1653373"/>
                </a:moveTo>
                <a:lnTo>
                  <a:pt x="55625" y="895350"/>
                </a:lnTo>
                <a:lnTo>
                  <a:pt x="41909" y="895350"/>
                </a:lnTo>
                <a:lnTo>
                  <a:pt x="41909" y="1671827"/>
                </a:lnTo>
                <a:lnTo>
                  <a:pt x="55625" y="1653373"/>
                </a:lnTo>
                <a:close/>
              </a:path>
              <a:path w="1289685" h="1755775">
                <a:moveTo>
                  <a:pt x="83819" y="1615440"/>
                </a:moveTo>
                <a:lnTo>
                  <a:pt x="41909" y="1671827"/>
                </a:lnTo>
                <a:lnTo>
                  <a:pt x="55625" y="1671827"/>
                </a:lnTo>
                <a:lnTo>
                  <a:pt x="55625" y="1709761"/>
                </a:lnTo>
                <a:lnTo>
                  <a:pt x="83819" y="1615440"/>
                </a:lnTo>
                <a:close/>
              </a:path>
              <a:path w="1289685" h="1755775">
                <a:moveTo>
                  <a:pt x="642365" y="867917"/>
                </a:moveTo>
                <a:lnTo>
                  <a:pt x="642365" y="0"/>
                </a:lnTo>
                <a:lnTo>
                  <a:pt x="614171" y="0"/>
                </a:lnTo>
                <a:lnTo>
                  <a:pt x="614171" y="867917"/>
                </a:lnTo>
                <a:lnTo>
                  <a:pt x="642365" y="867917"/>
                </a:lnTo>
                <a:close/>
              </a:path>
              <a:path w="1289685" h="1755775">
                <a:moveTo>
                  <a:pt x="642365" y="895350"/>
                </a:moveTo>
                <a:lnTo>
                  <a:pt x="642365" y="881633"/>
                </a:lnTo>
                <a:lnTo>
                  <a:pt x="628650" y="867917"/>
                </a:lnTo>
                <a:lnTo>
                  <a:pt x="614171" y="881633"/>
                </a:lnTo>
                <a:lnTo>
                  <a:pt x="614171" y="895350"/>
                </a:lnTo>
                <a:lnTo>
                  <a:pt x="642365" y="895350"/>
                </a:lnTo>
                <a:close/>
              </a:path>
              <a:path w="1289685" h="1755775">
                <a:moveTo>
                  <a:pt x="1261871" y="1652348"/>
                </a:moveTo>
                <a:lnTo>
                  <a:pt x="1261871" y="867917"/>
                </a:lnTo>
                <a:lnTo>
                  <a:pt x="628650" y="867917"/>
                </a:lnTo>
                <a:lnTo>
                  <a:pt x="642365" y="881633"/>
                </a:lnTo>
                <a:lnTo>
                  <a:pt x="642365" y="895350"/>
                </a:lnTo>
                <a:lnTo>
                  <a:pt x="1233677" y="895349"/>
                </a:lnTo>
                <a:lnTo>
                  <a:pt x="1233677" y="881633"/>
                </a:lnTo>
                <a:lnTo>
                  <a:pt x="1247394" y="895349"/>
                </a:lnTo>
                <a:lnTo>
                  <a:pt x="1247394" y="1671827"/>
                </a:lnTo>
                <a:lnTo>
                  <a:pt x="1261871" y="1652348"/>
                </a:lnTo>
                <a:close/>
              </a:path>
              <a:path w="1289685" h="1755775">
                <a:moveTo>
                  <a:pt x="1247394" y="1671827"/>
                </a:moveTo>
                <a:lnTo>
                  <a:pt x="1205484" y="1615440"/>
                </a:lnTo>
                <a:lnTo>
                  <a:pt x="1233677" y="1709760"/>
                </a:lnTo>
                <a:lnTo>
                  <a:pt x="1233677" y="1671827"/>
                </a:lnTo>
                <a:lnTo>
                  <a:pt x="1247394" y="1671827"/>
                </a:lnTo>
                <a:close/>
              </a:path>
              <a:path w="1289685" h="1755775">
                <a:moveTo>
                  <a:pt x="1247394" y="895349"/>
                </a:moveTo>
                <a:lnTo>
                  <a:pt x="1233677" y="881633"/>
                </a:lnTo>
                <a:lnTo>
                  <a:pt x="1233677" y="895349"/>
                </a:lnTo>
                <a:lnTo>
                  <a:pt x="1247394" y="895349"/>
                </a:lnTo>
                <a:close/>
              </a:path>
              <a:path w="1289685" h="1755775">
                <a:moveTo>
                  <a:pt x="1247394" y="1671827"/>
                </a:moveTo>
                <a:lnTo>
                  <a:pt x="1247394" y="895349"/>
                </a:lnTo>
                <a:lnTo>
                  <a:pt x="1233677" y="895349"/>
                </a:lnTo>
                <a:lnTo>
                  <a:pt x="1233677" y="1653373"/>
                </a:lnTo>
                <a:lnTo>
                  <a:pt x="1247394" y="1671827"/>
                </a:lnTo>
                <a:close/>
              </a:path>
              <a:path w="1289685" h="1755775">
                <a:moveTo>
                  <a:pt x="1261871" y="1707212"/>
                </a:moveTo>
                <a:lnTo>
                  <a:pt x="1261871" y="1671827"/>
                </a:lnTo>
                <a:lnTo>
                  <a:pt x="1233677" y="1671827"/>
                </a:lnTo>
                <a:lnTo>
                  <a:pt x="1233677" y="1709760"/>
                </a:lnTo>
                <a:lnTo>
                  <a:pt x="1247394" y="1755647"/>
                </a:lnTo>
                <a:lnTo>
                  <a:pt x="1261871" y="1707212"/>
                </a:lnTo>
                <a:close/>
              </a:path>
              <a:path w="1289685" h="1755775">
                <a:moveTo>
                  <a:pt x="1289303" y="1615440"/>
                </a:moveTo>
                <a:lnTo>
                  <a:pt x="1247394" y="1671827"/>
                </a:lnTo>
                <a:lnTo>
                  <a:pt x="1261871" y="1671827"/>
                </a:lnTo>
                <a:lnTo>
                  <a:pt x="1261871" y="1707212"/>
                </a:lnTo>
                <a:lnTo>
                  <a:pt x="1289303" y="1615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32368" y="3315944"/>
            <a:ext cx="1021756" cy="363457"/>
          </a:xfrm>
          <a:custGeom>
            <a:avLst/>
            <a:gdLst/>
            <a:ahLst/>
            <a:cxnLst/>
            <a:rect l="l" t="t" r="r" b="b"/>
            <a:pathLst>
              <a:path w="969010" h="372745">
                <a:moveTo>
                  <a:pt x="0" y="0"/>
                </a:moveTo>
                <a:lnTo>
                  <a:pt x="0" y="372617"/>
                </a:lnTo>
                <a:lnTo>
                  <a:pt x="968501" y="372617"/>
                </a:lnTo>
                <a:lnTo>
                  <a:pt x="968501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4964" y="5380153"/>
            <a:ext cx="1069938" cy="4379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125079">
              <a:spcBef>
                <a:spcPts val="74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Глюкоза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71093" y="5380153"/>
            <a:ext cx="1193278" cy="4379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84829">
              <a:spcBef>
                <a:spcPts val="746"/>
              </a:spcBef>
            </a:pPr>
            <a:r>
              <a:rPr lang="ru-RU" sz="1901" dirty="0">
                <a:latin typeface="Arial" panose="020B0604020202020204" pitchFamily="34" charset="0"/>
                <a:cs typeface="Arial" panose="020B0604020202020204" pitchFamily="34" charset="0"/>
              </a:rPr>
              <a:t>Фруктоза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79963" y="3310876"/>
            <a:ext cx="942095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Сукроза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6840" y="3675684"/>
            <a:ext cx="1258168" cy="1712024"/>
          </a:xfrm>
          <a:custGeom>
            <a:avLst/>
            <a:gdLst/>
            <a:ahLst/>
            <a:cxnLst/>
            <a:rect l="l" t="t" r="r" b="b"/>
            <a:pathLst>
              <a:path w="1290320" h="1755775">
                <a:moveTo>
                  <a:pt x="41909" y="1671827"/>
                </a:moveTo>
                <a:lnTo>
                  <a:pt x="0" y="1616201"/>
                </a:lnTo>
                <a:lnTo>
                  <a:pt x="28193" y="1710009"/>
                </a:lnTo>
                <a:lnTo>
                  <a:pt x="28193" y="1671827"/>
                </a:lnTo>
                <a:lnTo>
                  <a:pt x="41909" y="1671827"/>
                </a:lnTo>
                <a:close/>
              </a:path>
              <a:path w="1290320" h="1755775">
                <a:moveTo>
                  <a:pt x="653795" y="867917"/>
                </a:moveTo>
                <a:lnTo>
                  <a:pt x="28193" y="867917"/>
                </a:lnTo>
                <a:lnTo>
                  <a:pt x="28193" y="1653622"/>
                </a:lnTo>
                <a:lnTo>
                  <a:pt x="41909" y="1671827"/>
                </a:lnTo>
                <a:lnTo>
                  <a:pt x="41909" y="896111"/>
                </a:lnTo>
                <a:lnTo>
                  <a:pt x="55625" y="881633"/>
                </a:lnTo>
                <a:lnTo>
                  <a:pt x="55625" y="896111"/>
                </a:lnTo>
                <a:lnTo>
                  <a:pt x="639317" y="896111"/>
                </a:lnTo>
                <a:lnTo>
                  <a:pt x="639317" y="881633"/>
                </a:lnTo>
                <a:lnTo>
                  <a:pt x="653795" y="867917"/>
                </a:lnTo>
                <a:close/>
              </a:path>
              <a:path w="1290320" h="1755775">
                <a:moveTo>
                  <a:pt x="55625" y="1710011"/>
                </a:moveTo>
                <a:lnTo>
                  <a:pt x="55625" y="1671827"/>
                </a:lnTo>
                <a:lnTo>
                  <a:pt x="28193" y="1671827"/>
                </a:lnTo>
                <a:lnTo>
                  <a:pt x="28193" y="1710009"/>
                </a:lnTo>
                <a:lnTo>
                  <a:pt x="41909" y="1755647"/>
                </a:lnTo>
                <a:lnTo>
                  <a:pt x="55625" y="1710011"/>
                </a:lnTo>
                <a:close/>
              </a:path>
              <a:path w="1290320" h="1755775">
                <a:moveTo>
                  <a:pt x="55625" y="896111"/>
                </a:moveTo>
                <a:lnTo>
                  <a:pt x="55625" y="881633"/>
                </a:lnTo>
                <a:lnTo>
                  <a:pt x="41909" y="896111"/>
                </a:lnTo>
                <a:lnTo>
                  <a:pt x="55625" y="896111"/>
                </a:lnTo>
                <a:close/>
              </a:path>
              <a:path w="1290320" h="1755775">
                <a:moveTo>
                  <a:pt x="55625" y="1653622"/>
                </a:moveTo>
                <a:lnTo>
                  <a:pt x="55625" y="896111"/>
                </a:lnTo>
                <a:lnTo>
                  <a:pt x="41909" y="896111"/>
                </a:lnTo>
                <a:lnTo>
                  <a:pt x="41909" y="1671827"/>
                </a:lnTo>
                <a:lnTo>
                  <a:pt x="55625" y="1653622"/>
                </a:lnTo>
                <a:close/>
              </a:path>
              <a:path w="1290320" h="1755775">
                <a:moveTo>
                  <a:pt x="83820" y="1616201"/>
                </a:moveTo>
                <a:lnTo>
                  <a:pt x="41909" y="1671827"/>
                </a:lnTo>
                <a:lnTo>
                  <a:pt x="55625" y="1671827"/>
                </a:lnTo>
                <a:lnTo>
                  <a:pt x="55625" y="1710011"/>
                </a:lnTo>
                <a:lnTo>
                  <a:pt x="83820" y="1616201"/>
                </a:lnTo>
                <a:close/>
              </a:path>
              <a:path w="1290320" h="1755775">
                <a:moveTo>
                  <a:pt x="667511" y="867917"/>
                </a:moveTo>
                <a:lnTo>
                  <a:pt x="667511" y="0"/>
                </a:lnTo>
                <a:lnTo>
                  <a:pt x="639317" y="0"/>
                </a:lnTo>
                <a:lnTo>
                  <a:pt x="639317" y="867917"/>
                </a:lnTo>
                <a:lnTo>
                  <a:pt x="667511" y="867917"/>
                </a:lnTo>
                <a:close/>
              </a:path>
              <a:path w="1290320" h="1755775">
                <a:moveTo>
                  <a:pt x="667511" y="896111"/>
                </a:moveTo>
                <a:lnTo>
                  <a:pt x="667511" y="881633"/>
                </a:lnTo>
                <a:lnTo>
                  <a:pt x="653795" y="867917"/>
                </a:lnTo>
                <a:lnTo>
                  <a:pt x="639317" y="881633"/>
                </a:lnTo>
                <a:lnTo>
                  <a:pt x="639317" y="896111"/>
                </a:lnTo>
                <a:lnTo>
                  <a:pt x="667511" y="896111"/>
                </a:lnTo>
                <a:close/>
              </a:path>
              <a:path w="1290320" h="1755775">
                <a:moveTo>
                  <a:pt x="1261871" y="1653622"/>
                </a:moveTo>
                <a:lnTo>
                  <a:pt x="1261871" y="867917"/>
                </a:lnTo>
                <a:lnTo>
                  <a:pt x="653795" y="867917"/>
                </a:lnTo>
                <a:lnTo>
                  <a:pt x="667511" y="881633"/>
                </a:lnTo>
                <a:lnTo>
                  <a:pt x="667511" y="896111"/>
                </a:lnTo>
                <a:lnTo>
                  <a:pt x="1234440" y="896111"/>
                </a:lnTo>
                <a:lnTo>
                  <a:pt x="1234440" y="881633"/>
                </a:lnTo>
                <a:lnTo>
                  <a:pt x="1248155" y="896111"/>
                </a:lnTo>
                <a:lnTo>
                  <a:pt x="1248155" y="1671827"/>
                </a:lnTo>
                <a:lnTo>
                  <a:pt x="1261871" y="1653622"/>
                </a:lnTo>
                <a:close/>
              </a:path>
              <a:path w="1290320" h="1755775">
                <a:moveTo>
                  <a:pt x="1248155" y="1671827"/>
                </a:moveTo>
                <a:lnTo>
                  <a:pt x="1206245" y="1616201"/>
                </a:lnTo>
                <a:lnTo>
                  <a:pt x="1234440" y="1710012"/>
                </a:lnTo>
                <a:lnTo>
                  <a:pt x="1234440" y="1671827"/>
                </a:lnTo>
                <a:lnTo>
                  <a:pt x="1248155" y="1671827"/>
                </a:lnTo>
                <a:close/>
              </a:path>
              <a:path w="1290320" h="1755775">
                <a:moveTo>
                  <a:pt x="1248155" y="896111"/>
                </a:moveTo>
                <a:lnTo>
                  <a:pt x="1234440" y="881633"/>
                </a:lnTo>
                <a:lnTo>
                  <a:pt x="1234440" y="896111"/>
                </a:lnTo>
                <a:lnTo>
                  <a:pt x="1248155" y="896111"/>
                </a:lnTo>
                <a:close/>
              </a:path>
              <a:path w="1290320" h="1755775">
                <a:moveTo>
                  <a:pt x="1248155" y="1671827"/>
                </a:moveTo>
                <a:lnTo>
                  <a:pt x="1248155" y="896111"/>
                </a:lnTo>
                <a:lnTo>
                  <a:pt x="1234440" y="896111"/>
                </a:lnTo>
                <a:lnTo>
                  <a:pt x="1234440" y="1653623"/>
                </a:lnTo>
                <a:lnTo>
                  <a:pt x="1248155" y="1671827"/>
                </a:lnTo>
                <a:close/>
              </a:path>
              <a:path w="1290320" h="1755775">
                <a:moveTo>
                  <a:pt x="1261871" y="1710009"/>
                </a:moveTo>
                <a:lnTo>
                  <a:pt x="1261871" y="1671827"/>
                </a:lnTo>
                <a:lnTo>
                  <a:pt x="1234440" y="1671827"/>
                </a:lnTo>
                <a:lnTo>
                  <a:pt x="1234440" y="1710012"/>
                </a:lnTo>
                <a:lnTo>
                  <a:pt x="1248155" y="1755647"/>
                </a:lnTo>
                <a:lnTo>
                  <a:pt x="1261871" y="1710009"/>
                </a:lnTo>
                <a:close/>
              </a:path>
              <a:path w="1290320" h="1755775">
                <a:moveTo>
                  <a:pt x="1290065" y="1616201"/>
                </a:moveTo>
                <a:lnTo>
                  <a:pt x="1248155" y="1671827"/>
                </a:lnTo>
                <a:lnTo>
                  <a:pt x="1261871" y="1671827"/>
                </a:lnTo>
                <a:lnTo>
                  <a:pt x="1261871" y="1710009"/>
                </a:lnTo>
                <a:lnTo>
                  <a:pt x="1290065" y="16162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76846" y="3898089"/>
            <a:ext cx="1087524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i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Сукраза</a:t>
            </a:r>
            <a:endParaRPr sz="190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35381" y="3304920"/>
            <a:ext cx="1006781" cy="363457"/>
          </a:xfrm>
          <a:custGeom>
            <a:avLst/>
            <a:gdLst/>
            <a:ahLst/>
            <a:cxnLst/>
            <a:rect l="l" t="t" r="r" b="b"/>
            <a:pathLst>
              <a:path w="1032509" h="372745">
                <a:moveTo>
                  <a:pt x="0" y="0"/>
                </a:moveTo>
                <a:lnTo>
                  <a:pt x="0" y="372617"/>
                </a:lnTo>
                <a:lnTo>
                  <a:pt x="1032509" y="372617"/>
                </a:lnTo>
                <a:lnTo>
                  <a:pt x="1032509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435" y="1056657"/>
            <a:ext cx="5631535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3004" algn="ctr">
              <a:spcBef>
                <a:spcPts val="116"/>
              </a:spcBef>
            </a:pPr>
            <a:r>
              <a:rPr lang="ru-RU" spc="6" dirty="0"/>
              <a:t>Переваривание белков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35298" y="2024709"/>
            <a:ext cx="1618527" cy="385748"/>
          </a:xfrm>
          <a:custGeom>
            <a:avLst/>
            <a:gdLst/>
            <a:ahLst/>
            <a:cxnLst/>
            <a:rect l="l" t="t" r="r" b="b"/>
            <a:pathLst>
              <a:path w="1659889" h="395605">
                <a:moveTo>
                  <a:pt x="0" y="0"/>
                </a:moveTo>
                <a:lnTo>
                  <a:pt x="0" y="395477"/>
                </a:lnTo>
                <a:lnTo>
                  <a:pt x="1659635" y="395477"/>
                </a:lnTo>
                <a:lnTo>
                  <a:pt x="1659635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2829" y="2424448"/>
            <a:ext cx="81732" cy="770256"/>
          </a:xfrm>
          <a:custGeom>
            <a:avLst/>
            <a:gdLst/>
            <a:ahLst/>
            <a:cxnLst/>
            <a:rect l="l" t="t" r="r" b="b"/>
            <a:pathLst>
              <a:path w="83819" h="789939">
                <a:moveTo>
                  <a:pt x="83819" y="649985"/>
                </a:moveTo>
                <a:lnTo>
                  <a:pt x="56408" y="686368"/>
                </a:lnTo>
                <a:lnTo>
                  <a:pt x="56388" y="705612"/>
                </a:lnTo>
                <a:lnTo>
                  <a:pt x="28194" y="705612"/>
                </a:lnTo>
                <a:lnTo>
                  <a:pt x="28194" y="687407"/>
                </a:lnTo>
                <a:lnTo>
                  <a:pt x="0" y="649985"/>
                </a:lnTo>
                <a:lnTo>
                  <a:pt x="28194" y="743795"/>
                </a:lnTo>
                <a:lnTo>
                  <a:pt x="28194" y="705612"/>
                </a:lnTo>
                <a:lnTo>
                  <a:pt x="28233" y="743925"/>
                </a:lnTo>
                <a:lnTo>
                  <a:pt x="41910" y="789432"/>
                </a:lnTo>
                <a:lnTo>
                  <a:pt x="83819" y="649985"/>
                </a:lnTo>
                <a:close/>
              </a:path>
              <a:path w="83819" h="789939">
                <a:moveTo>
                  <a:pt x="41910" y="705612"/>
                </a:moveTo>
                <a:lnTo>
                  <a:pt x="28233" y="687459"/>
                </a:lnTo>
                <a:lnTo>
                  <a:pt x="28194" y="705612"/>
                </a:lnTo>
                <a:lnTo>
                  <a:pt x="41910" y="705612"/>
                </a:lnTo>
                <a:close/>
              </a:path>
              <a:path w="83819" h="789939">
                <a:moveTo>
                  <a:pt x="57149" y="0"/>
                </a:moveTo>
                <a:lnTo>
                  <a:pt x="29717" y="0"/>
                </a:lnTo>
                <a:lnTo>
                  <a:pt x="28233" y="687459"/>
                </a:lnTo>
                <a:lnTo>
                  <a:pt x="41910" y="705612"/>
                </a:lnTo>
                <a:lnTo>
                  <a:pt x="56408" y="686368"/>
                </a:lnTo>
                <a:lnTo>
                  <a:pt x="57149" y="0"/>
                </a:lnTo>
                <a:close/>
              </a:path>
              <a:path w="83819" h="789939">
                <a:moveTo>
                  <a:pt x="56408" y="686368"/>
                </a:moveTo>
                <a:lnTo>
                  <a:pt x="41910" y="705612"/>
                </a:lnTo>
                <a:lnTo>
                  <a:pt x="56388" y="705612"/>
                </a:lnTo>
                <a:lnTo>
                  <a:pt x="56408" y="686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982" y="2039576"/>
            <a:ext cx="1910040" cy="87561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Пепсиноген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99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224"/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низкий</a:t>
            </a:r>
            <a:r>
              <a:rPr sz="1706" i="1" spc="-8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812" y="3208326"/>
            <a:ext cx="1618527" cy="36521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000" rIns="0" bIns="36000" rtlCol="0">
            <a:spAutoFit/>
          </a:bodyPr>
          <a:lstStyle/>
          <a:p>
            <a:pPr marL="358775">
              <a:spcBef>
                <a:spcPts val="186"/>
              </a:spcBef>
            </a:pPr>
            <a:r>
              <a:rPr lang="ru-RU" sz="1901" dirty="0">
                <a:latin typeface="Arial" panose="020B0604020202020204" pitchFamily="34" charset="0"/>
                <a:cs typeface="Arial" panose="020B0604020202020204" pitchFamily="34" charset="0"/>
              </a:rPr>
              <a:t>Пепсин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3249" y="2009103"/>
            <a:ext cx="1618527" cy="386367"/>
          </a:xfrm>
          <a:custGeom>
            <a:avLst/>
            <a:gdLst/>
            <a:ahLst/>
            <a:cxnLst/>
            <a:rect l="l" t="t" r="r" b="b"/>
            <a:pathLst>
              <a:path w="1659890" h="396239">
                <a:moveTo>
                  <a:pt x="0" y="0"/>
                </a:moveTo>
                <a:lnTo>
                  <a:pt x="0" y="396239"/>
                </a:lnTo>
                <a:lnTo>
                  <a:pt x="1659635" y="396239"/>
                </a:lnTo>
                <a:lnTo>
                  <a:pt x="1659635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1522" y="2408846"/>
            <a:ext cx="81732" cy="770875"/>
          </a:xfrm>
          <a:custGeom>
            <a:avLst/>
            <a:gdLst/>
            <a:ahLst/>
            <a:cxnLst/>
            <a:rect l="l" t="t" r="r" b="b"/>
            <a:pathLst>
              <a:path w="83820" h="790575">
                <a:moveTo>
                  <a:pt x="83820" y="650747"/>
                </a:moveTo>
                <a:lnTo>
                  <a:pt x="55666" y="687448"/>
                </a:lnTo>
                <a:lnTo>
                  <a:pt x="55626" y="706374"/>
                </a:lnTo>
                <a:lnTo>
                  <a:pt x="27432" y="706374"/>
                </a:lnTo>
                <a:lnTo>
                  <a:pt x="27432" y="687832"/>
                </a:lnTo>
                <a:lnTo>
                  <a:pt x="0" y="650747"/>
                </a:lnTo>
                <a:lnTo>
                  <a:pt x="27432" y="743712"/>
                </a:lnTo>
                <a:lnTo>
                  <a:pt x="27432" y="706374"/>
                </a:lnTo>
                <a:lnTo>
                  <a:pt x="27472" y="743847"/>
                </a:lnTo>
                <a:lnTo>
                  <a:pt x="41148" y="790193"/>
                </a:lnTo>
                <a:lnTo>
                  <a:pt x="83820" y="650747"/>
                </a:lnTo>
                <a:close/>
              </a:path>
              <a:path w="83820" h="790575">
                <a:moveTo>
                  <a:pt x="41148" y="706374"/>
                </a:moveTo>
                <a:lnTo>
                  <a:pt x="27472" y="687886"/>
                </a:lnTo>
                <a:lnTo>
                  <a:pt x="27432" y="706374"/>
                </a:lnTo>
                <a:lnTo>
                  <a:pt x="41148" y="706374"/>
                </a:lnTo>
                <a:close/>
              </a:path>
              <a:path w="83820" h="790575">
                <a:moveTo>
                  <a:pt x="57150" y="0"/>
                </a:moveTo>
                <a:lnTo>
                  <a:pt x="28956" y="0"/>
                </a:lnTo>
                <a:lnTo>
                  <a:pt x="27472" y="687886"/>
                </a:lnTo>
                <a:lnTo>
                  <a:pt x="41148" y="706374"/>
                </a:lnTo>
                <a:lnTo>
                  <a:pt x="55666" y="687448"/>
                </a:lnTo>
                <a:lnTo>
                  <a:pt x="57150" y="0"/>
                </a:lnTo>
                <a:close/>
              </a:path>
              <a:path w="83820" h="790575">
                <a:moveTo>
                  <a:pt x="55666" y="687448"/>
                </a:moveTo>
                <a:lnTo>
                  <a:pt x="41148" y="706374"/>
                </a:lnTo>
                <a:lnTo>
                  <a:pt x="55626" y="706374"/>
                </a:lnTo>
                <a:lnTo>
                  <a:pt x="55666" y="687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000" y="2029156"/>
            <a:ext cx="2510762" cy="868364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Трипсиноген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9"/>
              </a:spcBef>
            </a:pPr>
            <a:endParaRPr sz="19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0098"/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Энтерокиназа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1763" y="3192725"/>
            <a:ext cx="1618527" cy="36521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000" rIns="0" bIns="36000" rtlCol="0">
            <a:spAutoFit/>
          </a:bodyPr>
          <a:lstStyle/>
          <a:p>
            <a:pPr marL="393810">
              <a:spcBef>
                <a:spcPts val="18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рипсин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7841" y="4640111"/>
            <a:ext cx="1618527" cy="385748"/>
          </a:xfrm>
          <a:custGeom>
            <a:avLst/>
            <a:gdLst/>
            <a:ahLst/>
            <a:cxnLst/>
            <a:rect l="l" t="t" r="r" b="b"/>
            <a:pathLst>
              <a:path w="1659889" h="395604">
                <a:moveTo>
                  <a:pt x="0" y="0"/>
                </a:moveTo>
                <a:lnTo>
                  <a:pt x="0" y="395477"/>
                </a:lnTo>
                <a:lnTo>
                  <a:pt x="1659635" y="395477"/>
                </a:lnTo>
                <a:lnTo>
                  <a:pt x="1659635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75373" y="5039852"/>
            <a:ext cx="81732" cy="770256"/>
          </a:xfrm>
          <a:custGeom>
            <a:avLst/>
            <a:gdLst/>
            <a:ahLst/>
            <a:cxnLst/>
            <a:rect l="l" t="t" r="r" b="b"/>
            <a:pathLst>
              <a:path w="83819" h="789939">
                <a:moveTo>
                  <a:pt x="83820" y="649986"/>
                </a:moveTo>
                <a:lnTo>
                  <a:pt x="56408" y="686368"/>
                </a:lnTo>
                <a:lnTo>
                  <a:pt x="56388" y="705612"/>
                </a:lnTo>
                <a:lnTo>
                  <a:pt x="28194" y="705612"/>
                </a:lnTo>
                <a:lnTo>
                  <a:pt x="28194" y="687407"/>
                </a:lnTo>
                <a:lnTo>
                  <a:pt x="0" y="649986"/>
                </a:lnTo>
                <a:lnTo>
                  <a:pt x="28194" y="743794"/>
                </a:lnTo>
                <a:lnTo>
                  <a:pt x="28194" y="705612"/>
                </a:lnTo>
                <a:lnTo>
                  <a:pt x="28233" y="743925"/>
                </a:lnTo>
                <a:lnTo>
                  <a:pt x="41910" y="789431"/>
                </a:lnTo>
                <a:lnTo>
                  <a:pt x="83820" y="649986"/>
                </a:lnTo>
                <a:close/>
              </a:path>
              <a:path w="83819" h="789939">
                <a:moveTo>
                  <a:pt x="41910" y="705612"/>
                </a:moveTo>
                <a:lnTo>
                  <a:pt x="28233" y="687459"/>
                </a:lnTo>
                <a:lnTo>
                  <a:pt x="28194" y="705612"/>
                </a:lnTo>
                <a:lnTo>
                  <a:pt x="41910" y="705612"/>
                </a:lnTo>
                <a:close/>
              </a:path>
              <a:path w="83819" h="789939">
                <a:moveTo>
                  <a:pt x="57150" y="0"/>
                </a:moveTo>
                <a:lnTo>
                  <a:pt x="29718" y="0"/>
                </a:lnTo>
                <a:lnTo>
                  <a:pt x="28233" y="687459"/>
                </a:lnTo>
                <a:lnTo>
                  <a:pt x="41910" y="705612"/>
                </a:lnTo>
                <a:lnTo>
                  <a:pt x="56408" y="686368"/>
                </a:lnTo>
                <a:lnTo>
                  <a:pt x="57150" y="0"/>
                </a:lnTo>
                <a:close/>
              </a:path>
              <a:path w="83819" h="789939">
                <a:moveTo>
                  <a:pt x="56408" y="686368"/>
                </a:moveTo>
                <a:lnTo>
                  <a:pt x="41910" y="705612"/>
                </a:lnTo>
                <a:lnTo>
                  <a:pt x="56388" y="705612"/>
                </a:lnTo>
                <a:lnTo>
                  <a:pt x="56408" y="686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6856" y="5216936"/>
            <a:ext cx="940406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</a:t>
            </a:r>
            <a:endParaRPr lang="ru-RU"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595" y="4654567"/>
            <a:ext cx="1484043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Трипсиноген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354" y="5823730"/>
            <a:ext cx="1618527" cy="36521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000" rIns="0" bIns="36000" rtlCol="0">
            <a:spAutoFit/>
          </a:bodyPr>
          <a:lstStyle/>
          <a:p>
            <a:pPr algn="ctr">
              <a:spcBef>
                <a:spcPts val="18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Трипсин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77262" y="4640111"/>
            <a:ext cx="2229037" cy="385748"/>
          </a:xfrm>
          <a:custGeom>
            <a:avLst/>
            <a:gdLst/>
            <a:ahLst/>
            <a:cxnLst/>
            <a:rect l="l" t="t" r="r" b="b"/>
            <a:pathLst>
              <a:path w="1659254" h="395604">
                <a:moveTo>
                  <a:pt x="0" y="0"/>
                </a:moveTo>
                <a:lnTo>
                  <a:pt x="0" y="395477"/>
                </a:lnTo>
                <a:lnTo>
                  <a:pt x="1658874" y="395477"/>
                </a:lnTo>
                <a:lnTo>
                  <a:pt x="1658874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5369" y="5039852"/>
            <a:ext cx="81732" cy="770256"/>
          </a:xfrm>
          <a:custGeom>
            <a:avLst/>
            <a:gdLst/>
            <a:ahLst/>
            <a:cxnLst/>
            <a:rect l="l" t="t" r="r" b="b"/>
            <a:pathLst>
              <a:path w="83820" h="789939">
                <a:moveTo>
                  <a:pt x="83820" y="649986"/>
                </a:moveTo>
                <a:lnTo>
                  <a:pt x="55665" y="687354"/>
                </a:lnTo>
                <a:lnTo>
                  <a:pt x="55625" y="705612"/>
                </a:lnTo>
                <a:lnTo>
                  <a:pt x="27432" y="705612"/>
                </a:lnTo>
                <a:lnTo>
                  <a:pt x="27432" y="686395"/>
                </a:lnTo>
                <a:lnTo>
                  <a:pt x="0" y="649986"/>
                </a:lnTo>
                <a:lnTo>
                  <a:pt x="27432" y="742949"/>
                </a:lnTo>
                <a:lnTo>
                  <a:pt x="27432" y="705612"/>
                </a:lnTo>
                <a:lnTo>
                  <a:pt x="27473" y="743089"/>
                </a:lnTo>
                <a:lnTo>
                  <a:pt x="41148" y="789431"/>
                </a:lnTo>
                <a:lnTo>
                  <a:pt x="83820" y="649986"/>
                </a:lnTo>
                <a:close/>
              </a:path>
              <a:path w="83820" h="789939">
                <a:moveTo>
                  <a:pt x="41909" y="705612"/>
                </a:moveTo>
                <a:lnTo>
                  <a:pt x="27473" y="686450"/>
                </a:lnTo>
                <a:lnTo>
                  <a:pt x="27432" y="705612"/>
                </a:lnTo>
                <a:lnTo>
                  <a:pt x="41909" y="705612"/>
                </a:lnTo>
                <a:close/>
              </a:path>
              <a:path w="83820" h="789939">
                <a:moveTo>
                  <a:pt x="57150" y="0"/>
                </a:moveTo>
                <a:lnTo>
                  <a:pt x="28955" y="0"/>
                </a:lnTo>
                <a:lnTo>
                  <a:pt x="27473" y="686450"/>
                </a:lnTo>
                <a:lnTo>
                  <a:pt x="41909" y="705612"/>
                </a:lnTo>
                <a:lnTo>
                  <a:pt x="55665" y="687354"/>
                </a:lnTo>
                <a:lnTo>
                  <a:pt x="57150" y="0"/>
                </a:lnTo>
                <a:close/>
              </a:path>
              <a:path w="83820" h="789939">
                <a:moveTo>
                  <a:pt x="55665" y="687354"/>
                </a:moveTo>
                <a:lnTo>
                  <a:pt x="41909" y="705612"/>
                </a:lnTo>
                <a:lnTo>
                  <a:pt x="55625" y="705612"/>
                </a:lnTo>
                <a:lnTo>
                  <a:pt x="55665" y="687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6851" y="5216936"/>
            <a:ext cx="989445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</a:t>
            </a:r>
            <a:endParaRPr lang="ru-RU"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7639" y="4654567"/>
            <a:ext cx="222903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Химотриписиноген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6352" y="5823730"/>
            <a:ext cx="1617909" cy="36521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000" rIns="0" bIns="36000" rtlCol="0">
            <a:spAutoFit/>
          </a:bodyPr>
          <a:lstStyle/>
          <a:p>
            <a:pPr algn="ctr">
              <a:spcBef>
                <a:spcPts val="18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Химотрипсин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7093" y="4640111"/>
            <a:ext cx="1617909" cy="385748"/>
          </a:xfrm>
          <a:custGeom>
            <a:avLst/>
            <a:gdLst/>
            <a:ahLst/>
            <a:cxnLst/>
            <a:rect l="l" t="t" r="r" b="b"/>
            <a:pathLst>
              <a:path w="1659254" h="395604">
                <a:moveTo>
                  <a:pt x="0" y="0"/>
                </a:moveTo>
                <a:lnTo>
                  <a:pt x="0" y="395478"/>
                </a:lnTo>
                <a:lnTo>
                  <a:pt x="1658874" y="395477"/>
                </a:lnTo>
                <a:lnTo>
                  <a:pt x="1658874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34624" y="5039852"/>
            <a:ext cx="81732" cy="770256"/>
          </a:xfrm>
          <a:custGeom>
            <a:avLst/>
            <a:gdLst/>
            <a:ahLst/>
            <a:cxnLst/>
            <a:rect l="l" t="t" r="r" b="b"/>
            <a:pathLst>
              <a:path w="83820" h="789939">
                <a:moveTo>
                  <a:pt x="83819" y="649986"/>
                </a:moveTo>
                <a:lnTo>
                  <a:pt x="55665" y="687354"/>
                </a:lnTo>
                <a:lnTo>
                  <a:pt x="55625" y="705612"/>
                </a:lnTo>
                <a:lnTo>
                  <a:pt x="28193" y="705612"/>
                </a:lnTo>
                <a:lnTo>
                  <a:pt x="28193" y="687406"/>
                </a:lnTo>
                <a:lnTo>
                  <a:pt x="0" y="649986"/>
                </a:lnTo>
                <a:lnTo>
                  <a:pt x="28194" y="743794"/>
                </a:lnTo>
                <a:lnTo>
                  <a:pt x="28193" y="705612"/>
                </a:lnTo>
                <a:lnTo>
                  <a:pt x="28213" y="743859"/>
                </a:lnTo>
                <a:lnTo>
                  <a:pt x="41910" y="789431"/>
                </a:lnTo>
                <a:lnTo>
                  <a:pt x="83819" y="649986"/>
                </a:lnTo>
                <a:close/>
              </a:path>
              <a:path w="83820" h="789939">
                <a:moveTo>
                  <a:pt x="41910" y="705612"/>
                </a:moveTo>
                <a:lnTo>
                  <a:pt x="28213" y="687433"/>
                </a:lnTo>
                <a:lnTo>
                  <a:pt x="28193" y="705612"/>
                </a:lnTo>
                <a:lnTo>
                  <a:pt x="41910" y="705612"/>
                </a:lnTo>
                <a:close/>
              </a:path>
              <a:path w="83820" h="789939">
                <a:moveTo>
                  <a:pt x="57150" y="0"/>
                </a:moveTo>
                <a:lnTo>
                  <a:pt x="28955" y="0"/>
                </a:lnTo>
                <a:lnTo>
                  <a:pt x="28213" y="687433"/>
                </a:lnTo>
                <a:lnTo>
                  <a:pt x="41910" y="705612"/>
                </a:lnTo>
                <a:lnTo>
                  <a:pt x="55665" y="687354"/>
                </a:lnTo>
                <a:lnTo>
                  <a:pt x="57150" y="0"/>
                </a:lnTo>
                <a:close/>
              </a:path>
              <a:path w="83820" h="789939">
                <a:moveTo>
                  <a:pt x="55665" y="687354"/>
                </a:moveTo>
                <a:lnTo>
                  <a:pt x="41910" y="705612"/>
                </a:lnTo>
                <a:lnTo>
                  <a:pt x="55625" y="705612"/>
                </a:lnTo>
                <a:lnTo>
                  <a:pt x="55665" y="687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6106" y="5216937"/>
            <a:ext cx="1125415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</a:t>
            </a:r>
            <a:endParaRPr lang="ru-RU"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43500" y="4666095"/>
            <a:ext cx="1415313" cy="290129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Проэластаза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5608" y="5823730"/>
            <a:ext cx="1617909" cy="36521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000" rIns="0" bIns="36000" rtlCol="0">
            <a:spAutoFit/>
          </a:bodyPr>
          <a:lstStyle/>
          <a:p>
            <a:pPr algn="ctr">
              <a:spcBef>
                <a:spcPts val="186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Эластаза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61033" y="4640111"/>
            <a:ext cx="2674846" cy="385748"/>
          </a:xfrm>
          <a:custGeom>
            <a:avLst/>
            <a:gdLst/>
            <a:ahLst/>
            <a:cxnLst/>
            <a:rect l="l" t="t" r="r" b="b"/>
            <a:pathLst>
              <a:path w="1659254" h="395604">
                <a:moveTo>
                  <a:pt x="0" y="0"/>
                </a:moveTo>
                <a:lnTo>
                  <a:pt x="0" y="395477"/>
                </a:lnTo>
                <a:lnTo>
                  <a:pt x="1658874" y="395477"/>
                </a:lnTo>
                <a:lnTo>
                  <a:pt x="1658874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53567" y="5039108"/>
            <a:ext cx="81732" cy="770875"/>
          </a:xfrm>
          <a:custGeom>
            <a:avLst/>
            <a:gdLst/>
            <a:ahLst/>
            <a:cxnLst/>
            <a:rect l="l" t="t" r="r" b="b"/>
            <a:pathLst>
              <a:path w="83820" h="790575">
                <a:moveTo>
                  <a:pt x="27709" y="687958"/>
                </a:moveTo>
                <a:lnTo>
                  <a:pt x="0" y="649986"/>
                </a:lnTo>
                <a:lnTo>
                  <a:pt x="27431" y="747051"/>
                </a:lnTo>
                <a:lnTo>
                  <a:pt x="27431" y="706374"/>
                </a:lnTo>
                <a:lnTo>
                  <a:pt x="27709" y="687958"/>
                </a:lnTo>
                <a:close/>
              </a:path>
              <a:path w="83820" h="790575">
                <a:moveTo>
                  <a:pt x="55168" y="688348"/>
                </a:moveTo>
                <a:lnTo>
                  <a:pt x="41147" y="706374"/>
                </a:lnTo>
                <a:lnTo>
                  <a:pt x="27709" y="687958"/>
                </a:lnTo>
                <a:lnTo>
                  <a:pt x="27431" y="706374"/>
                </a:lnTo>
                <a:lnTo>
                  <a:pt x="54864" y="707136"/>
                </a:lnTo>
                <a:lnTo>
                  <a:pt x="55168" y="688348"/>
                </a:lnTo>
                <a:close/>
              </a:path>
              <a:path w="83820" h="790575">
                <a:moveTo>
                  <a:pt x="83820" y="651510"/>
                </a:moveTo>
                <a:lnTo>
                  <a:pt x="55168" y="688348"/>
                </a:lnTo>
                <a:lnTo>
                  <a:pt x="54864" y="707136"/>
                </a:lnTo>
                <a:lnTo>
                  <a:pt x="27431" y="706374"/>
                </a:lnTo>
                <a:lnTo>
                  <a:pt x="27431" y="747051"/>
                </a:lnTo>
                <a:lnTo>
                  <a:pt x="39623" y="790193"/>
                </a:lnTo>
                <a:lnTo>
                  <a:pt x="83820" y="651510"/>
                </a:lnTo>
                <a:close/>
              </a:path>
              <a:path w="83820" h="790575">
                <a:moveTo>
                  <a:pt x="66293" y="762"/>
                </a:moveTo>
                <a:lnTo>
                  <a:pt x="38100" y="0"/>
                </a:lnTo>
                <a:lnTo>
                  <a:pt x="27709" y="687958"/>
                </a:lnTo>
                <a:lnTo>
                  <a:pt x="41147" y="706374"/>
                </a:lnTo>
                <a:lnTo>
                  <a:pt x="55168" y="688348"/>
                </a:lnTo>
                <a:lnTo>
                  <a:pt x="66293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23963" y="5216935"/>
            <a:ext cx="885671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10400" y="4675139"/>
            <a:ext cx="2674846" cy="290129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Прокарбоксипептидаза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75766" y="5823730"/>
            <a:ext cx="2311512" cy="36521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000" rIns="0" bIns="36000" rtlCol="0">
            <a:spAutoFit/>
          </a:bodyPr>
          <a:lstStyle/>
          <a:p>
            <a:pPr algn="ctr">
              <a:spcBef>
                <a:spcPts val="186"/>
              </a:spcBef>
            </a:pPr>
            <a:r>
              <a:rPr lang="ru-RU" sz="1901" spc="-6" dirty="0" err="1">
                <a:latin typeface="Arial" panose="020B0604020202020204" pitchFamily="34" charset="0"/>
                <a:cs typeface="Arial" panose="020B0604020202020204" pitchFamily="34" charset="0"/>
              </a:rPr>
              <a:t>Карбоксипептидаза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070" y="765484"/>
            <a:ext cx="5631535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3004" algn="ctr">
              <a:spcBef>
                <a:spcPts val="116"/>
              </a:spcBef>
            </a:pPr>
            <a:r>
              <a:rPr lang="ru-RU" spc="6" dirty="0"/>
              <a:t>Переваривание  белков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45875" y="2248355"/>
            <a:ext cx="1160834" cy="364505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36000" tIns="35293" rIns="36000" bIns="3600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Желудок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4183" y="2248355"/>
            <a:ext cx="2272875" cy="364505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36000" tIns="35293" rIns="36000" bIns="36000" rtlCol="0">
            <a:spAutoFit/>
          </a:bodyPr>
          <a:lstStyle/>
          <a:p>
            <a:pPr algn="ctr">
              <a:spcBef>
                <a:spcPts val="277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Тонкий кишечник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0704" y="2996460"/>
            <a:ext cx="1055201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708" y="4152696"/>
            <a:ext cx="1791648" cy="3645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5293" rIns="0" bIns="36000" rtlCol="0">
            <a:spAutoFit/>
          </a:bodyPr>
          <a:lstStyle/>
          <a:p>
            <a:pPr marL="97213">
              <a:spcBef>
                <a:spcPts val="277"/>
              </a:spcBef>
            </a:pPr>
            <a:r>
              <a:rPr lang="ru-RU" sz="1901" spc="-6" dirty="0" err="1">
                <a:latin typeface="Arial" panose="020B0604020202020204" pitchFamily="34" charset="0"/>
                <a:cs typeface="Arial" panose="020B0604020202020204" pitchFamily="34" charset="0"/>
              </a:rPr>
              <a:t>Олигопептиды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4329" y="4137836"/>
            <a:ext cx="1978644" cy="3645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5293" rIns="0" bIns="36000" rtlCol="0">
            <a:spAutoFit/>
          </a:bodyPr>
          <a:lstStyle/>
          <a:p>
            <a:pPr marL="164706">
              <a:spcBef>
                <a:spcPts val="277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Аминокислоты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3711" y="3342812"/>
            <a:ext cx="1860627" cy="796880"/>
          </a:xfrm>
          <a:custGeom>
            <a:avLst/>
            <a:gdLst/>
            <a:ahLst/>
            <a:cxnLst/>
            <a:rect l="l" t="t" r="r" b="b"/>
            <a:pathLst>
              <a:path w="1908175" h="817245">
                <a:moveTo>
                  <a:pt x="82297" y="695706"/>
                </a:moveTo>
                <a:lnTo>
                  <a:pt x="0" y="816863"/>
                </a:lnTo>
                <a:lnTo>
                  <a:pt x="56388" y="793607"/>
                </a:lnTo>
                <a:lnTo>
                  <a:pt x="56388" y="752856"/>
                </a:lnTo>
                <a:lnTo>
                  <a:pt x="71124" y="740902"/>
                </a:lnTo>
                <a:lnTo>
                  <a:pt x="82297" y="695706"/>
                </a:lnTo>
                <a:close/>
              </a:path>
              <a:path w="1908175" h="817245">
                <a:moveTo>
                  <a:pt x="71124" y="740902"/>
                </a:moveTo>
                <a:lnTo>
                  <a:pt x="56388" y="752856"/>
                </a:lnTo>
                <a:lnTo>
                  <a:pt x="65532" y="763987"/>
                </a:lnTo>
                <a:lnTo>
                  <a:pt x="65532" y="763524"/>
                </a:lnTo>
                <a:lnTo>
                  <a:pt x="71124" y="740902"/>
                </a:lnTo>
                <a:close/>
              </a:path>
              <a:path w="1908175" h="817245">
                <a:moveTo>
                  <a:pt x="134875" y="761238"/>
                </a:moveTo>
                <a:lnTo>
                  <a:pt x="87993" y="762783"/>
                </a:lnTo>
                <a:lnTo>
                  <a:pt x="73915" y="774191"/>
                </a:lnTo>
                <a:lnTo>
                  <a:pt x="56388" y="752856"/>
                </a:lnTo>
                <a:lnTo>
                  <a:pt x="56388" y="793607"/>
                </a:lnTo>
                <a:lnTo>
                  <a:pt x="134875" y="761238"/>
                </a:lnTo>
                <a:close/>
              </a:path>
              <a:path w="1908175" h="817245">
                <a:moveTo>
                  <a:pt x="993438" y="29060"/>
                </a:moveTo>
                <a:lnTo>
                  <a:pt x="984505" y="21336"/>
                </a:lnTo>
                <a:lnTo>
                  <a:pt x="984505" y="0"/>
                </a:lnTo>
                <a:lnTo>
                  <a:pt x="71124" y="740902"/>
                </a:lnTo>
                <a:lnTo>
                  <a:pt x="65532" y="763524"/>
                </a:lnTo>
                <a:lnTo>
                  <a:pt x="87993" y="762783"/>
                </a:lnTo>
                <a:lnTo>
                  <a:pt x="984505" y="36299"/>
                </a:lnTo>
                <a:lnTo>
                  <a:pt x="984505" y="21336"/>
                </a:lnTo>
                <a:lnTo>
                  <a:pt x="993294" y="11081"/>
                </a:lnTo>
                <a:lnTo>
                  <a:pt x="993294" y="29177"/>
                </a:lnTo>
                <a:lnTo>
                  <a:pt x="993438" y="29060"/>
                </a:lnTo>
                <a:close/>
              </a:path>
              <a:path w="1908175" h="817245">
                <a:moveTo>
                  <a:pt x="87993" y="762783"/>
                </a:moveTo>
                <a:lnTo>
                  <a:pt x="65532" y="763524"/>
                </a:lnTo>
                <a:lnTo>
                  <a:pt x="65532" y="763987"/>
                </a:lnTo>
                <a:lnTo>
                  <a:pt x="73915" y="774191"/>
                </a:lnTo>
                <a:lnTo>
                  <a:pt x="87993" y="762783"/>
                </a:lnTo>
                <a:close/>
              </a:path>
              <a:path w="1908175" h="817245">
                <a:moveTo>
                  <a:pt x="1002030" y="22097"/>
                </a:moveTo>
                <a:lnTo>
                  <a:pt x="993294" y="11081"/>
                </a:lnTo>
                <a:lnTo>
                  <a:pt x="984505" y="21336"/>
                </a:lnTo>
                <a:lnTo>
                  <a:pt x="993438" y="29060"/>
                </a:lnTo>
                <a:lnTo>
                  <a:pt x="1002030" y="22097"/>
                </a:lnTo>
                <a:close/>
              </a:path>
              <a:path w="1908175" h="817245">
                <a:moveTo>
                  <a:pt x="1844040" y="745997"/>
                </a:moveTo>
                <a:lnTo>
                  <a:pt x="1839177" y="723217"/>
                </a:lnTo>
                <a:lnTo>
                  <a:pt x="1002792" y="0"/>
                </a:lnTo>
                <a:lnTo>
                  <a:pt x="993294" y="11081"/>
                </a:lnTo>
                <a:lnTo>
                  <a:pt x="1002030" y="22097"/>
                </a:lnTo>
                <a:lnTo>
                  <a:pt x="1002030" y="36490"/>
                </a:lnTo>
                <a:lnTo>
                  <a:pt x="1820786" y="744464"/>
                </a:lnTo>
                <a:lnTo>
                  <a:pt x="1844040" y="745997"/>
                </a:lnTo>
                <a:close/>
              </a:path>
              <a:path w="1908175" h="817245">
                <a:moveTo>
                  <a:pt x="1002030" y="36490"/>
                </a:moveTo>
                <a:lnTo>
                  <a:pt x="1002030" y="22097"/>
                </a:lnTo>
                <a:lnTo>
                  <a:pt x="993438" y="29060"/>
                </a:lnTo>
                <a:lnTo>
                  <a:pt x="1002030" y="36490"/>
                </a:lnTo>
                <a:close/>
              </a:path>
              <a:path w="1908175" h="817245">
                <a:moveTo>
                  <a:pt x="1853185" y="776408"/>
                </a:moveTo>
                <a:lnTo>
                  <a:pt x="1853185" y="735329"/>
                </a:lnTo>
                <a:lnTo>
                  <a:pt x="1834897" y="756665"/>
                </a:lnTo>
                <a:lnTo>
                  <a:pt x="1820786" y="744464"/>
                </a:lnTo>
                <a:lnTo>
                  <a:pt x="1774699" y="741426"/>
                </a:lnTo>
                <a:lnTo>
                  <a:pt x="1853185" y="776408"/>
                </a:lnTo>
                <a:close/>
              </a:path>
              <a:path w="1908175" h="817245">
                <a:moveTo>
                  <a:pt x="1844040" y="745998"/>
                </a:moveTo>
                <a:lnTo>
                  <a:pt x="1820786" y="744464"/>
                </a:lnTo>
                <a:lnTo>
                  <a:pt x="1834897" y="756665"/>
                </a:lnTo>
                <a:lnTo>
                  <a:pt x="1844040" y="745998"/>
                </a:lnTo>
                <a:close/>
              </a:path>
              <a:path w="1908175" h="817245">
                <a:moveTo>
                  <a:pt x="1908049" y="800862"/>
                </a:moveTo>
                <a:lnTo>
                  <a:pt x="1829563" y="678179"/>
                </a:lnTo>
                <a:lnTo>
                  <a:pt x="1839177" y="723217"/>
                </a:lnTo>
                <a:lnTo>
                  <a:pt x="1853185" y="735329"/>
                </a:lnTo>
                <a:lnTo>
                  <a:pt x="1853185" y="776408"/>
                </a:lnTo>
                <a:lnTo>
                  <a:pt x="1908049" y="800862"/>
                </a:lnTo>
                <a:close/>
              </a:path>
              <a:path w="1908175" h="817245">
                <a:moveTo>
                  <a:pt x="1853185" y="735329"/>
                </a:moveTo>
                <a:lnTo>
                  <a:pt x="1839177" y="723217"/>
                </a:lnTo>
                <a:lnTo>
                  <a:pt x="1844040" y="745997"/>
                </a:lnTo>
                <a:lnTo>
                  <a:pt x="1853185" y="735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6772" y="2969077"/>
            <a:ext cx="1617909" cy="385748"/>
          </a:xfrm>
          <a:custGeom>
            <a:avLst/>
            <a:gdLst/>
            <a:ahLst/>
            <a:cxnLst/>
            <a:rect l="l" t="t" r="r" b="b"/>
            <a:pathLst>
              <a:path w="1659254" h="395604">
                <a:moveTo>
                  <a:pt x="0" y="0"/>
                </a:moveTo>
                <a:lnTo>
                  <a:pt x="0" y="395477"/>
                </a:lnTo>
                <a:lnTo>
                  <a:pt x="1658874" y="395477"/>
                </a:lnTo>
                <a:lnTo>
                  <a:pt x="1658874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2190" y="5004270"/>
            <a:ext cx="2252840" cy="1326848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08355" rIns="0" bIns="108000" rtlCol="0">
            <a:spAutoFit/>
          </a:bodyPr>
          <a:lstStyle/>
          <a:p>
            <a:pPr marL="232199" marR="220433" algn="ctr">
              <a:spcBef>
                <a:spcPts val="854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Аминокислоты</a:t>
            </a:r>
            <a:endParaRPr lang="ru-RU"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2199" marR="220433" algn="ctr">
              <a:spcBef>
                <a:spcPts val="854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Дипептиды</a:t>
            </a:r>
          </a:p>
          <a:p>
            <a:pPr marL="232199" marR="220433" algn="ctr">
              <a:spcBef>
                <a:spcPts val="854"/>
              </a:spcBef>
            </a:pPr>
            <a:r>
              <a:rPr lang="ru-RU" sz="1901" spc="-6" dirty="0" err="1">
                <a:latin typeface="Arial" panose="020B0604020202020204" pitchFamily="34" charset="0"/>
                <a:cs typeface="Arial" panose="020B0604020202020204" pitchFamily="34" charset="0"/>
              </a:rPr>
              <a:t>Трипептиды</a:t>
            </a:r>
            <a:endParaRPr lang="ru-RU" sz="1901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3716" y="4355785"/>
            <a:ext cx="445808" cy="1326896"/>
          </a:xfrm>
          <a:custGeom>
            <a:avLst/>
            <a:gdLst/>
            <a:ahLst/>
            <a:cxnLst/>
            <a:rect l="l" t="t" r="r" b="b"/>
            <a:pathLst>
              <a:path w="457200" h="1108075">
                <a:moveTo>
                  <a:pt x="139446" y="1024128"/>
                </a:moveTo>
                <a:lnTo>
                  <a:pt x="0" y="1066038"/>
                </a:lnTo>
                <a:lnTo>
                  <a:pt x="83820" y="1091230"/>
                </a:lnTo>
                <a:lnTo>
                  <a:pt x="83820" y="1052322"/>
                </a:lnTo>
                <a:lnTo>
                  <a:pt x="102024" y="1052322"/>
                </a:lnTo>
                <a:lnTo>
                  <a:pt x="139446" y="1024128"/>
                </a:lnTo>
                <a:close/>
              </a:path>
              <a:path w="457200" h="1108075">
                <a:moveTo>
                  <a:pt x="102024" y="1052322"/>
                </a:moveTo>
                <a:lnTo>
                  <a:pt x="83820" y="1052322"/>
                </a:lnTo>
                <a:lnTo>
                  <a:pt x="83820" y="1066038"/>
                </a:lnTo>
                <a:lnTo>
                  <a:pt x="102024" y="1052322"/>
                </a:lnTo>
                <a:close/>
              </a:path>
              <a:path w="457200" h="1108075">
                <a:moveTo>
                  <a:pt x="443482" y="1052322"/>
                </a:moveTo>
                <a:lnTo>
                  <a:pt x="102024" y="1052322"/>
                </a:lnTo>
                <a:lnTo>
                  <a:pt x="83820" y="1066038"/>
                </a:lnTo>
                <a:lnTo>
                  <a:pt x="103036" y="1080516"/>
                </a:lnTo>
                <a:lnTo>
                  <a:pt x="429768" y="1080516"/>
                </a:lnTo>
                <a:lnTo>
                  <a:pt x="429768" y="1066038"/>
                </a:lnTo>
                <a:lnTo>
                  <a:pt x="443482" y="1052322"/>
                </a:lnTo>
                <a:close/>
              </a:path>
              <a:path w="457200" h="1108075">
                <a:moveTo>
                  <a:pt x="103036" y="1080516"/>
                </a:moveTo>
                <a:lnTo>
                  <a:pt x="83820" y="1066038"/>
                </a:lnTo>
                <a:lnTo>
                  <a:pt x="83820" y="1080516"/>
                </a:lnTo>
                <a:lnTo>
                  <a:pt x="103036" y="1080516"/>
                </a:lnTo>
                <a:close/>
              </a:path>
              <a:path w="457200" h="1108075">
                <a:moveTo>
                  <a:pt x="139446" y="1107948"/>
                </a:moveTo>
                <a:lnTo>
                  <a:pt x="103036" y="1080516"/>
                </a:lnTo>
                <a:lnTo>
                  <a:pt x="83820" y="1080516"/>
                </a:lnTo>
                <a:lnTo>
                  <a:pt x="83820" y="1091230"/>
                </a:lnTo>
                <a:lnTo>
                  <a:pt x="139446" y="1107948"/>
                </a:lnTo>
                <a:close/>
              </a:path>
              <a:path w="457200" h="1108075">
                <a:moveTo>
                  <a:pt x="457200" y="1080516"/>
                </a:moveTo>
                <a:lnTo>
                  <a:pt x="457200" y="0"/>
                </a:lnTo>
                <a:lnTo>
                  <a:pt x="429768" y="0"/>
                </a:lnTo>
                <a:lnTo>
                  <a:pt x="429768" y="1052322"/>
                </a:lnTo>
                <a:lnTo>
                  <a:pt x="443482" y="1052322"/>
                </a:lnTo>
                <a:lnTo>
                  <a:pt x="443482" y="1080516"/>
                </a:lnTo>
                <a:lnTo>
                  <a:pt x="457200" y="1080516"/>
                </a:lnTo>
                <a:close/>
              </a:path>
              <a:path w="457200" h="1108075">
                <a:moveTo>
                  <a:pt x="443482" y="1080516"/>
                </a:moveTo>
                <a:lnTo>
                  <a:pt x="443482" y="1052322"/>
                </a:lnTo>
                <a:lnTo>
                  <a:pt x="429768" y="1066038"/>
                </a:lnTo>
                <a:lnTo>
                  <a:pt x="429768" y="1080516"/>
                </a:lnTo>
                <a:lnTo>
                  <a:pt x="443482" y="108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5034" y="4954035"/>
            <a:ext cx="1478595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latin typeface="Arial" panose="020B0604020202020204" pitchFamily="34" charset="0"/>
                <a:cs typeface="Arial" panose="020B0604020202020204" pitchFamily="34" charset="0"/>
              </a:rPr>
              <a:t>Пептидазы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6709" y="3551845"/>
            <a:ext cx="773725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Пепсин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7640" y="3016083"/>
            <a:ext cx="1257303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Протеин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825" y="4167557"/>
            <a:ext cx="2127615" cy="3645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5293" rIns="0" bIns="36000" rtlCol="0">
            <a:spAutoFit/>
          </a:bodyPr>
          <a:lstStyle/>
          <a:p>
            <a:pPr marL="164706">
              <a:spcBef>
                <a:spcPts val="277"/>
              </a:spcBef>
            </a:pPr>
            <a:r>
              <a:rPr lang="ru-RU" sz="1901" spc="-6" dirty="0">
                <a:latin typeface="Arial" panose="020B0604020202020204" pitchFamily="34" charset="0"/>
                <a:cs typeface="Arial" panose="020B0604020202020204" pitchFamily="34" charset="0"/>
              </a:rPr>
              <a:t>Аминокислоты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6292" y="4152696"/>
            <a:ext cx="1791404" cy="3645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5293" rIns="0" bIns="36000" rtlCol="0">
            <a:spAutoFit/>
          </a:bodyPr>
          <a:lstStyle/>
          <a:p>
            <a:pPr marL="99690">
              <a:spcBef>
                <a:spcPts val="277"/>
              </a:spcBef>
            </a:pPr>
            <a:r>
              <a:rPr lang="ru-RU" sz="1901" spc="-6" dirty="0" err="1">
                <a:latin typeface="Arial" panose="020B0604020202020204" pitchFamily="34" charset="0"/>
                <a:cs typeface="Arial" panose="020B0604020202020204" pitchFamily="34" charset="0"/>
              </a:rPr>
              <a:t>Олигопептиды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15672" y="3357672"/>
            <a:ext cx="1860627" cy="796880"/>
          </a:xfrm>
          <a:custGeom>
            <a:avLst/>
            <a:gdLst/>
            <a:ahLst/>
            <a:cxnLst/>
            <a:rect l="l" t="t" r="r" b="b"/>
            <a:pathLst>
              <a:path w="1908175" h="817245">
                <a:moveTo>
                  <a:pt x="82295" y="696468"/>
                </a:moveTo>
                <a:lnTo>
                  <a:pt x="0" y="816864"/>
                </a:lnTo>
                <a:lnTo>
                  <a:pt x="56387" y="793608"/>
                </a:lnTo>
                <a:lnTo>
                  <a:pt x="56387" y="752856"/>
                </a:lnTo>
                <a:lnTo>
                  <a:pt x="71359" y="740711"/>
                </a:lnTo>
                <a:lnTo>
                  <a:pt x="82295" y="696468"/>
                </a:lnTo>
                <a:close/>
              </a:path>
              <a:path w="1908175" h="817245">
                <a:moveTo>
                  <a:pt x="71359" y="740711"/>
                </a:moveTo>
                <a:lnTo>
                  <a:pt x="56387" y="752856"/>
                </a:lnTo>
                <a:lnTo>
                  <a:pt x="65531" y="764385"/>
                </a:lnTo>
                <a:lnTo>
                  <a:pt x="71359" y="740711"/>
                </a:lnTo>
                <a:close/>
              </a:path>
              <a:path w="1908175" h="817245">
                <a:moveTo>
                  <a:pt x="134874" y="761238"/>
                </a:moveTo>
                <a:lnTo>
                  <a:pt x="88311" y="763285"/>
                </a:lnTo>
                <a:lnTo>
                  <a:pt x="73913" y="774954"/>
                </a:lnTo>
                <a:lnTo>
                  <a:pt x="56387" y="752856"/>
                </a:lnTo>
                <a:lnTo>
                  <a:pt x="56387" y="793608"/>
                </a:lnTo>
                <a:lnTo>
                  <a:pt x="134874" y="761238"/>
                </a:lnTo>
                <a:close/>
              </a:path>
              <a:path w="1908175" h="817245">
                <a:moveTo>
                  <a:pt x="993808" y="11243"/>
                </a:moveTo>
                <a:lnTo>
                  <a:pt x="984503" y="0"/>
                </a:lnTo>
                <a:lnTo>
                  <a:pt x="71359" y="740711"/>
                </a:lnTo>
                <a:lnTo>
                  <a:pt x="65531" y="764286"/>
                </a:lnTo>
                <a:lnTo>
                  <a:pt x="88311" y="763285"/>
                </a:lnTo>
                <a:lnTo>
                  <a:pt x="984503" y="36920"/>
                </a:lnTo>
                <a:lnTo>
                  <a:pt x="984503" y="22098"/>
                </a:lnTo>
                <a:lnTo>
                  <a:pt x="993808" y="11243"/>
                </a:lnTo>
                <a:close/>
              </a:path>
              <a:path w="1908175" h="817245">
                <a:moveTo>
                  <a:pt x="88311" y="763285"/>
                </a:moveTo>
                <a:lnTo>
                  <a:pt x="65531" y="764286"/>
                </a:lnTo>
                <a:lnTo>
                  <a:pt x="73913" y="774954"/>
                </a:lnTo>
                <a:lnTo>
                  <a:pt x="88311" y="763285"/>
                </a:lnTo>
                <a:close/>
              </a:path>
              <a:path w="1908175" h="817245">
                <a:moveTo>
                  <a:pt x="1002791" y="22098"/>
                </a:moveTo>
                <a:lnTo>
                  <a:pt x="993808" y="11243"/>
                </a:lnTo>
                <a:lnTo>
                  <a:pt x="984503" y="22098"/>
                </a:lnTo>
                <a:lnTo>
                  <a:pt x="993360" y="29742"/>
                </a:lnTo>
                <a:lnTo>
                  <a:pt x="1002791" y="22098"/>
                </a:lnTo>
                <a:close/>
              </a:path>
              <a:path w="1908175" h="817245">
                <a:moveTo>
                  <a:pt x="993360" y="29742"/>
                </a:moveTo>
                <a:lnTo>
                  <a:pt x="984503" y="22098"/>
                </a:lnTo>
                <a:lnTo>
                  <a:pt x="984503" y="36920"/>
                </a:lnTo>
                <a:lnTo>
                  <a:pt x="993360" y="29742"/>
                </a:lnTo>
                <a:close/>
              </a:path>
              <a:path w="1908175" h="817245">
                <a:moveTo>
                  <a:pt x="1002791" y="37881"/>
                </a:moveTo>
                <a:lnTo>
                  <a:pt x="1002791" y="22098"/>
                </a:lnTo>
                <a:lnTo>
                  <a:pt x="993360" y="29742"/>
                </a:lnTo>
                <a:lnTo>
                  <a:pt x="1002791" y="37881"/>
                </a:lnTo>
                <a:close/>
              </a:path>
              <a:path w="1908175" h="817245">
                <a:moveTo>
                  <a:pt x="1844734" y="746455"/>
                </a:moveTo>
                <a:lnTo>
                  <a:pt x="1839695" y="723781"/>
                </a:lnTo>
                <a:lnTo>
                  <a:pt x="1002791" y="762"/>
                </a:lnTo>
                <a:lnTo>
                  <a:pt x="993808" y="11243"/>
                </a:lnTo>
                <a:lnTo>
                  <a:pt x="1002791" y="22098"/>
                </a:lnTo>
                <a:lnTo>
                  <a:pt x="1002791" y="37881"/>
                </a:lnTo>
                <a:lnTo>
                  <a:pt x="1822185" y="745039"/>
                </a:lnTo>
                <a:lnTo>
                  <a:pt x="1844484" y="746736"/>
                </a:lnTo>
                <a:lnTo>
                  <a:pt x="1844734" y="746455"/>
                </a:lnTo>
                <a:close/>
              </a:path>
              <a:path w="1908175" h="817245">
                <a:moveTo>
                  <a:pt x="1844801" y="773072"/>
                </a:moveTo>
                <a:lnTo>
                  <a:pt x="1844801" y="746760"/>
                </a:lnTo>
                <a:lnTo>
                  <a:pt x="1844484" y="746736"/>
                </a:lnTo>
                <a:lnTo>
                  <a:pt x="1835658" y="756666"/>
                </a:lnTo>
                <a:lnTo>
                  <a:pt x="1822185" y="745039"/>
                </a:lnTo>
                <a:lnTo>
                  <a:pt x="1774697" y="741426"/>
                </a:lnTo>
                <a:lnTo>
                  <a:pt x="1844801" y="773072"/>
                </a:lnTo>
                <a:close/>
              </a:path>
              <a:path w="1908175" h="817245">
                <a:moveTo>
                  <a:pt x="1844484" y="746736"/>
                </a:moveTo>
                <a:lnTo>
                  <a:pt x="1822185" y="745039"/>
                </a:lnTo>
                <a:lnTo>
                  <a:pt x="1835658" y="756666"/>
                </a:lnTo>
                <a:lnTo>
                  <a:pt x="1844484" y="746736"/>
                </a:lnTo>
                <a:close/>
              </a:path>
              <a:path w="1908175" h="817245">
                <a:moveTo>
                  <a:pt x="1908047" y="801624"/>
                </a:moveTo>
                <a:lnTo>
                  <a:pt x="1829561" y="678180"/>
                </a:lnTo>
                <a:lnTo>
                  <a:pt x="1839695" y="723781"/>
                </a:lnTo>
                <a:lnTo>
                  <a:pt x="1853945" y="736092"/>
                </a:lnTo>
                <a:lnTo>
                  <a:pt x="1853945" y="777200"/>
                </a:lnTo>
                <a:lnTo>
                  <a:pt x="1908047" y="801624"/>
                </a:lnTo>
                <a:close/>
              </a:path>
              <a:path w="1908175" h="817245">
                <a:moveTo>
                  <a:pt x="1853945" y="736092"/>
                </a:moveTo>
                <a:lnTo>
                  <a:pt x="1839695" y="723781"/>
                </a:lnTo>
                <a:lnTo>
                  <a:pt x="1844734" y="746455"/>
                </a:lnTo>
                <a:lnTo>
                  <a:pt x="1853945" y="736092"/>
                </a:lnTo>
                <a:close/>
              </a:path>
              <a:path w="1908175" h="817245">
                <a:moveTo>
                  <a:pt x="1853945" y="777200"/>
                </a:moveTo>
                <a:lnTo>
                  <a:pt x="1853945" y="736092"/>
                </a:lnTo>
                <a:lnTo>
                  <a:pt x="1844734" y="746455"/>
                </a:lnTo>
                <a:lnTo>
                  <a:pt x="1844801" y="746760"/>
                </a:lnTo>
                <a:lnTo>
                  <a:pt x="1844801" y="773072"/>
                </a:lnTo>
                <a:lnTo>
                  <a:pt x="1853945" y="77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68732" y="2983936"/>
            <a:ext cx="1618527" cy="386367"/>
          </a:xfrm>
          <a:custGeom>
            <a:avLst/>
            <a:gdLst/>
            <a:ahLst/>
            <a:cxnLst/>
            <a:rect l="l" t="t" r="r" b="b"/>
            <a:pathLst>
              <a:path w="1659889" h="396239">
                <a:moveTo>
                  <a:pt x="0" y="0"/>
                </a:moveTo>
                <a:lnTo>
                  <a:pt x="0" y="396240"/>
                </a:lnTo>
                <a:lnTo>
                  <a:pt x="1659635" y="396240"/>
                </a:lnTo>
                <a:lnTo>
                  <a:pt x="1659635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32634" y="4480938"/>
            <a:ext cx="517632" cy="1161312"/>
          </a:xfrm>
          <a:custGeom>
            <a:avLst/>
            <a:gdLst/>
            <a:ahLst/>
            <a:cxnLst/>
            <a:rect l="l" t="t" r="r" b="b"/>
            <a:pathLst>
              <a:path w="530860" h="1108075">
                <a:moveTo>
                  <a:pt x="27432" y="1052322"/>
                </a:moveTo>
                <a:lnTo>
                  <a:pt x="27432" y="0"/>
                </a:lnTo>
                <a:lnTo>
                  <a:pt x="0" y="0"/>
                </a:lnTo>
                <a:lnTo>
                  <a:pt x="0" y="1080516"/>
                </a:lnTo>
                <a:lnTo>
                  <a:pt x="13715" y="1080516"/>
                </a:lnTo>
                <a:lnTo>
                  <a:pt x="13715" y="1052322"/>
                </a:lnTo>
                <a:lnTo>
                  <a:pt x="27432" y="1052322"/>
                </a:lnTo>
                <a:close/>
              </a:path>
              <a:path w="530860" h="1108075">
                <a:moveTo>
                  <a:pt x="446532" y="1066038"/>
                </a:moveTo>
                <a:lnTo>
                  <a:pt x="428327" y="1052322"/>
                </a:lnTo>
                <a:lnTo>
                  <a:pt x="13715" y="1052322"/>
                </a:lnTo>
                <a:lnTo>
                  <a:pt x="27432" y="1066038"/>
                </a:lnTo>
                <a:lnTo>
                  <a:pt x="27432" y="1080516"/>
                </a:lnTo>
                <a:lnTo>
                  <a:pt x="427315" y="1080516"/>
                </a:lnTo>
                <a:lnTo>
                  <a:pt x="446532" y="1066038"/>
                </a:lnTo>
                <a:close/>
              </a:path>
              <a:path w="530860" h="1108075">
                <a:moveTo>
                  <a:pt x="27432" y="1080516"/>
                </a:moveTo>
                <a:lnTo>
                  <a:pt x="27432" y="1066038"/>
                </a:lnTo>
                <a:lnTo>
                  <a:pt x="13715" y="1052322"/>
                </a:lnTo>
                <a:lnTo>
                  <a:pt x="13715" y="1080516"/>
                </a:lnTo>
                <a:lnTo>
                  <a:pt x="27432" y="1080516"/>
                </a:lnTo>
                <a:close/>
              </a:path>
              <a:path w="530860" h="1108075">
                <a:moveTo>
                  <a:pt x="530351" y="1066038"/>
                </a:moveTo>
                <a:lnTo>
                  <a:pt x="390905" y="1024128"/>
                </a:lnTo>
                <a:lnTo>
                  <a:pt x="428327" y="1052322"/>
                </a:lnTo>
                <a:lnTo>
                  <a:pt x="446532" y="1052322"/>
                </a:lnTo>
                <a:lnTo>
                  <a:pt x="446532" y="1091229"/>
                </a:lnTo>
                <a:lnTo>
                  <a:pt x="530351" y="1066038"/>
                </a:lnTo>
                <a:close/>
              </a:path>
              <a:path w="530860" h="1108075">
                <a:moveTo>
                  <a:pt x="446532" y="1091229"/>
                </a:moveTo>
                <a:lnTo>
                  <a:pt x="446532" y="1080516"/>
                </a:lnTo>
                <a:lnTo>
                  <a:pt x="427315" y="1080516"/>
                </a:lnTo>
                <a:lnTo>
                  <a:pt x="390905" y="1107948"/>
                </a:lnTo>
                <a:lnTo>
                  <a:pt x="446532" y="1091229"/>
                </a:lnTo>
                <a:close/>
              </a:path>
              <a:path w="530860" h="1108075">
                <a:moveTo>
                  <a:pt x="446532" y="1080516"/>
                </a:moveTo>
                <a:lnTo>
                  <a:pt x="446532" y="1066038"/>
                </a:lnTo>
                <a:lnTo>
                  <a:pt x="427315" y="1080516"/>
                </a:lnTo>
                <a:lnTo>
                  <a:pt x="446532" y="1080516"/>
                </a:lnTo>
                <a:close/>
              </a:path>
              <a:path w="530860" h="1108075">
                <a:moveTo>
                  <a:pt x="446532" y="1066038"/>
                </a:moveTo>
                <a:lnTo>
                  <a:pt x="446532" y="1052322"/>
                </a:lnTo>
                <a:lnTo>
                  <a:pt x="428327" y="1052322"/>
                </a:lnTo>
                <a:lnTo>
                  <a:pt x="446532" y="1066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4005" y="3536986"/>
            <a:ext cx="1259406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Трипсин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469" y="1140770"/>
            <a:ext cx="5267338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>
              <a:spcBef>
                <a:spcPts val="116"/>
              </a:spcBef>
            </a:pPr>
            <a:r>
              <a:rPr lang="ru-RU" spc="6" dirty="0"/>
              <a:t>Переваривание Липидов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91236" y="2699363"/>
            <a:ext cx="2303339" cy="406179"/>
          </a:xfrm>
          <a:custGeom>
            <a:avLst/>
            <a:gdLst/>
            <a:ahLst/>
            <a:cxnLst/>
            <a:rect l="l" t="t" r="r" b="b"/>
            <a:pathLst>
              <a:path w="1614170" h="416560">
                <a:moveTo>
                  <a:pt x="0" y="0"/>
                </a:moveTo>
                <a:lnTo>
                  <a:pt x="0" y="416051"/>
                </a:lnTo>
                <a:lnTo>
                  <a:pt x="1613916" y="416051"/>
                </a:lnTo>
                <a:lnTo>
                  <a:pt x="161391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131" y="2749629"/>
            <a:ext cx="1868676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Триглицериды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8104" y="2699363"/>
            <a:ext cx="1658156" cy="406179"/>
          </a:xfrm>
          <a:custGeom>
            <a:avLst/>
            <a:gdLst/>
            <a:ahLst/>
            <a:cxnLst/>
            <a:rect l="l" t="t" r="r" b="b"/>
            <a:pathLst>
              <a:path w="1700529" h="416560">
                <a:moveTo>
                  <a:pt x="0" y="0"/>
                </a:moveTo>
                <a:lnTo>
                  <a:pt x="0" y="416051"/>
                </a:lnTo>
                <a:lnTo>
                  <a:pt x="1700022" y="416051"/>
                </a:lnTo>
                <a:lnTo>
                  <a:pt x="1700022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5334" y="2699363"/>
            <a:ext cx="2303339" cy="406179"/>
          </a:xfrm>
          <a:custGeom>
            <a:avLst/>
            <a:gdLst/>
            <a:ahLst/>
            <a:cxnLst/>
            <a:rect l="l" t="t" r="r" b="b"/>
            <a:pathLst>
              <a:path w="1408429" h="416560">
                <a:moveTo>
                  <a:pt x="0" y="0"/>
                </a:moveTo>
                <a:lnTo>
                  <a:pt x="0" y="416051"/>
                </a:lnTo>
                <a:lnTo>
                  <a:pt x="1408176" y="416051"/>
                </a:lnTo>
                <a:lnTo>
                  <a:pt x="140817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4762" y="2736038"/>
            <a:ext cx="2451940" cy="290129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Эфиры </a:t>
            </a:r>
            <a:r>
              <a:rPr lang="ru-RU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холестерола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665" y="4370399"/>
            <a:ext cx="1653820" cy="407914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36000" tIns="72000" rIns="36000" bIns="7200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ru-RU" sz="1706" dirty="0" err="1">
                <a:latin typeface="Arial" panose="020B0604020202020204" pitchFamily="34" charset="0"/>
                <a:cs typeface="Arial" panose="020B0604020202020204" pitchFamily="34" charset="0"/>
              </a:rPr>
              <a:t>Моноглицерид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5469" y="4370398"/>
            <a:ext cx="1226962" cy="6704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36000" tIns="72000" rIns="36000" bIns="7200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ru-RU" sz="1706" dirty="0">
                <a:latin typeface="Arial" panose="020B0604020202020204" pitchFamily="34" charset="0"/>
                <a:cs typeface="Arial" panose="020B0604020202020204" pitchFamily="34" charset="0"/>
              </a:rPr>
              <a:t>Жирные кислоты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7672" y="4370398"/>
            <a:ext cx="1274267" cy="6704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36000" tIns="72000" rIns="36000" bIns="7200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ru-RU" sz="1706" dirty="0">
                <a:latin typeface="Arial" panose="020B0604020202020204" pitchFamily="34" charset="0"/>
                <a:cs typeface="Arial" panose="020B0604020202020204" pitchFamily="34" charset="0"/>
              </a:rPr>
              <a:t>Жирные кислоты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4862" y="4370398"/>
            <a:ext cx="1274267" cy="670422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36000" tIns="72000" rIns="36000" bIns="7200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ru-RU" sz="1706" dirty="0">
                <a:latin typeface="Arial" panose="020B0604020202020204" pitchFamily="34" charset="0"/>
                <a:cs typeface="Arial" panose="020B0604020202020204" pitchFamily="34" charset="0"/>
              </a:rPr>
              <a:t>Жирные кислоты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2431" y="4352223"/>
            <a:ext cx="1449370" cy="407914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36000" tIns="72000" rIns="36000" bIns="72000" rtlCol="0" anchor="ctr">
            <a:spAutoFit/>
          </a:bodyPr>
          <a:lstStyle/>
          <a:p>
            <a:pPr algn="ctr">
              <a:spcBef>
                <a:spcPts val="404"/>
              </a:spcBef>
            </a:pPr>
            <a:r>
              <a:rPr lang="ru-RU" sz="1706" dirty="0" err="1">
                <a:latin typeface="Arial" panose="020B0604020202020204" pitchFamily="34" charset="0"/>
                <a:cs typeface="Arial" panose="020B0604020202020204" pitchFamily="34" charset="0"/>
              </a:rPr>
              <a:t>Холестерол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4749" y="4370399"/>
            <a:ext cx="1562432" cy="407914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36000" tIns="72000" rIns="36000" bIns="72000" rtlCol="0">
            <a:spAutoFit/>
          </a:bodyPr>
          <a:lstStyle/>
          <a:p>
            <a:pPr algn="ctr">
              <a:spcBef>
                <a:spcPts val="404"/>
              </a:spcBef>
            </a:pPr>
            <a:r>
              <a:rPr lang="ru-RU" sz="1706" dirty="0" err="1">
                <a:latin typeface="Arial" panose="020B0604020202020204" pitchFamily="34" charset="0"/>
                <a:cs typeface="Arial" panose="020B0604020202020204" pitchFamily="34" charset="0"/>
              </a:rPr>
              <a:t>Лизолецитин</a:t>
            </a:r>
            <a:endParaRPr sz="17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02995" y="3119166"/>
            <a:ext cx="7709990" cy="1238353"/>
          </a:xfrm>
          <a:custGeom>
            <a:avLst/>
            <a:gdLst/>
            <a:ahLst/>
            <a:cxnLst/>
            <a:rect l="l" t="t" r="r" b="b"/>
            <a:pathLst>
              <a:path w="7907020" h="1270000">
                <a:moveTo>
                  <a:pt x="83820" y="1185672"/>
                </a:moveTo>
                <a:lnTo>
                  <a:pt x="0" y="1185672"/>
                </a:lnTo>
                <a:lnTo>
                  <a:pt x="27431" y="1240535"/>
                </a:lnTo>
                <a:lnTo>
                  <a:pt x="27431" y="1199388"/>
                </a:lnTo>
                <a:lnTo>
                  <a:pt x="55625" y="1199388"/>
                </a:lnTo>
                <a:lnTo>
                  <a:pt x="55625" y="1242060"/>
                </a:lnTo>
                <a:lnTo>
                  <a:pt x="83820" y="1185672"/>
                </a:lnTo>
                <a:close/>
              </a:path>
              <a:path w="7907020" h="1270000">
                <a:moveTo>
                  <a:pt x="892301" y="620268"/>
                </a:moveTo>
                <a:lnTo>
                  <a:pt x="27431" y="620268"/>
                </a:lnTo>
                <a:lnTo>
                  <a:pt x="27431" y="1185672"/>
                </a:lnTo>
                <a:lnTo>
                  <a:pt x="41909" y="1185672"/>
                </a:lnTo>
                <a:lnTo>
                  <a:pt x="41909" y="648462"/>
                </a:lnTo>
                <a:lnTo>
                  <a:pt x="55625" y="634746"/>
                </a:lnTo>
                <a:lnTo>
                  <a:pt x="55625" y="648462"/>
                </a:lnTo>
                <a:lnTo>
                  <a:pt x="878585" y="648462"/>
                </a:lnTo>
                <a:lnTo>
                  <a:pt x="878585" y="634746"/>
                </a:lnTo>
                <a:lnTo>
                  <a:pt x="892301" y="620268"/>
                </a:lnTo>
                <a:close/>
              </a:path>
              <a:path w="7907020" h="1270000">
                <a:moveTo>
                  <a:pt x="55625" y="1242060"/>
                </a:moveTo>
                <a:lnTo>
                  <a:pt x="55625" y="1199388"/>
                </a:lnTo>
                <a:lnTo>
                  <a:pt x="27431" y="1199388"/>
                </a:lnTo>
                <a:lnTo>
                  <a:pt x="27431" y="1240535"/>
                </a:lnTo>
                <a:lnTo>
                  <a:pt x="41910" y="1269492"/>
                </a:lnTo>
                <a:lnTo>
                  <a:pt x="55625" y="1242060"/>
                </a:lnTo>
                <a:close/>
              </a:path>
              <a:path w="7907020" h="1270000">
                <a:moveTo>
                  <a:pt x="55625" y="648462"/>
                </a:moveTo>
                <a:lnTo>
                  <a:pt x="55625" y="634746"/>
                </a:lnTo>
                <a:lnTo>
                  <a:pt x="41909" y="648462"/>
                </a:lnTo>
                <a:lnTo>
                  <a:pt x="55625" y="648462"/>
                </a:lnTo>
                <a:close/>
              </a:path>
              <a:path w="7907020" h="1270000">
                <a:moveTo>
                  <a:pt x="55625" y="1185672"/>
                </a:moveTo>
                <a:lnTo>
                  <a:pt x="55625" y="648462"/>
                </a:lnTo>
                <a:lnTo>
                  <a:pt x="41909" y="648462"/>
                </a:lnTo>
                <a:lnTo>
                  <a:pt x="41909" y="1185672"/>
                </a:lnTo>
                <a:lnTo>
                  <a:pt x="55625" y="1185672"/>
                </a:lnTo>
                <a:close/>
              </a:path>
              <a:path w="7907020" h="1270000">
                <a:moveTo>
                  <a:pt x="906017" y="620268"/>
                </a:moveTo>
                <a:lnTo>
                  <a:pt x="906017" y="0"/>
                </a:lnTo>
                <a:lnTo>
                  <a:pt x="878585" y="0"/>
                </a:lnTo>
                <a:lnTo>
                  <a:pt x="878585" y="620268"/>
                </a:lnTo>
                <a:lnTo>
                  <a:pt x="906017" y="620268"/>
                </a:lnTo>
                <a:close/>
              </a:path>
              <a:path w="7907020" h="1270000">
                <a:moveTo>
                  <a:pt x="906017" y="648462"/>
                </a:moveTo>
                <a:lnTo>
                  <a:pt x="906017" y="634746"/>
                </a:lnTo>
                <a:lnTo>
                  <a:pt x="892301" y="620268"/>
                </a:lnTo>
                <a:lnTo>
                  <a:pt x="878585" y="634746"/>
                </a:lnTo>
                <a:lnTo>
                  <a:pt x="878585" y="648462"/>
                </a:lnTo>
                <a:lnTo>
                  <a:pt x="906017" y="648462"/>
                </a:lnTo>
                <a:close/>
              </a:path>
              <a:path w="7907020" h="1270000">
                <a:moveTo>
                  <a:pt x="1738121" y="1185672"/>
                </a:moveTo>
                <a:lnTo>
                  <a:pt x="1738121" y="620268"/>
                </a:lnTo>
                <a:lnTo>
                  <a:pt x="892301" y="620268"/>
                </a:lnTo>
                <a:lnTo>
                  <a:pt x="906017" y="634746"/>
                </a:lnTo>
                <a:lnTo>
                  <a:pt x="906017" y="648462"/>
                </a:lnTo>
                <a:lnTo>
                  <a:pt x="1710689" y="648462"/>
                </a:lnTo>
                <a:lnTo>
                  <a:pt x="1710689" y="634746"/>
                </a:lnTo>
                <a:lnTo>
                  <a:pt x="1724405" y="648462"/>
                </a:lnTo>
                <a:lnTo>
                  <a:pt x="1724405" y="1185672"/>
                </a:lnTo>
                <a:lnTo>
                  <a:pt x="1738121" y="1185672"/>
                </a:lnTo>
                <a:close/>
              </a:path>
              <a:path w="7907020" h="1270000">
                <a:moveTo>
                  <a:pt x="1766315" y="1185672"/>
                </a:moveTo>
                <a:lnTo>
                  <a:pt x="1682495" y="1185672"/>
                </a:lnTo>
                <a:lnTo>
                  <a:pt x="1710689" y="1242060"/>
                </a:lnTo>
                <a:lnTo>
                  <a:pt x="1710689" y="1199388"/>
                </a:lnTo>
                <a:lnTo>
                  <a:pt x="1738121" y="1199388"/>
                </a:lnTo>
                <a:lnTo>
                  <a:pt x="1738121" y="1242060"/>
                </a:lnTo>
                <a:lnTo>
                  <a:pt x="1766315" y="1185672"/>
                </a:lnTo>
                <a:close/>
              </a:path>
              <a:path w="7907020" h="1270000">
                <a:moveTo>
                  <a:pt x="1724405" y="648462"/>
                </a:moveTo>
                <a:lnTo>
                  <a:pt x="1710689" y="634746"/>
                </a:lnTo>
                <a:lnTo>
                  <a:pt x="1710689" y="648462"/>
                </a:lnTo>
                <a:lnTo>
                  <a:pt x="1724405" y="648462"/>
                </a:lnTo>
                <a:close/>
              </a:path>
              <a:path w="7907020" h="1270000">
                <a:moveTo>
                  <a:pt x="1724405" y="1185672"/>
                </a:moveTo>
                <a:lnTo>
                  <a:pt x="1724405" y="648462"/>
                </a:lnTo>
                <a:lnTo>
                  <a:pt x="1710689" y="648462"/>
                </a:lnTo>
                <a:lnTo>
                  <a:pt x="1710689" y="1185672"/>
                </a:lnTo>
                <a:lnTo>
                  <a:pt x="1724405" y="1185672"/>
                </a:lnTo>
                <a:close/>
              </a:path>
              <a:path w="7907020" h="1270000">
                <a:moveTo>
                  <a:pt x="1738121" y="1242060"/>
                </a:moveTo>
                <a:lnTo>
                  <a:pt x="1738121" y="1199388"/>
                </a:lnTo>
                <a:lnTo>
                  <a:pt x="1710689" y="1199388"/>
                </a:lnTo>
                <a:lnTo>
                  <a:pt x="1710689" y="1242060"/>
                </a:lnTo>
                <a:lnTo>
                  <a:pt x="1724405" y="1269492"/>
                </a:lnTo>
                <a:lnTo>
                  <a:pt x="1738121" y="1242060"/>
                </a:lnTo>
                <a:close/>
              </a:path>
              <a:path w="7907020" h="1270000">
                <a:moveTo>
                  <a:pt x="3320033" y="1185672"/>
                </a:moveTo>
                <a:lnTo>
                  <a:pt x="3236213" y="1185672"/>
                </a:lnTo>
                <a:lnTo>
                  <a:pt x="3264407" y="1242059"/>
                </a:lnTo>
                <a:lnTo>
                  <a:pt x="3264407" y="1199388"/>
                </a:lnTo>
                <a:lnTo>
                  <a:pt x="3291840" y="1199388"/>
                </a:lnTo>
                <a:lnTo>
                  <a:pt x="3291840" y="1242059"/>
                </a:lnTo>
                <a:lnTo>
                  <a:pt x="3320033" y="1185672"/>
                </a:lnTo>
                <a:close/>
              </a:path>
              <a:path w="7907020" h="1270000">
                <a:moveTo>
                  <a:pt x="4056125" y="620268"/>
                </a:moveTo>
                <a:lnTo>
                  <a:pt x="3264407" y="620268"/>
                </a:lnTo>
                <a:lnTo>
                  <a:pt x="3264407" y="1185672"/>
                </a:lnTo>
                <a:lnTo>
                  <a:pt x="3278123" y="1185672"/>
                </a:lnTo>
                <a:lnTo>
                  <a:pt x="3278123" y="648462"/>
                </a:lnTo>
                <a:lnTo>
                  <a:pt x="3291840" y="634746"/>
                </a:lnTo>
                <a:lnTo>
                  <a:pt x="3291840" y="648462"/>
                </a:lnTo>
                <a:lnTo>
                  <a:pt x="4041647" y="648462"/>
                </a:lnTo>
                <a:lnTo>
                  <a:pt x="4041647" y="634746"/>
                </a:lnTo>
                <a:lnTo>
                  <a:pt x="4056125" y="620268"/>
                </a:lnTo>
                <a:close/>
              </a:path>
              <a:path w="7907020" h="1270000">
                <a:moveTo>
                  <a:pt x="3291840" y="1242059"/>
                </a:moveTo>
                <a:lnTo>
                  <a:pt x="3291840" y="1199388"/>
                </a:lnTo>
                <a:lnTo>
                  <a:pt x="3264407" y="1199388"/>
                </a:lnTo>
                <a:lnTo>
                  <a:pt x="3264407" y="1242059"/>
                </a:lnTo>
                <a:lnTo>
                  <a:pt x="3278123" y="1269492"/>
                </a:lnTo>
                <a:lnTo>
                  <a:pt x="3291840" y="1242059"/>
                </a:lnTo>
                <a:close/>
              </a:path>
              <a:path w="7907020" h="1270000">
                <a:moveTo>
                  <a:pt x="3291840" y="648462"/>
                </a:moveTo>
                <a:lnTo>
                  <a:pt x="3291840" y="634746"/>
                </a:lnTo>
                <a:lnTo>
                  <a:pt x="3278123" y="648462"/>
                </a:lnTo>
                <a:lnTo>
                  <a:pt x="3291840" y="648462"/>
                </a:lnTo>
                <a:close/>
              </a:path>
              <a:path w="7907020" h="1270000">
                <a:moveTo>
                  <a:pt x="3291840" y="1185672"/>
                </a:moveTo>
                <a:lnTo>
                  <a:pt x="3291840" y="648462"/>
                </a:lnTo>
                <a:lnTo>
                  <a:pt x="3278123" y="648462"/>
                </a:lnTo>
                <a:lnTo>
                  <a:pt x="3278123" y="1185672"/>
                </a:lnTo>
                <a:lnTo>
                  <a:pt x="3291840" y="1185672"/>
                </a:lnTo>
                <a:close/>
              </a:path>
              <a:path w="7907020" h="1270000">
                <a:moveTo>
                  <a:pt x="4069841" y="620268"/>
                </a:moveTo>
                <a:lnTo>
                  <a:pt x="4069841" y="0"/>
                </a:lnTo>
                <a:lnTo>
                  <a:pt x="4041647" y="0"/>
                </a:lnTo>
                <a:lnTo>
                  <a:pt x="4041647" y="620268"/>
                </a:lnTo>
                <a:lnTo>
                  <a:pt x="4069841" y="620268"/>
                </a:lnTo>
                <a:close/>
              </a:path>
              <a:path w="7907020" h="1270000">
                <a:moveTo>
                  <a:pt x="4069841" y="648462"/>
                </a:moveTo>
                <a:lnTo>
                  <a:pt x="4069841" y="634746"/>
                </a:lnTo>
                <a:lnTo>
                  <a:pt x="4056125" y="620268"/>
                </a:lnTo>
                <a:lnTo>
                  <a:pt x="4041647" y="634746"/>
                </a:lnTo>
                <a:lnTo>
                  <a:pt x="4041647" y="648462"/>
                </a:lnTo>
                <a:lnTo>
                  <a:pt x="4069841" y="648462"/>
                </a:lnTo>
                <a:close/>
              </a:path>
              <a:path w="7907020" h="1270000">
                <a:moveTo>
                  <a:pt x="4845556" y="1185671"/>
                </a:moveTo>
                <a:lnTo>
                  <a:pt x="4845556" y="620268"/>
                </a:lnTo>
                <a:lnTo>
                  <a:pt x="4056125" y="620268"/>
                </a:lnTo>
                <a:lnTo>
                  <a:pt x="4069841" y="634746"/>
                </a:lnTo>
                <a:lnTo>
                  <a:pt x="4069841" y="648462"/>
                </a:lnTo>
                <a:lnTo>
                  <a:pt x="4818125" y="648462"/>
                </a:lnTo>
                <a:lnTo>
                  <a:pt x="4818125" y="634745"/>
                </a:lnTo>
                <a:lnTo>
                  <a:pt x="4831841" y="648462"/>
                </a:lnTo>
                <a:lnTo>
                  <a:pt x="4831841" y="1185671"/>
                </a:lnTo>
                <a:lnTo>
                  <a:pt x="4845556" y="1185671"/>
                </a:lnTo>
                <a:close/>
              </a:path>
              <a:path w="7907020" h="1270000">
                <a:moveTo>
                  <a:pt x="4873751" y="1185671"/>
                </a:moveTo>
                <a:lnTo>
                  <a:pt x="4789931" y="1185671"/>
                </a:lnTo>
                <a:lnTo>
                  <a:pt x="4818125" y="1242059"/>
                </a:lnTo>
                <a:lnTo>
                  <a:pt x="4818125" y="1199388"/>
                </a:lnTo>
                <a:lnTo>
                  <a:pt x="4845556" y="1199388"/>
                </a:lnTo>
                <a:lnTo>
                  <a:pt x="4845556" y="1242062"/>
                </a:lnTo>
                <a:lnTo>
                  <a:pt x="4873751" y="1185671"/>
                </a:lnTo>
                <a:close/>
              </a:path>
              <a:path w="7907020" h="1270000">
                <a:moveTo>
                  <a:pt x="4831841" y="648462"/>
                </a:moveTo>
                <a:lnTo>
                  <a:pt x="4818125" y="634745"/>
                </a:lnTo>
                <a:lnTo>
                  <a:pt x="4818125" y="648462"/>
                </a:lnTo>
                <a:lnTo>
                  <a:pt x="4831841" y="648462"/>
                </a:lnTo>
                <a:close/>
              </a:path>
              <a:path w="7907020" h="1270000">
                <a:moveTo>
                  <a:pt x="4831841" y="1185671"/>
                </a:moveTo>
                <a:lnTo>
                  <a:pt x="4831841" y="648462"/>
                </a:lnTo>
                <a:lnTo>
                  <a:pt x="4818125" y="648462"/>
                </a:lnTo>
                <a:lnTo>
                  <a:pt x="4818125" y="1185671"/>
                </a:lnTo>
                <a:lnTo>
                  <a:pt x="4831841" y="1185671"/>
                </a:lnTo>
                <a:close/>
              </a:path>
              <a:path w="7907020" h="1270000">
                <a:moveTo>
                  <a:pt x="4845556" y="1242062"/>
                </a:moveTo>
                <a:lnTo>
                  <a:pt x="4845556" y="1199388"/>
                </a:lnTo>
                <a:lnTo>
                  <a:pt x="4818125" y="1199388"/>
                </a:lnTo>
                <a:lnTo>
                  <a:pt x="4818125" y="1242059"/>
                </a:lnTo>
                <a:lnTo>
                  <a:pt x="4831841" y="1269492"/>
                </a:lnTo>
                <a:lnTo>
                  <a:pt x="4845556" y="1242062"/>
                </a:lnTo>
                <a:close/>
              </a:path>
              <a:path w="7907020" h="1270000">
                <a:moveTo>
                  <a:pt x="6390132" y="1185671"/>
                </a:moveTo>
                <a:lnTo>
                  <a:pt x="6306311" y="1185671"/>
                </a:lnTo>
                <a:lnTo>
                  <a:pt x="6334505" y="1242061"/>
                </a:lnTo>
                <a:lnTo>
                  <a:pt x="6334505" y="1199388"/>
                </a:lnTo>
                <a:lnTo>
                  <a:pt x="6362700" y="1199388"/>
                </a:lnTo>
                <a:lnTo>
                  <a:pt x="6362700" y="1240534"/>
                </a:lnTo>
                <a:lnTo>
                  <a:pt x="6390132" y="1185671"/>
                </a:lnTo>
                <a:close/>
              </a:path>
              <a:path w="7907020" h="1270000">
                <a:moveTo>
                  <a:pt x="7171182" y="620268"/>
                </a:moveTo>
                <a:lnTo>
                  <a:pt x="6334505" y="620268"/>
                </a:lnTo>
                <a:lnTo>
                  <a:pt x="6334505" y="1185671"/>
                </a:lnTo>
                <a:lnTo>
                  <a:pt x="6348221" y="1185671"/>
                </a:lnTo>
                <a:lnTo>
                  <a:pt x="6348221" y="648462"/>
                </a:lnTo>
                <a:lnTo>
                  <a:pt x="6362700" y="634745"/>
                </a:lnTo>
                <a:lnTo>
                  <a:pt x="6362700" y="648462"/>
                </a:lnTo>
                <a:lnTo>
                  <a:pt x="7157465" y="648462"/>
                </a:lnTo>
                <a:lnTo>
                  <a:pt x="7157465" y="634745"/>
                </a:lnTo>
                <a:lnTo>
                  <a:pt x="7171182" y="620268"/>
                </a:lnTo>
                <a:close/>
              </a:path>
              <a:path w="7907020" h="1270000">
                <a:moveTo>
                  <a:pt x="6362700" y="1240534"/>
                </a:moveTo>
                <a:lnTo>
                  <a:pt x="6362700" y="1199388"/>
                </a:lnTo>
                <a:lnTo>
                  <a:pt x="6334505" y="1199388"/>
                </a:lnTo>
                <a:lnTo>
                  <a:pt x="6334505" y="1242061"/>
                </a:lnTo>
                <a:lnTo>
                  <a:pt x="6348221" y="1269492"/>
                </a:lnTo>
                <a:lnTo>
                  <a:pt x="6362700" y="1240534"/>
                </a:lnTo>
                <a:close/>
              </a:path>
              <a:path w="7907020" h="1270000">
                <a:moveTo>
                  <a:pt x="6362700" y="648462"/>
                </a:moveTo>
                <a:lnTo>
                  <a:pt x="6362700" y="634745"/>
                </a:lnTo>
                <a:lnTo>
                  <a:pt x="6348221" y="648462"/>
                </a:lnTo>
                <a:lnTo>
                  <a:pt x="6362700" y="648462"/>
                </a:lnTo>
                <a:close/>
              </a:path>
              <a:path w="7907020" h="1270000">
                <a:moveTo>
                  <a:pt x="6362700" y="1185671"/>
                </a:moveTo>
                <a:lnTo>
                  <a:pt x="6362700" y="648462"/>
                </a:lnTo>
                <a:lnTo>
                  <a:pt x="6348221" y="648462"/>
                </a:lnTo>
                <a:lnTo>
                  <a:pt x="6348221" y="1185671"/>
                </a:lnTo>
                <a:lnTo>
                  <a:pt x="6362700" y="1185671"/>
                </a:lnTo>
                <a:close/>
              </a:path>
              <a:path w="7907020" h="1270000">
                <a:moveTo>
                  <a:pt x="7184897" y="620268"/>
                </a:moveTo>
                <a:lnTo>
                  <a:pt x="7184897" y="0"/>
                </a:lnTo>
                <a:lnTo>
                  <a:pt x="7157465" y="0"/>
                </a:lnTo>
                <a:lnTo>
                  <a:pt x="7157465" y="620268"/>
                </a:lnTo>
                <a:lnTo>
                  <a:pt x="7184897" y="620268"/>
                </a:lnTo>
                <a:close/>
              </a:path>
              <a:path w="7907020" h="1270000">
                <a:moveTo>
                  <a:pt x="7184897" y="648462"/>
                </a:moveTo>
                <a:lnTo>
                  <a:pt x="7184897" y="634745"/>
                </a:lnTo>
                <a:lnTo>
                  <a:pt x="7171182" y="620268"/>
                </a:lnTo>
                <a:lnTo>
                  <a:pt x="7157465" y="634745"/>
                </a:lnTo>
                <a:lnTo>
                  <a:pt x="7157465" y="648462"/>
                </a:lnTo>
                <a:lnTo>
                  <a:pt x="7184897" y="648462"/>
                </a:lnTo>
                <a:close/>
              </a:path>
              <a:path w="7907020" h="1270000">
                <a:moveTo>
                  <a:pt x="7879079" y="1185671"/>
                </a:moveTo>
                <a:lnTo>
                  <a:pt x="7879079" y="620268"/>
                </a:lnTo>
                <a:lnTo>
                  <a:pt x="7171182" y="620268"/>
                </a:lnTo>
                <a:lnTo>
                  <a:pt x="7184897" y="634745"/>
                </a:lnTo>
                <a:lnTo>
                  <a:pt x="7184897" y="648462"/>
                </a:lnTo>
                <a:lnTo>
                  <a:pt x="7850885" y="648462"/>
                </a:lnTo>
                <a:lnTo>
                  <a:pt x="7850885" y="634745"/>
                </a:lnTo>
                <a:lnTo>
                  <a:pt x="7864601" y="648462"/>
                </a:lnTo>
                <a:lnTo>
                  <a:pt x="7864601" y="1185671"/>
                </a:lnTo>
                <a:lnTo>
                  <a:pt x="7879079" y="1185671"/>
                </a:lnTo>
                <a:close/>
              </a:path>
              <a:path w="7907020" h="1270000">
                <a:moveTo>
                  <a:pt x="7906511" y="1185671"/>
                </a:moveTo>
                <a:lnTo>
                  <a:pt x="7822691" y="1185671"/>
                </a:lnTo>
                <a:lnTo>
                  <a:pt x="7850885" y="1242059"/>
                </a:lnTo>
                <a:lnTo>
                  <a:pt x="7850885" y="1199388"/>
                </a:lnTo>
                <a:lnTo>
                  <a:pt x="7879079" y="1199388"/>
                </a:lnTo>
                <a:lnTo>
                  <a:pt x="7879079" y="1240535"/>
                </a:lnTo>
                <a:lnTo>
                  <a:pt x="7906511" y="1185671"/>
                </a:lnTo>
                <a:close/>
              </a:path>
              <a:path w="7907020" h="1270000">
                <a:moveTo>
                  <a:pt x="7864601" y="648462"/>
                </a:moveTo>
                <a:lnTo>
                  <a:pt x="7850885" y="634745"/>
                </a:lnTo>
                <a:lnTo>
                  <a:pt x="7850885" y="648462"/>
                </a:lnTo>
                <a:lnTo>
                  <a:pt x="7864601" y="648462"/>
                </a:lnTo>
                <a:close/>
              </a:path>
              <a:path w="7907020" h="1270000">
                <a:moveTo>
                  <a:pt x="7864601" y="1185671"/>
                </a:moveTo>
                <a:lnTo>
                  <a:pt x="7864601" y="648462"/>
                </a:lnTo>
                <a:lnTo>
                  <a:pt x="7850885" y="648462"/>
                </a:lnTo>
                <a:lnTo>
                  <a:pt x="7850885" y="1185671"/>
                </a:lnTo>
                <a:lnTo>
                  <a:pt x="7864601" y="1185671"/>
                </a:lnTo>
                <a:close/>
              </a:path>
              <a:path w="7907020" h="1270000">
                <a:moveTo>
                  <a:pt x="7879079" y="1240535"/>
                </a:moveTo>
                <a:lnTo>
                  <a:pt x="7879079" y="1199388"/>
                </a:lnTo>
                <a:lnTo>
                  <a:pt x="7850885" y="1199388"/>
                </a:lnTo>
                <a:lnTo>
                  <a:pt x="7850885" y="1242059"/>
                </a:lnTo>
                <a:lnTo>
                  <a:pt x="7864601" y="1269492"/>
                </a:lnTo>
                <a:lnTo>
                  <a:pt x="7879079" y="1240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237" y="3305165"/>
            <a:ext cx="975575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Липазы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4576" y="3305163"/>
            <a:ext cx="1752206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Фосфолипаза</a:t>
            </a:r>
            <a:r>
              <a:rPr sz="1706" i="1" spc="-4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6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82" i="1" baseline="-241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682" i="1" baseline="-2415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7400" y="3305163"/>
            <a:ext cx="2354401" cy="275638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06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Холестеролэстераза</a:t>
            </a:r>
            <a:endParaRPr sz="1706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7532" y="2736038"/>
            <a:ext cx="1658156" cy="290129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Фосфолипиды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635" y="758888"/>
            <a:ext cx="8990448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 algn="ctr">
              <a:spcBef>
                <a:spcPts val="116"/>
              </a:spcBef>
            </a:pPr>
            <a:r>
              <a:rPr lang="ru-RU" spc="6" dirty="0"/>
              <a:t>Пищеварение устроено очень просто</a:t>
            </a:r>
            <a:r>
              <a:rPr dirty="0"/>
              <a:t>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15542" y="3733637"/>
            <a:ext cx="6028925" cy="1003066"/>
          </a:xfrm>
          <a:custGeom>
            <a:avLst/>
            <a:gdLst/>
            <a:ahLst/>
            <a:cxnLst/>
            <a:rect l="l" t="t" r="r" b="b"/>
            <a:pathLst>
              <a:path w="6182995" h="1028700">
                <a:moveTo>
                  <a:pt x="710945" y="55625"/>
                </a:moveTo>
                <a:lnTo>
                  <a:pt x="685372" y="36576"/>
                </a:lnTo>
                <a:lnTo>
                  <a:pt x="0" y="36576"/>
                </a:lnTo>
                <a:lnTo>
                  <a:pt x="0" y="73914"/>
                </a:lnTo>
                <a:lnTo>
                  <a:pt x="686394" y="73914"/>
                </a:lnTo>
                <a:lnTo>
                  <a:pt x="710945" y="55625"/>
                </a:lnTo>
                <a:close/>
              </a:path>
              <a:path w="6182995" h="1028700">
                <a:moveTo>
                  <a:pt x="822960" y="55625"/>
                </a:moveTo>
                <a:lnTo>
                  <a:pt x="636269" y="0"/>
                </a:lnTo>
                <a:lnTo>
                  <a:pt x="685372" y="36576"/>
                </a:lnTo>
                <a:lnTo>
                  <a:pt x="710945" y="36576"/>
                </a:lnTo>
                <a:lnTo>
                  <a:pt x="710945" y="89001"/>
                </a:lnTo>
                <a:lnTo>
                  <a:pt x="822960" y="55625"/>
                </a:lnTo>
                <a:close/>
              </a:path>
              <a:path w="6182995" h="1028700">
                <a:moveTo>
                  <a:pt x="710945" y="89001"/>
                </a:moveTo>
                <a:lnTo>
                  <a:pt x="710945" y="73914"/>
                </a:lnTo>
                <a:lnTo>
                  <a:pt x="686394" y="73914"/>
                </a:lnTo>
                <a:lnTo>
                  <a:pt x="636269" y="111251"/>
                </a:lnTo>
                <a:lnTo>
                  <a:pt x="710945" y="89001"/>
                </a:lnTo>
                <a:close/>
              </a:path>
              <a:path w="6182995" h="1028700">
                <a:moveTo>
                  <a:pt x="710945" y="55625"/>
                </a:moveTo>
                <a:lnTo>
                  <a:pt x="710945" y="36576"/>
                </a:lnTo>
                <a:lnTo>
                  <a:pt x="685372" y="36576"/>
                </a:lnTo>
                <a:lnTo>
                  <a:pt x="710945" y="55625"/>
                </a:lnTo>
                <a:close/>
              </a:path>
              <a:path w="6182995" h="1028700">
                <a:moveTo>
                  <a:pt x="710945" y="73914"/>
                </a:moveTo>
                <a:lnTo>
                  <a:pt x="710945" y="55625"/>
                </a:lnTo>
                <a:lnTo>
                  <a:pt x="686394" y="73914"/>
                </a:lnTo>
                <a:lnTo>
                  <a:pt x="710945" y="73914"/>
                </a:lnTo>
                <a:close/>
              </a:path>
              <a:path w="6182995" h="1028700">
                <a:moveTo>
                  <a:pt x="6070853" y="57149"/>
                </a:moveTo>
                <a:lnTo>
                  <a:pt x="6046302" y="38861"/>
                </a:lnTo>
                <a:lnTo>
                  <a:pt x="5359907" y="38861"/>
                </a:lnTo>
                <a:lnTo>
                  <a:pt x="5359907" y="75437"/>
                </a:lnTo>
                <a:lnTo>
                  <a:pt x="6046302" y="75437"/>
                </a:lnTo>
                <a:lnTo>
                  <a:pt x="6070853" y="57149"/>
                </a:lnTo>
                <a:close/>
              </a:path>
              <a:path w="6182995" h="1028700">
                <a:moveTo>
                  <a:pt x="6182867" y="57149"/>
                </a:moveTo>
                <a:lnTo>
                  <a:pt x="5996177" y="1523"/>
                </a:lnTo>
                <a:lnTo>
                  <a:pt x="6046302" y="38861"/>
                </a:lnTo>
                <a:lnTo>
                  <a:pt x="6070853" y="38861"/>
                </a:lnTo>
                <a:lnTo>
                  <a:pt x="6070853" y="90525"/>
                </a:lnTo>
                <a:lnTo>
                  <a:pt x="6182867" y="57149"/>
                </a:lnTo>
                <a:close/>
              </a:path>
              <a:path w="6182995" h="1028700">
                <a:moveTo>
                  <a:pt x="6070853" y="90525"/>
                </a:moveTo>
                <a:lnTo>
                  <a:pt x="6070853" y="75437"/>
                </a:lnTo>
                <a:lnTo>
                  <a:pt x="6046302" y="75437"/>
                </a:lnTo>
                <a:lnTo>
                  <a:pt x="5996177" y="112775"/>
                </a:lnTo>
                <a:lnTo>
                  <a:pt x="6070853" y="90525"/>
                </a:lnTo>
                <a:close/>
              </a:path>
              <a:path w="6182995" h="1028700">
                <a:moveTo>
                  <a:pt x="6070853" y="75437"/>
                </a:moveTo>
                <a:lnTo>
                  <a:pt x="6070853" y="38861"/>
                </a:lnTo>
                <a:lnTo>
                  <a:pt x="6046302" y="38861"/>
                </a:lnTo>
                <a:lnTo>
                  <a:pt x="6070853" y="57149"/>
                </a:lnTo>
                <a:lnTo>
                  <a:pt x="6070853" y="75437"/>
                </a:lnTo>
                <a:close/>
              </a:path>
              <a:path w="6182995" h="1028700">
                <a:moveTo>
                  <a:pt x="6070853" y="75437"/>
                </a:moveTo>
                <a:lnTo>
                  <a:pt x="6070853" y="57149"/>
                </a:lnTo>
                <a:lnTo>
                  <a:pt x="6046302" y="75437"/>
                </a:lnTo>
                <a:lnTo>
                  <a:pt x="6070853" y="75437"/>
                </a:lnTo>
                <a:close/>
              </a:path>
              <a:path w="6182995" h="1028700">
                <a:moveTo>
                  <a:pt x="3090671" y="916685"/>
                </a:moveTo>
                <a:lnTo>
                  <a:pt x="3035046" y="842771"/>
                </a:lnTo>
                <a:lnTo>
                  <a:pt x="3072384" y="967572"/>
                </a:lnTo>
                <a:lnTo>
                  <a:pt x="3072384" y="916685"/>
                </a:lnTo>
                <a:lnTo>
                  <a:pt x="3090671" y="916685"/>
                </a:lnTo>
                <a:close/>
              </a:path>
              <a:path w="6182995" h="1028700">
                <a:moveTo>
                  <a:pt x="3108960" y="892385"/>
                </a:moveTo>
                <a:lnTo>
                  <a:pt x="3108960" y="206501"/>
                </a:lnTo>
                <a:lnTo>
                  <a:pt x="3072384" y="206501"/>
                </a:lnTo>
                <a:lnTo>
                  <a:pt x="3072384" y="892385"/>
                </a:lnTo>
                <a:lnTo>
                  <a:pt x="3090671" y="916685"/>
                </a:lnTo>
                <a:lnTo>
                  <a:pt x="3108960" y="892385"/>
                </a:lnTo>
                <a:close/>
              </a:path>
              <a:path w="6182995" h="1028700">
                <a:moveTo>
                  <a:pt x="3108960" y="967572"/>
                </a:moveTo>
                <a:lnTo>
                  <a:pt x="3108960" y="916685"/>
                </a:lnTo>
                <a:lnTo>
                  <a:pt x="3072384" y="916685"/>
                </a:lnTo>
                <a:lnTo>
                  <a:pt x="3072384" y="967572"/>
                </a:lnTo>
                <a:lnTo>
                  <a:pt x="3090671" y="1028699"/>
                </a:lnTo>
                <a:lnTo>
                  <a:pt x="3108960" y="967572"/>
                </a:lnTo>
                <a:close/>
              </a:path>
              <a:path w="6182995" h="1028700">
                <a:moveTo>
                  <a:pt x="3146297" y="842771"/>
                </a:moveTo>
                <a:lnTo>
                  <a:pt x="3090672" y="916685"/>
                </a:lnTo>
                <a:lnTo>
                  <a:pt x="3108960" y="916685"/>
                </a:lnTo>
                <a:lnTo>
                  <a:pt x="3108960" y="967572"/>
                </a:lnTo>
                <a:lnTo>
                  <a:pt x="3146297" y="842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" name="object 4"/>
          <p:cNvSpPr txBox="1"/>
          <p:nvPr/>
        </p:nvSpPr>
        <p:spPr>
          <a:xfrm>
            <a:off x="1072165" y="3545159"/>
            <a:ext cx="678617" cy="420004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>
              <a:spcBef>
                <a:spcPts val="93"/>
              </a:spcBef>
            </a:pPr>
            <a:r>
              <a:rPr lang="ru-RU" sz="265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  <a:endParaRPr sz="229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3844" y="3571657"/>
            <a:ext cx="1357238" cy="420004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>
              <a:spcBef>
                <a:spcPts val="93"/>
              </a:spcBef>
            </a:pPr>
            <a:r>
              <a:rPr lang="ru-RU" sz="265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Отходы</a:t>
            </a:r>
            <a:endParaRPr sz="2652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3539" y="4822391"/>
            <a:ext cx="4816206" cy="420004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algn="ctr">
              <a:spcBef>
                <a:spcPts val="93"/>
              </a:spcBef>
            </a:pPr>
            <a:r>
              <a:rPr lang="ru-RU" sz="265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Питательные вещества</a:t>
            </a:r>
            <a:endParaRPr sz="26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3539" y="3571662"/>
            <a:ext cx="4431324" cy="435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" name="object 8"/>
          <p:cNvSpPr/>
          <p:nvPr/>
        </p:nvSpPr>
        <p:spPr>
          <a:xfrm>
            <a:off x="2813541" y="3571660"/>
            <a:ext cx="4431449" cy="435900"/>
          </a:xfrm>
          <a:custGeom>
            <a:avLst/>
            <a:gdLst/>
            <a:ahLst/>
            <a:cxnLst/>
            <a:rect l="l" t="t" r="r" b="b"/>
            <a:pathLst>
              <a:path w="4544695" h="447039">
                <a:moveTo>
                  <a:pt x="0" y="0"/>
                </a:moveTo>
                <a:lnTo>
                  <a:pt x="0" y="446532"/>
                </a:lnTo>
                <a:lnTo>
                  <a:pt x="4544567" y="446531"/>
                </a:lnTo>
                <a:lnTo>
                  <a:pt x="4544567" y="0"/>
                </a:lnTo>
                <a:lnTo>
                  <a:pt x="0" y="0"/>
                </a:lnTo>
                <a:close/>
              </a:path>
            </a:pathLst>
          </a:custGeom>
          <a:ln w="93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65" y="773091"/>
            <a:ext cx="8990450" cy="1072833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63467" marR="4953" indent="-151703" algn="ctr">
              <a:lnSpc>
                <a:spcPct val="100600"/>
              </a:lnSpc>
              <a:spcBef>
                <a:spcPts val="93"/>
              </a:spcBef>
            </a:pPr>
            <a:r>
              <a:rPr lang="ru-RU" dirty="0"/>
              <a:t>Система продвижения</a:t>
            </a:r>
            <a:r>
              <a:rPr dirty="0"/>
              <a:t>:  </a:t>
            </a:r>
            <a:r>
              <a:rPr lang="ru-RU" dirty="0" smtClean="0"/>
              <a:t>управляется мышцами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73380" y="4119755"/>
            <a:ext cx="6028925" cy="1003066"/>
          </a:xfrm>
          <a:custGeom>
            <a:avLst/>
            <a:gdLst/>
            <a:ahLst/>
            <a:cxnLst/>
            <a:rect l="l" t="t" r="r" b="b"/>
            <a:pathLst>
              <a:path w="6182995" h="1028700">
                <a:moveTo>
                  <a:pt x="710945" y="55626"/>
                </a:moveTo>
                <a:lnTo>
                  <a:pt x="686395" y="37338"/>
                </a:lnTo>
                <a:lnTo>
                  <a:pt x="0" y="37338"/>
                </a:lnTo>
                <a:lnTo>
                  <a:pt x="0" y="73914"/>
                </a:lnTo>
                <a:lnTo>
                  <a:pt x="686395" y="73914"/>
                </a:lnTo>
                <a:lnTo>
                  <a:pt x="710945" y="55626"/>
                </a:lnTo>
                <a:close/>
              </a:path>
              <a:path w="6182995" h="1028700">
                <a:moveTo>
                  <a:pt x="822960" y="55626"/>
                </a:moveTo>
                <a:lnTo>
                  <a:pt x="636269" y="0"/>
                </a:lnTo>
                <a:lnTo>
                  <a:pt x="686394" y="37338"/>
                </a:lnTo>
                <a:lnTo>
                  <a:pt x="710945" y="37338"/>
                </a:lnTo>
                <a:lnTo>
                  <a:pt x="710945" y="89001"/>
                </a:lnTo>
                <a:lnTo>
                  <a:pt x="822960" y="55626"/>
                </a:lnTo>
                <a:close/>
              </a:path>
              <a:path w="6182995" h="1028700">
                <a:moveTo>
                  <a:pt x="710945" y="89001"/>
                </a:moveTo>
                <a:lnTo>
                  <a:pt x="710945" y="73914"/>
                </a:lnTo>
                <a:lnTo>
                  <a:pt x="686394" y="73914"/>
                </a:lnTo>
                <a:lnTo>
                  <a:pt x="636269" y="111252"/>
                </a:lnTo>
                <a:lnTo>
                  <a:pt x="710945" y="89001"/>
                </a:lnTo>
                <a:close/>
              </a:path>
              <a:path w="6182995" h="1028700">
                <a:moveTo>
                  <a:pt x="710945" y="73914"/>
                </a:moveTo>
                <a:lnTo>
                  <a:pt x="710945" y="55626"/>
                </a:lnTo>
                <a:lnTo>
                  <a:pt x="686394" y="73914"/>
                </a:lnTo>
                <a:lnTo>
                  <a:pt x="710945" y="73914"/>
                </a:lnTo>
                <a:close/>
              </a:path>
              <a:path w="6182995" h="1028700">
                <a:moveTo>
                  <a:pt x="710945" y="55626"/>
                </a:moveTo>
                <a:lnTo>
                  <a:pt x="710945" y="37338"/>
                </a:lnTo>
                <a:lnTo>
                  <a:pt x="686395" y="37338"/>
                </a:lnTo>
                <a:lnTo>
                  <a:pt x="710945" y="55626"/>
                </a:lnTo>
                <a:close/>
              </a:path>
              <a:path w="6182995" h="1028700">
                <a:moveTo>
                  <a:pt x="6070853" y="57149"/>
                </a:moveTo>
                <a:lnTo>
                  <a:pt x="6046302" y="38861"/>
                </a:lnTo>
                <a:lnTo>
                  <a:pt x="5359907" y="38861"/>
                </a:lnTo>
                <a:lnTo>
                  <a:pt x="5359907" y="76199"/>
                </a:lnTo>
                <a:lnTo>
                  <a:pt x="6045279" y="76199"/>
                </a:lnTo>
                <a:lnTo>
                  <a:pt x="6070853" y="57149"/>
                </a:lnTo>
                <a:close/>
              </a:path>
              <a:path w="6182995" h="1028700">
                <a:moveTo>
                  <a:pt x="6182867" y="57149"/>
                </a:moveTo>
                <a:lnTo>
                  <a:pt x="5996177" y="1523"/>
                </a:lnTo>
                <a:lnTo>
                  <a:pt x="6046302" y="38861"/>
                </a:lnTo>
                <a:lnTo>
                  <a:pt x="6070853" y="38861"/>
                </a:lnTo>
                <a:lnTo>
                  <a:pt x="6070853" y="90525"/>
                </a:lnTo>
                <a:lnTo>
                  <a:pt x="6182867" y="57149"/>
                </a:lnTo>
                <a:close/>
              </a:path>
              <a:path w="6182995" h="1028700">
                <a:moveTo>
                  <a:pt x="6070853" y="90525"/>
                </a:moveTo>
                <a:lnTo>
                  <a:pt x="6070853" y="76199"/>
                </a:lnTo>
                <a:lnTo>
                  <a:pt x="6045279" y="76199"/>
                </a:lnTo>
                <a:lnTo>
                  <a:pt x="5996177" y="112776"/>
                </a:lnTo>
                <a:lnTo>
                  <a:pt x="6070853" y="90525"/>
                </a:lnTo>
                <a:close/>
              </a:path>
              <a:path w="6182995" h="1028700">
                <a:moveTo>
                  <a:pt x="6070853" y="76199"/>
                </a:moveTo>
                <a:lnTo>
                  <a:pt x="6070853" y="57149"/>
                </a:lnTo>
                <a:lnTo>
                  <a:pt x="6045279" y="76199"/>
                </a:lnTo>
                <a:lnTo>
                  <a:pt x="6070853" y="76199"/>
                </a:lnTo>
                <a:close/>
              </a:path>
              <a:path w="6182995" h="1028700">
                <a:moveTo>
                  <a:pt x="6070853" y="76199"/>
                </a:moveTo>
                <a:lnTo>
                  <a:pt x="6070853" y="38861"/>
                </a:lnTo>
                <a:lnTo>
                  <a:pt x="6046302" y="38861"/>
                </a:lnTo>
                <a:lnTo>
                  <a:pt x="6070853" y="57149"/>
                </a:lnTo>
                <a:lnTo>
                  <a:pt x="6070853" y="76199"/>
                </a:lnTo>
                <a:close/>
              </a:path>
              <a:path w="6182995" h="1028700">
                <a:moveTo>
                  <a:pt x="3090671" y="917448"/>
                </a:moveTo>
                <a:lnTo>
                  <a:pt x="3035046" y="842771"/>
                </a:lnTo>
                <a:lnTo>
                  <a:pt x="3072384" y="967572"/>
                </a:lnTo>
                <a:lnTo>
                  <a:pt x="3072384" y="917448"/>
                </a:lnTo>
                <a:lnTo>
                  <a:pt x="3090671" y="917448"/>
                </a:lnTo>
                <a:close/>
              </a:path>
              <a:path w="6182995" h="1028700">
                <a:moveTo>
                  <a:pt x="3108960" y="892897"/>
                </a:moveTo>
                <a:lnTo>
                  <a:pt x="3108960" y="206502"/>
                </a:lnTo>
                <a:lnTo>
                  <a:pt x="3072384" y="206502"/>
                </a:lnTo>
                <a:lnTo>
                  <a:pt x="3072384" y="892897"/>
                </a:lnTo>
                <a:lnTo>
                  <a:pt x="3090671" y="917448"/>
                </a:lnTo>
                <a:lnTo>
                  <a:pt x="3108960" y="892897"/>
                </a:lnTo>
                <a:close/>
              </a:path>
              <a:path w="6182995" h="1028700">
                <a:moveTo>
                  <a:pt x="3108960" y="967572"/>
                </a:moveTo>
                <a:lnTo>
                  <a:pt x="3108960" y="917448"/>
                </a:lnTo>
                <a:lnTo>
                  <a:pt x="3072384" y="917448"/>
                </a:lnTo>
                <a:lnTo>
                  <a:pt x="3072384" y="967572"/>
                </a:lnTo>
                <a:lnTo>
                  <a:pt x="3090671" y="1028699"/>
                </a:lnTo>
                <a:lnTo>
                  <a:pt x="3108960" y="967572"/>
                </a:lnTo>
                <a:close/>
              </a:path>
              <a:path w="6182995" h="1028700">
                <a:moveTo>
                  <a:pt x="3146297" y="842771"/>
                </a:moveTo>
                <a:lnTo>
                  <a:pt x="3090672" y="917448"/>
                </a:lnTo>
                <a:lnTo>
                  <a:pt x="3108960" y="917448"/>
                </a:lnTo>
                <a:lnTo>
                  <a:pt x="3108960" y="967572"/>
                </a:lnTo>
                <a:lnTo>
                  <a:pt x="3146297" y="842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" name="object 4"/>
          <p:cNvSpPr txBox="1"/>
          <p:nvPr/>
        </p:nvSpPr>
        <p:spPr>
          <a:xfrm>
            <a:off x="1173709" y="3980317"/>
            <a:ext cx="568404" cy="353223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2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6822" y="3994105"/>
            <a:ext cx="1106221" cy="353223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22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Отходы</a:t>
            </a:r>
            <a:endParaRPr sz="190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3508" y="5155824"/>
            <a:ext cx="2092322" cy="69331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2210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Питательные вещества</a:t>
            </a:r>
            <a:endParaRPr sz="22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1377" y="3957780"/>
            <a:ext cx="4431324" cy="435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" name="object 8"/>
          <p:cNvSpPr/>
          <p:nvPr/>
        </p:nvSpPr>
        <p:spPr>
          <a:xfrm>
            <a:off x="2671376" y="3957780"/>
            <a:ext cx="4431449" cy="435900"/>
          </a:xfrm>
          <a:custGeom>
            <a:avLst/>
            <a:gdLst/>
            <a:ahLst/>
            <a:cxnLst/>
            <a:rect l="l" t="t" r="r" b="b"/>
            <a:pathLst>
              <a:path w="4544695" h="447039">
                <a:moveTo>
                  <a:pt x="0" y="0"/>
                </a:moveTo>
                <a:lnTo>
                  <a:pt x="0" y="446532"/>
                </a:lnTo>
                <a:lnTo>
                  <a:pt x="4544567" y="446531"/>
                </a:lnTo>
                <a:lnTo>
                  <a:pt x="4544567" y="0"/>
                </a:lnTo>
                <a:lnTo>
                  <a:pt x="0" y="0"/>
                </a:lnTo>
                <a:close/>
              </a:path>
            </a:pathLst>
          </a:custGeom>
          <a:ln w="93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9" name="object 9"/>
          <p:cNvSpPr/>
          <p:nvPr/>
        </p:nvSpPr>
        <p:spPr>
          <a:xfrm>
            <a:off x="4412254" y="4030593"/>
            <a:ext cx="1165290" cy="291013"/>
          </a:xfrm>
          <a:custGeom>
            <a:avLst/>
            <a:gdLst/>
            <a:ahLst/>
            <a:cxnLst/>
            <a:rect l="l" t="t" r="r" b="b"/>
            <a:pathLst>
              <a:path w="1195070" h="298450">
                <a:moveTo>
                  <a:pt x="840485" y="223266"/>
                </a:moveTo>
                <a:lnTo>
                  <a:pt x="840485" y="73914"/>
                </a:lnTo>
                <a:lnTo>
                  <a:pt x="0" y="73914"/>
                </a:lnTo>
                <a:lnTo>
                  <a:pt x="0" y="223266"/>
                </a:lnTo>
                <a:lnTo>
                  <a:pt x="840485" y="223266"/>
                </a:lnTo>
                <a:close/>
              </a:path>
              <a:path w="1195070" h="298450">
                <a:moveTo>
                  <a:pt x="1194815" y="148590"/>
                </a:moveTo>
                <a:lnTo>
                  <a:pt x="840485" y="0"/>
                </a:lnTo>
                <a:lnTo>
                  <a:pt x="840485" y="297942"/>
                </a:lnTo>
                <a:lnTo>
                  <a:pt x="1194815" y="148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0" name="object 10"/>
          <p:cNvSpPr/>
          <p:nvPr/>
        </p:nvSpPr>
        <p:spPr>
          <a:xfrm>
            <a:off x="4282968" y="4102666"/>
            <a:ext cx="86685" cy="146125"/>
          </a:xfrm>
          <a:custGeom>
            <a:avLst/>
            <a:gdLst/>
            <a:ahLst/>
            <a:cxnLst/>
            <a:rect l="l" t="t" r="r" b="b"/>
            <a:pathLst>
              <a:path w="88900" h="149860">
                <a:moveTo>
                  <a:pt x="88392" y="149351"/>
                </a:moveTo>
                <a:lnTo>
                  <a:pt x="88392" y="0"/>
                </a:lnTo>
                <a:lnTo>
                  <a:pt x="0" y="0"/>
                </a:lnTo>
                <a:lnTo>
                  <a:pt x="0" y="149351"/>
                </a:lnTo>
                <a:lnTo>
                  <a:pt x="88392" y="149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1" name="object 11"/>
          <p:cNvSpPr/>
          <p:nvPr/>
        </p:nvSpPr>
        <p:spPr>
          <a:xfrm>
            <a:off x="4218325" y="4102666"/>
            <a:ext cx="0" cy="146125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441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2" name="object 12"/>
          <p:cNvSpPr/>
          <p:nvPr/>
        </p:nvSpPr>
        <p:spPr>
          <a:xfrm>
            <a:off x="4412254" y="4030593"/>
            <a:ext cx="1165290" cy="291013"/>
          </a:xfrm>
          <a:custGeom>
            <a:avLst/>
            <a:gdLst/>
            <a:ahLst/>
            <a:cxnLst/>
            <a:rect l="l" t="t" r="r" b="b"/>
            <a:pathLst>
              <a:path w="1195070" h="298450">
                <a:moveTo>
                  <a:pt x="840485" y="0"/>
                </a:moveTo>
                <a:lnTo>
                  <a:pt x="840485" y="73914"/>
                </a:lnTo>
                <a:lnTo>
                  <a:pt x="0" y="73914"/>
                </a:lnTo>
                <a:lnTo>
                  <a:pt x="0" y="223266"/>
                </a:lnTo>
                <a:lnTo>
                  <a:pt x="840485" y="223266"/>
                </a:lnTo>
                <a:lnTo>
                  <a:pt x="840485" y="297942"/>
                </a:lnTo>
                <a:lnTo>
                  <a:pt x="1194815" y="148590"/>
                </a:lnTo>
                <a:lnTo>
                  <a:pt x="840485" y="0"/>
                </a:lnTo>
                <a:close/>
              </a:path>
            </a:pathLst>
          </a:custGeom>
          <a:ln w="27940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3" name="object 13"/>
          <p:cNvSpPr/>
          <p:nvPr/>
        </p:nvSpPr>
        <p:spPr>
          <a:xfrm>
            <a:off x="4282968" y="4102666"/>
            <a:ext cx="86685" cy="146125"/>
          </a:xfrm>
          <a:custGeom>
            <a:avLst/>
            <a:gdLst/>
            <a:ahLst/>
            <a:cxnLst/>
            <a:rect l="l" t="t" r="r" b="b"/>
            <a:pathLst>
              <a:path w="88900" h="149860">
                <a:moveTo>
                  <a:pt x="0" y="0"/>
                </a:moveTo>
                <a:lnTo>
                  <a:pt x="0" y="149351"/>
                </a:lnTo>
                <a:lnTo>
                  <a:pt x="88392" y="149351"/>
                </a:lnTo>
                <a:lnTo>
                  <a:pt x="88392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4" name="object 14"/>
          <p:cNvSpPr/>
          <p:nvPr/>
        </p:nvSpPr>
        <p:spPr>
          <a:xfrm>
            <a:off x="4196780" y="4102666"/>
            <a:ext cx="43343" cy="146125"/>
          </a:xfrm>
          <a:custGeom>
            <a:avLst/>
            <a:gdLst/>
            <a:ahLst/>
            <a:cxnLst/>
            <a:rect l="l" t="t" r="r" b="b"/>
            <a:pathLst>
              <a:path w="44450" h="149860">
                <a:moveTo>
                  <a:pt x="0" y="0"/>
                </a:moveTo>
                <a:lnTo>
                  <a:pt x="0" y="149351"/>
                </a:lnTo>
                <a:lnTo>
                  <a:pt x="44196" y="149351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5" name="object 15"/>
          <p:cNvSpPr/>
          <p:nvPr/>
        </p:nvSpPr>
        <p:spPr>
          <a:xfrm>
            <a:off x="3252411" y="3884964"/>
            <a:ext cx="1162195" cy="581407"/>
          </a:xfrm>
          <a:custGeom>
            <a:avLst/>
            <a:gdLst/>
            <a:ahLst/>
            <a:cxnLst/>
            <a:rect l="l" t="t" r="r" b="b"/>
            <a:pathLst>
              <a:path w="1191895" h="596264">
                <a:moveTo>
                  <a:pt x="1191767" y="0"/>
                </a:moveTo>
                <a:lnTo>
                  <a:pt x="0" y="0"/>
                </a:lnTo>
                <a:lnTo>
                  <a:pt x="297941" y="149351"/>
                </a:lnTo>
                <a:lnTo>
                  <a:pt x="893826" y="149351"/>
                </a:lnTo>
                <a:lnTo>
                  <a:pt x="1191767" y="0"/>
                </a:lnTo>
                <a:close/>
              </a:path>
              <a:path w="1191895" h="596264">
                <a:moveTo>
                  <a:pt x="1191767" y="595883"/>
                </a:moveTo>
                <a:lnTo>
                  <a:pt x="893826" y="447294"/>
                </a:lnTo>
                <a:lnTo>
                  <a:pt x="297941" y="447294"/>
                </a:lnTo>
                <a:lnTo>
                  <a:pt x="0" y="595883"/>
                </a:lnTo>
                <a:lnTo>
                  <a:pt x="1191767" y="595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6" name="object 16"/>
          <p:cNvSpPr/>
          <p:nvPr/>
        </p:nvSpPr>
        <p:spPr>
          <a:xfrm>
            <a:off x="6376035" y="3956293"/>
            <a:ext cx="436519" cy="435900"/>
          </a:xfrm>
          <a:custGeom>
            <a:avLst/>
            <a:gdLst/>
            <a:ahLst/>
            <a:cxnLst/>
            <a:rect l="l" t="t" r="r" b="b"/>
            <a:pathLst>
              <a:path w="447675" h="447039">
                <a:moveTo>
                  <a:pt x="447293" y="223266"/>
                </a:moveTo>
                <a:lnTo>
                  <a:pt x="442763" y="178230"/>
                </a:lnTo>
                <a:lnTo>
                  <a:pt x="429767" y="136302"/>
                </a:lnTo>
                <a:lnTo>
                  <a:pt x="409199" y="98375"/>
                </a:lnTo>
                <a:lnTo>
                  <a:pt x="381952" y="65341"/>
                </a:lnTo>
                <a:lnTo>
                  <a:pt x="348918" y="38094"/>
                </a:lnTo>
                <a:lnTo>
                  <a:pt x="310991" y="17526"/>
                </a:lnTo>
                <a:lnTo>
                  <a:pt x="269063" y="4530"/>
                </a:lnTo>
                <a:lnTo>
                  <a:pt x="224028" y="0"/>
                </a:ln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301"/>
                </a:lnTo>
                <a:lnTo>
                  <a:pt x="17645" y="310229"/>
                </a:lnTo>
                <a:lnTo>
                  <a:pt x="38335" y="348156"/>
                </a:lnTo>
                <a:lnTo>
                  <a:pt x="65722" y="381190"/>
                </a:lnTo>
                <a:lnTo>
                  <a:pt x="98896" y="408438"/>
                </a:lnTo>
                <a:lnTo>
                  <a:pt x="136945" y="429006"/>
                </a:lnTo>
                <a:lnTo>
                  <a:pt x="178959" y="442001"/>
                </a:lnTo>
                <a:lnTo>
                  <a:pt x="224028" y="446532"/>
                </a:lnTo>
                <a:lnTo>
                  <a:pt x="269063" y="442001"/>
                </a:lnTo>
                <a:lnTo>
                  <a:pt x="310991" y="429006"/>
                </a:lnTo>
                <a:lnTo>
                  <a:pt x="348918" y="408438"/>
                </a:lnTo>
                <a:lnTo>
                  <a:pt x="381952" y="381190"/>
                </a:lnTo>
                <a:lnTo>
                  <a:pt x="409199" y="348156"/>
                </a:lnTo>
                <a:lnTo>
                  <a:pt x="429767" y="310229"/>
                </a:lnTo>
                <a:lnTo>
                  <a:pt x="442763" y="268301"/>
                </a:lnTo>
                <a:lnTo>
                  <a:pt x="447293" y="223266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7" name="object 17"/>
          <p:cNvSpPr/>
          <p:nvPr/>
        </p:nvSpPr>
        <p:spPr>
          <a:xfrm>
            <a:off x="6376035" y="3956293"/>
            <a:ext cx="436519" cy="435900"/>
          </a:xfrm>
          <a:custGeom>
            <a:avLst/>
            <a:gdLst/>
            <a:ahLst/>
            <a:cxnLst/>
            <a:rect l="l" t="t" r="r" b="b"/>
            <a:pathLst>
              <a:path w="447675" h="447039">
                <a:moveTo>
                  <a:pt x="224028" y="0"/>
                </a:moveTo>
                <a:lnTo>
                  <a:pt x="178959" y="4530"/>
                </a:lnTo>
                <a:lnTo>
                  <a:pt x="136945" y="17526"/>
                </a:lnTo>
                <a:lnTo>
                  <a:pt x="98896" y="38094"/>
                </a:lnTo>
                <a:lnTo>
                  <a:pt x="65722" y="65341"/>
                </a:lnTo>
                <a:lnTo>
                  <a:pt x="38335" y="98375"/>
                </a:lnTo>
                <a:lnTo>
                  <a:pt x="17645" y="136302"/>
                </a:lnTo>
                <a:lnTo>
                  <a:pt x="4563" y="178230"/>
                </a:lnTo>
                <a:lnTo>
                  <a:pt x="0" y="223266"/>
                </a:lnTo>
                <a:lnTo>
                  <a:pt x="4563" y="268301"/>
                </a:lnTo>
                <a:lnTo>
                  <a:pt x="17645" y="310229"/>
                </a:lnTo>
                <a:lnTo>
                  <a:pt x="38335" y="348156"/>
                </a:lnTo>
                <a:lnTo>
                  <a:pt x="65722" y="381190"/>
                </a:lnTo>
                <a:lnTo>
                  <a:pt x="98896" y="408438"/>
                </a:lnTo>
                <a:lnTo>
                  <a:pt x="136945" y="429006"/>
                </a:lnTo>
                <a:lnTo>
                  <a:pt x="178959" y="442001"/>
                </a:lnTo>
                <a:lnTo>
                  <a:pt x="224028" y="446532"/>
                </a:lnTo>
                <a:lnTo>
                  <a:pt x="269063" y="442001"/>
                </a:lnTo>
                <a:lnTo>
                  <a:pt x="310991" y="429006"/>
                </a:lnTo>
                <a:lnTo>
                  <a:pt x="348918" y="408438"/>
                </a:lnTo>
                <a:lnTo>
                  <a:pt x="381952" y="381190"/>
                </a:lnTo>
                <a:lnTo>
                  <a:pt x="409199" y="348156"/>
                </a:lnTo>
                <a:lnTo>
                  <a:pt x="429767" y="310229"/>
                </a:lnTo>
                <a:lnTo>
                  <a:pt x="442763" y="268301"/>
                </a:lnTo>
                <a:lnTo>
                  <a:pt x="447293" y="223266"/>
                </a:lnTo>
                <a:lnTo>
                  <a:pt x="442763" y="178230"/>
                </a:lnTo>
                <a:lnTo>
                  <a:pt x="429767" y="136302"/>
                </a:lnTo>
                <a:lnTo>
                  <a:pt x="409199" y="98375"/>
                </a:lnTo>
                <a:lnTo>
                  <a:pt x="381952" y="65341"/>
                </a:lnTo>
                <a:lnTo>
                  <a:pt x="348918" y="38094"/>
                </a:lnTo>
                <a:lnTo>
                  <a:pt x="310991" y="17526"/>
                </a:lnTo>
                <a:lnTo>
                  <a:pt x="269063" y="4530"/>
                </a:lnTo>
                <a:lnTo>
                  <a:pt x="224028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8" name="object 18"/>
          <p:cNvSpPr/>
          <p:nvPr/>
        </p:nvSpPr>
        <p:spPr>
          <a:xfrm>
            <a:off x="6439934" y="4020192"/>
            <a:ext cx="308348" cy="307730"/>
          </a:xfrm>
          <a:custGeom>
            <a:avLst/>
            <a:gdLst/>
            <a:ahLst/>
            <a:cxnLst/>
            <a:rect l="l" t="t" r="r" b="b"/>
            <a:pathLst>
              <a:path w="316229" h="315595">
                <a:moveTo>
                  <a:pt x="0" y="0"/>
                </a:moveTo>
                <a:lnTo>
                  <a:pt x="316229" y="315467"/>
                </a:lnTo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9" name="object 19"/>
          <p:cNvSpPr/>
          <p:nvPr/>
        </p:nvSpPr>
        <p:spPr>
          <a:xfrm>
            <a:off x="6439934" y="4020192"/>
            <a:ext cx="308348" cy="307730"/>
          </a:xfrm>
          <a:custGeom>
            <a:avLst/>
            <a:gdLst/>
            <a:ahLst/>
            <a:cxnLst/>
            <a:rect l="l" t="t" r="r" b="b"/>
            <a:pathLst>
              <a:path w="316229" h="315595">
                <a:moveTo>
                  <a:pt x="0" y="315467"/>
                </a:moveTo>
                <a:lnTo>
                  <a:pt x="316229" y="0"/>
                </a:lnTo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0" name="object 20"/>
          <p:cNvSpPr txBox="1"/>
          <p:nvPr/>
        </p:nvSpPr>
        <p:spPr>
          <a:xfrm>
            <a:off x="1721946" y="2067389"/>
            <a:ext cx="2922021" cy="1156956"/>
          </a:xfrm>
          <a:prstGeom prst="rect">
            <a:avLst/>
          </a:prstGeom>
        </p:spPr>
        <p:txBody>
          <a:bodyPr vert="horz" wrap="square" lIns="0" tIns="40867" rIns="0" bIns="0" rtlCol="0">
            <a:spAutoFit/>
          </a:bodyPr>
          <a:lstStyle/>
          <a:p>
            <a:pPr marL="195048" marR="4953" indent="-183283">
              <a:lnSpc>
                <a:spcPts val="2741"/>
              </a:lnSpc>
              <a:spcBef>
                <a:spcPts val="322"/>
              </a:spcBef>
            </a:pPr>
            <a:r>
              <a:rPr lang="ru-RU" sz="2388" spc="-4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Периодические</a:t>
            </a:r>
          </a:p>
          <a:p>
            <a:pPr marL="195048" marR="4953" indent="-183283">
              <a:lnSpc>
                <a:spcPts val="2741"/>
              </a:lnSpc>
              <a:spcBef>
                <a:spcPts val="322"/>
              </a:spcBef>
            </a:pPr>
            <a:r>
              <a:rPr lang="ru-RU" sz="2388" spc="-4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фазовые</a:t>
            </a:r>
          </a:p>
          <a:p>
            <a:pPr marL="195048" marR="4953" indent="-183283">
              <a:lnSpc>
                <a:spcPts val="2741"/>
              </a:lnSpc>
              <a:spcBef>
                <a:spcPts val="322"/>
              </a:spcBef>
            </a:pPr>
            <a:r>
              <a:rPr lang="ru-RU" sz="2388" spc="-4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сокращения</a:t>
            </a:r>
            <a:endParaRPr sz="23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1694" y="3222197"/>
            <a:ext cx="378937" cy="663138"/>
          </a:xfrm>
          <a:custGeom>
            <a:avLst/>
            <a:gdLst/>
            <a:ahLst/>
            <a:cxnLst/>
            <a:rect l="l" t="t" r="r" b="b"/>
            <a:pathLst>
              <a:path w="388620" h="680085">
                <a:moveTo>
                  <a:pt x="338925" y="550794"/>
                </a:moveTo>
                <a:lnTo>
                  <a:pt x="32765" y="0"/>
                </a:lnTo>
                <a:lnTo>
                  <a:pt x="0" y="18287"/>
                </a:lnTo>
                <a:lnTo>
                  <a:pt x="306390" y="569498"/>
                </a:lnTo>
                <a:lnTo>
                  <a:pt x="334517" y="582168"/>
                </a:lnTo>
                <a:lnTo>
                  <a:pt x="338925" y="550794"/>
                </a:lnTo>
                <a:close/>
              </a:path>
              <a:path w="388620" h="680085">
                <a:moveTo>
                  <a:pt x="351282" y="643186"/>
                </a:moveTo>
                <a:lnTo>
                  <a:pt x="351282" y="573024"/>
                </a:lnTo>
                <a:lnTo>
                  <a:pt x="318515" y="591312"/>
                </a:lnTo>
                <a:lnTo>
                  <a:pt x="306390" y="569498"/>
                </a:lnTo>
                <a:lnTo>
                  <a:pt x="249936" y="544068"/>
                </a:lnTo>
                <a:lnTo>
                  <a:pt x="351282" y="643186"/>
                </a:lnTo>
                <a:close/>
              </a:path>
              <a:path w="388620" h="680085">
                <a:moveTo>
                  <a:pt x="351282" y="573024"/>
                </a:moveTo>
                <a:lnTo>
                  <a:pt x="338925" y="550794"/>
                </a:lnTo>
                <a:lnTo>
                  <a:pt x="334517" y="582168"/>
                </a:lnTo>
                <a:lnTo>
                  <a:pt x="306390" y="569498"/>
                </a:lnTo>
                <a:lnTo>
                  <a:pt x="318515" y="591312"/>
                </a:lnTo>
                <a:lnTo>
                  <a:pt x="351282" y="573024"/>
                </a:lnTo>
                <a:close/>
              </a:path>
              <a:path w="388620" h="680085">
                <a:moveTo>
                  <a:pt x="388619" y="679704"/>
                </a:moveTo>
                <a:lnTo>
                  <a:pt x="347472" y="489966"/>
                </a:lnTo>
                <a:lnTo>
                  <a:pt x="338925" y="550794"/>
                </a:lnTo>
                <a:lnTo>
                  <a:pt x="351282" y="573024"/>
                </a:lnTo>
                <a:lnTo>
                  <a:pt x="351282" y="643186"/>
                </a:lnTo>
                <a:lnTo>
                  <a:pt x="388619" y="679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2" name="object 22"/>
          <p:cNvSpPr txBox="1"/>
          <p:nvPr/>
        </p:nvSpPr>
        <p:spPr>
          <a:xfrm>
            <a:off x="6150158" y="5201951"/>
            <a:ext cx="2942885" cy="1090253"/>
          </a:xfrm>
          <a:prstGeom prst="rect">
            <a:avLst/>
          </a:prstGeom>
        </p:spPr>
        <p:txBody>
          <a:bodyPr vert="horz" wrap="square" lIns="0" tIns="31578" rIns="0" bIns="0" rtlCol="0">
            <a:spAutoFit/>
          </a:bodyPr>
          <a:lstStyle/>
          <a:p>
            <a:pPr marL="12384" marR="4953" indent="-4334" algn="ctr">
              <a:lnSpc>
                <a:spcPct val="95600"/>
              </a:lnSpc>
              <a:spcBef>
                <a:spcPts val="248"/>
              </a:spcBef>
            </a:pPr>
            <a:r>
              <a:rPr lang="ru-RU" sz="2388" spc="-5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Местные тонические сокращения (сфинктеры</a:t>
            </a:r>
            <a:r>
              <a:rPr sz="2388" spc="-5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3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9368" y="4538816"/>
            <a:ext cx="380175" cy="663138"/>
          </a:xfrm>
          <a:custGeom>
            <a:avLst/>
            <a:gdLst/>
            <a:ahLst/>
            <a:cxnLst/>
            <a:rect l="l" t="t" r="r" b="b"/>
            <a:pathLst>
              <a:path w="389890" h="680085">
                <a:moveTo>
                  <a:pt x="139445" y="135635"/>
                </a:moveTo>
                <a:lnTo>
                  <a:pt x="0" y="0"/>
                </a:lnTo>
                <a:lnTo>
                  <a:pt x="38100" y="172489"/>
                </a:lnTo>
                <a:lnTo>
                  <a:pt x="38100" y="106679"/>
                </a:lnTo>
                <a:lnTo>
                  <a:pt x="70865" y="88391"/>
                </a:lnTo>
                <a:lnTo>
                  <a:pt x="82990" y="110205"/>
                </a:lnTo>
                <a:lnTo>
                  <a:pt x="139445" y="135635"/>
                </a:lnTo>
                <a:close/>
              </a:path>
              <a:path w="389890" h="680085">
                <a:moveTo>
                  <a:pt x="82990" y="110205"/>
                </a:moveTo>
                <a:lnTo>
                  <a:pt x="70865" y="88391"/>
                </a:lnTo>
                <a:lnTo>
                  <a:pt x="38100" y="106679"/>
                </a:lnTo>
                <a:lnTo>
                  <a:pt x="50456" y="128909"/>
                </a:lnTo>
                <a:lnTo>
                  <a:pt x="54864" y="97535"/>
                </a:lnTo>
                <a:lnTo>
                  <a:pt x="82990" y="110205"/>
                </a:lnTo>
                <a:close/>
              </a:path>
              <a:path w="389890" h="680085">
                <a:moveTo>
                  <a:pt x="50456" y="128909"/>
                </a:moveTo>
                <a:lnTo>
                  <a:pt x="38100" y="106679"/>
                </a:lnTo>
                <a:lnTo>
                  <a:pt x="38100" y="172489"/>
                </a:lnTo>
                <a:lnTo>
                  <a:pt x="41909" y="189737"/>
                </a:lnTo>
                <a:lnTo>
                  <a:pt x="50456" y="128909"/>
                </a:lnTo>
                <a:close/>
              </a:path>
              <a:path w="389890" h="680085">
                <a:moveTo>
                  <a:pt x="389381" y="661415"/>
                </a:moveTo>
                <a:lnTo>
                  <a:pt x="82990" y="110205"/>
                </a:lnTo>
                <a:lnTo>
                  <a:pt x="54864" y="97535"/>
                </a:lnTo>
                <a:lnTo>
                  <a:pt x="50456" y="128909"/>
                </a:lnTo>
                <a:lnTo>
                  <a:pt x="356615" y="679703"/>
                </a:lnTo>
                <a:lnTo>
                  <a:pt x="389381" y="661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53" y="755602"/>
            <a:ext cx="8098834" cy="1072207"/>
          </a:xfrm>
          <a:prstGeom prst="rect">
            <a:avLst/>
          </a:prstGeom>
        </p:spPr>
        <p:txBody>
          <a:bodyPr vert="horz" wrap="square" lIns="0" tIns="11145" rIns="0" bIns="0" rtlCol="0">
            <a:spAutoFit/>
          </a:bodyPr>
          <a:lstStyle/>
          <a:p>
            <a:pPr marL="695979" marR="4953" indent="-684215" algn="ctr">
              <a:lnSpc>
                <a:spcPct val="100699"/>
              </a:lnSpc>
              <a:spcBef>
                <a:spcPts val="87"/>
              </a:spcBef>
            </a:pPr>
            <a:r>
              <a:rPr lang="ru-RU" dirty="0"/>
              <a:t>Система нервного контроля</a:t>
            </a:r>
            <a:r>
              <a:rPr dirty="0"/>
              <a:t>: 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«мозг» в кишечнике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987" y="3152342"/>
            <a:ext cx="1428070" cy="775055"/>
          </a:xfrm>
          <a:prstGeom prst="rect">
            <a:avLst/>
          </a:prstGeom>
        </p:spPr>
        <p:txBody>
          <a:bodyPr vert="horz" wrap="square" lIns="0" tIns="30959" rIns="0" bIns="0" rtlCol="0">
            <a:spAutoFit/>
          </a:bodyPr>
          <a:lstStyle/>
          <a:p>
            <a:pPr marL="200001" marR="4953" indent="-188236">
              <a:lnSpc>
                <a:spcPts val="1832"/>
              </a:lnSpc>
              <a:spcBef>
                <a:spcPts val="244"/>
              </a:spcBef>
            </a:pPr>
            <a:r>
              <a:rPr lang="ru-RU" sz="1768" spc="-4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Мускулатура</a:t>
            </a:r>
          </a:p>
          <a:p>
            <a:pPr marL="200001" marR="4953" indent="-188236">
              <a:lnSpc>
                <a:spcPts val="1832"/>
              </a:lnSpc>
              <a:spcBef>
                <a:spcPts val="244"/>
              </a:spcBef>
            </a:pPr>
            <a:r>
              <a:rPr lang="ru-RU" sz="1768" spc="-4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слизистой</a:t>
            </a:r>
          </a:p>
          <a:p>
            <a:pPr marL="200001" marR="4953" indent="-188236">
              <a:lnSpc>
                <a:spcPts val="1832"/>
              </a:lnSpc>
              <a:spcBef>
                <a:spcPts val="244"/>
              </a:spcBef>
            </a:pPr>
            <a:r>
              <a:rPr lang="ru-RU" sz="1768" spc="-4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оболочки</a:t>
            </a:r>
            <a:endParaRPr sz="176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5125" y="2766815"/>
            <a:ext cx="6974408" cy="73063"/>
          </a:xfrm>
          <a:custGeom>
            <a:avLst/>
            <a:gdLst/>
            <a:ahLst/>
            <a:cxnLst/>
            <a:rect l="l" t="t" r="r" b="b"/>
            <a:pathLst>
              <a:path w="7152640" h="74930">
                <a:moveTo>
                  <a:pt x="0" y="0"/>
                </a:moveTo>
                <a:lnTo>
                  <a:pt x="0" y="74675"/>
                </a:lnTo>
                <a:lnTo>
                  <a:pt x="7152131" y="74675"/>
                </a:lnTo>
                <a:lnTo>
                  <a:pt x="7152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" name="object 5"/>
          <p:cNvSpPr/>
          <p:nvPr/>
        </p:nvSpPr>
        <p:spPr>
          <a:xfrm>
            <a:off x="1635125" y="5018885"/>
            <a:ext cx="6974408" cy="653850"/>
          </a:xfrm>
          <a:custGeom>
            <a:avLst/>
            <a:gdLst/>
            <a:ahLst/>
            <a:cxnLst/>
            <a:rect l="l" t="t" r="r" b="b"/>
            <a:pathLst>
              <a:path w="7152640" h="670560">
                <a:moveTo>
                  <a:pt x="0" y="0"/>
                </a:moveTo>
                <a:lnTo>
                  <a:pt x="0" y="670560"/>
                </a:lnTo>
                <a:lnTo>
                  <a:pt x="7152131" y="670560"/>
                </a:lnTo>
                <a:lnTo>
                  <a:pt x="7152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D60093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" name="object 6"/>
          <p:cNvSpPr txBox="1"/>
          <p:nvPr/>
        </p:nvSpPr>
        <p:spPr>
          <a:xfrm>
            <a:off x="3672092" y="5176478"/>
            <a:ext cx="2702335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Продольные мышцы</a:t>
            </a:r>
            <a:endParaRPr sz="1901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5125" y="3566294"/>
            <a:ext cx="6974408" cy="653850"/>
          </a:xfrm>
          <a:custGeom>
            <a:avLst/>
            <a:gdLst/>
            <a:ahLst/>
            <a:cxnLst/>
            <a:rect l="l" t="t" r="r" b="b"/>
            <a:pathLst>
              <a:path w="7152640" h="670560">
                <a:moveTo>
                  <a:pt x="0" y="0"/>
                </a:moveTo>
                <a:lnTo>
                  <a:pt x="0" y="670560"/>
                </a:lnTo>
                <a:lnTo>
                  <a:pt x="7152131" y="670560"/>
                </a:lnTo>
                <a:lnTo>
                  <a:pt x="7152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" name="object 8"/>
          <p:cNvSpPr txBox="1"/>
          <p:nvPr/>
        </p:nvSpPr>
        <p:spPr>
          <a:xfrm>
            <a:off x="3997406" y="3723318"/>
            <a:ext cx="2335041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Круговые мышцы</a:t>
            </a:r>
            <a:endParaRPr sz="19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5125" y="2112962"/>
            <a:ext cx="6974408" cy="653850"/>
          </a:xfrm>
          <a:custGeom>
            <a:avLst/>
            <a:gdLst/>
            <a:ahLst/>
            <a:cxnLst/>
            <a:rect l="l" t="t" r="r" b="b"/>
            <a:pathLst>
              <a:path w="7152640" h="670560">
                <a:moveTo>
                  <a:pt x="0" y="0"/>
                </a:moveTo>
                <a:lnTo>
                  <a:pt x="0" y="670560"/>
                </a:lnTo>
                <a:lnTo>
                  <a:pt x="7152131" y="670560"/>
                </a:lnTo>
                <a:lnTo>
                  <a:pt x="7152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8994A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0" name="object 10"/>
          <p:cNvSpPr txBox="1"/>
          <p:nvPr/>
        </p:nvSpPr>
        <p:spPr>
          <a:xfrm>
            <a:off x="4112575" y="2140718"/>
            <a:ext cx="2020373" cy="598162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 algn="ctr">
              <a:spcBef>
                <a:spcPts val="102"/>
              </a:spcBef>
            </a:pPr>
            <a:r>
              <a:rPr lang="ru-RU"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Слизистая оболочка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2465" y="2886775"/>
            <a:ext cx="2983194" cy="629291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 algn="ctr">
              <a:spcBef>
                <a:spcPts val="112"/>
              </a:spcBef>
            </a:pPr>
            <a:r>
              <a:rPr lang="ru-RU" sz="1998" i="1" spc="-5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Подслизистое сплетение</a:t>
            </a:r>
            <a:endParaRPr sz="1998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3312" y="4341370"/>
            <a:ext cx="2014184" cy="629291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 algn="ctr">
              <a:spcBef>
                <a:spcPts val="112"/>
              </a:spcBef>
            </a:pPr>
            <a:r>
              <a:rPr lang="ru-RU" sz="1998" i="1" spc="-5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Мышечное сплетение</a:t>
            </a:r>
            <a:endParaRPr sz="1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817" y="5963251"/>
            <a:ext cx="291013" cy="291013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41" y="149352"/>
                </a:moveTo>
                <a:lnTo>
                  <a:pt x="290388" y="102217"/>
                </a:lnTo>
                <a:lnTo>
                  <a:pt x="269339" y="61228"/>
                </a:lnTo>
                <a:lnTo>
                  <a:pt x="237207" y="28870"/>
                </a:lnTo>
                <a:lnTo>
                  <a:pt x="196406" y="7632"/>
                </a:lnTo>
                <a:lnTo>
                  <a:pt x="149351" y="0"/>
                </a:lnTo>
                <a:lnTo>
                  <a:pt x="102217" y="7632"/>
                </a:lnTo>
                <a:lnTo>
                  <a:pt x="61227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2"/>
                </a:lnTo>
                <a:lnTo>
                  <a:pt x="7632" y="196407"/>
                </a:lnTo>
                <a:lnTo>
                  <a:pt x="28870" y="237207"/>
                </a:lnTo>
                <a:lnTo>
                  <a:pt x="61227" y="269339"/>
                </a:lnTo>
                <a:lnTo>
                  <a:pt x="102217" y="290389"/>
                </a:lnTo>
                <a:lnTo>
                  <a:pt x="149351" y="297942"/>
                </a:lnTo>
                <a:lnTo>
                  <a:pt x="196406" y="290389"/>
                </a:lnTo>
                <a:lnTo>
                  <a:pt x="237207" y="269339"/>
                </a:lnTo>
                <a:lnTo>
                  <a:pt x="269339" y="237207"/>
                </a:lnTo>
                <a:lnTo>
                  <a:pt x="290388" y="196407"/>
                </a:lnTo>
                <a:lnTo>
                  <a:pt x="297941" y="1493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4" name="object 14"/>
          <p:cNvSpPr/>
          <p:nvPr/>
        </p:nvSpPr>
        <p:spPr>
          <a:xfrm>
            <a:off x="7010817" y="5963251"/>
            <a:ext cx="291013" cy="291013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9351" y="0"/>
                </a:moveTo>
                <a:lnTo>
                  <a:pt x="102217" y="7632"/>
                </a:lnTo>
                <a:lnTo>
                  <a:pt x="61227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2"/>
                </a:lnTo>
                <a:lnTo>
                  <a:pt x="7632" y="196407"/>
                </a:lnTo>
                <a:lnTo>
                  <a:pt x="28870" y="237207"/>
                </a:lnTo>
                <a:lnTo>
                  <a:pt x="61227" y="269339"/>
                </a:lnTo>
                <a:lnTo>
                  <a:pt x="102217" y="290389"/>
                </a:lnTo>
                <a:lnTo>
                  <a:pt x="149351" y="297942"/>
                </a:lnTo>
                <a:lnTo>
                  <a:pt x="196406" y="290389"/>
                </a:lnTo>
                <a:lnTo>
                  <a:pt x="237207" y="269339"/>
                </a:lnTo>
                <a:lnTo>
                  <a:pt x="269339" y="237207"/>
                </a:lnTo>
                <a:lnTo>
                  <a:pt x="290388" y="196407"/>
                </a:lnTo>
                <a:lnTo>
                  <a:pt x="297941" y="149352"/>
                </a:lnTo>
                <a:lnTo>
                  <a:pt x="290388" y="102217"/>
                </a:lnTo>
                <a:lnTo>
                  <a:pt x="269339" y="61228"/>
                </a:lnTo>
                <a:lnTo>
                  <a:pt x="237207" y="28870"/>
                </a:lnTo>
                <a:lnTo>
                  <a:pt x="196406" y="7632"/>
                </a:lnTo>
                <a:lnTo>
                  <a:pt x="149351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5" name="object 15"/>
          <p:cNvSpPr/>
          <p:nvPr/>
        </p:nvSpPr>
        <p:spPr>
          <a:xfrm>
            <a:off x="2668654" y="4510662"/>
            <a:ext cx="291013" cy="291013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42" y="148590"/>
                </a:moveTo>
                <a:lnTo>
                  <a:pt x="290389" y="101535"/>
                </a:lnTo>
                <a:lnTo>
                  <a:pt x="269339" y="60734"/>
                </a:lnTo>
                <a:lnTo>
                  <a:pt x="237207" y="28602"/>
                </a:lnTo>
                <a:lnTo>
                  <a:pt x="196406" y="7552"/>
                </a:lnTo>
                <a:lnTo>
                  <a:pt x="149351" y="0"/>
                </a:lnTo>
                <a:lnTo>
                  <a:pt x="102217" y="7552"/>
                </a:lnTo>
                <a:lnTo>
                  <a:pt x="61228" y="28602"/>
                </a:lnTo>
                <a:lnTo>
                  <a:pt x="28870" y="60734"/>
                </a:lnTo>
                <a:lnTo>
                  <a:pt x="7632" y="101535"/>
                </a:lnTo>
                <a:lnTo>
                  <a:pt x="0" y="148590"/>
                </a:lnTo>
                <a:lnTo>
                  <a:pt x="7632" y="195724"/>
                </a:lnTo>
                <a:lnTo>
                  <a:pt x="28870" y="236713"/>
                </a:lnTo>
                <a:lnTo>
                  <a:pt x="61228" y="269071"/>
                </a:lnTo>
                <a:lnTo>
                  <a:pt x="102217" y="290309"/>
                </a:lnTo>
                <a:lnTo>
                  <a:pt x="149351" y="297941"/>
                </a:lnTo>
                <a:lnTo>
                  <a:pt x="196406" y="290309"/>
                </a:lnTo>
                <a:lnTo>
                  <a:pt x="237207" y="269071"/>
                </a:lnTo>
                <a:lnTo>
                  <a:pt x="269339" y="236713"/>
                </a:lnTo>
                <a:lnTo>
                  <a:pt x="290389" y="195724"/>
                </a:lnTo>
                <a:lnTo>
                  <a:pt x="297942" y="1485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6" name="object 16"/>
          <p:cNvSpPr/>
          <p:nvPr/>
        </p:nvSpPr>
        <p:spPr>
          <a:xfrm>
            <a:off x="2668654" y="4510662"/>
            <a:ext cx="291013" cy="291013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9351" y="0"/>
                </a:moveTo>
                <a:lnTo>
                  <a:pt x="102217" y="7552"/>
                </a:lnTo>
                <a:lnTo>
                  <a:pt x="61228" y="28602"/>
                </a:lnTo>
                <a:lnTo>
                  <a:pt x="28870" y="60734"/>
                </a:lnTo>
                <a:lnTo>
                  <a:pt x="7632" y="101535"/>
                </a:lnTo>
                <a:lnTo>
                  <a:pt x="0" y="148590"/>
                </a:lnTo>
                <a:lnTo>
                  <a:pt x="7632" y="195724"/>
                </a:lnTo>
                <a:lnTo>
                  <a:pt x="28870" y="236713"/>
                </a:lnTo>
                <a:lnTo>
                  <a:pt x="61228" y="269071"/>
                </a:lnTo>
                <a:lnTo>
                  <a:pt x="102217" y="290309"/>
                </a:lnTo>
                <a:lnTo>
                  <a:pt x="149351" y="297941"/>
                </a:lnTo>
                <a:lnTo>
                  <a:pt x="196406" y="290309"/>
                </a:lnTo>
                <a:lnTo>
                  <a:pt x="237207" y="269071"/>
                </a:lnTo>
                <a:lnTo>
                  <a:pt x="269339" y="236713"/>
                </a:lnTo>
                <a:lnTo>
                  <a:pt x="290389" y="195724"/>
                </a:lnTo>
                <a:lnTo>
                  <a:pt x="297942" y="148590"/>
                </a:lnTo>
                <a:lnTo>
                  <a:pt x="290389" y="101535"/>
                </a:lnTo>
                <a:lnTo>
                  <a:pt x="269339" y="60734"/>
                </a:lnTo>
                <a:lnTo>
                  <a:pt x="237207" y="28602"/>
                </a:lnTo>
                <a:lnTo>
                  <a:pt x="196406" y="7552"/>
                </a:lnTo>
                <a:lnTo>
                  <a:pt x="149351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7" name="object 17"/>
          <p:cNvSpPr/>
          <p:nvPr/>
        </p:nvSpPr>
        <p:spPr>
          <a:xfrm>
            <a:off x="7010817" y="4510662"/>
            <a:ext cx="291013" cy="291013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41" y="148590"/>
                </a:moveTo>
                <a:lnTo>
                  <a:pt x="290388" y="101535"/>
                </a:lnTo>
                <a:lnTo>
                  <a:pt x="269339" y="60734"/>
                </a:lnTo>
                <a:lnTo>
                  <a:pt x="237207" y="28602"/>
                </a:lnTo>
                <a:lnTo>
                  <a:pt x="196406" y="7552"/>
                </a:lnTo>
                <a:lnTo>
                  <a:pt x="149351" y="0"/>
                </a:lnTo>
                <a:lnTo>
                  <a:pt x="102217" y="7552"/>
                </a:lnTo>
                <a:lnTo>
                  <a:pt x="61227" y="28602"/>
                </a:lnTo>
                <a:lnTo>
                  <a:pt x="28870" y="60734"/>
                </a:lnTo>
                <a:lnTo>
                  <a:pt x="7632" y="101535"/>
                </a:lnTo>
                <a:lnTo>
                  <a:pt x="0" y="148590"/>
                </a:lnTo>
                <a:lnTo>
                  <a:pt x="7632" y="195724"/>
                </a:lnTo>
                <a:lnTo>
                  <a:pt x="28870" y="236713"/>
                </a:lnTo>
                <a:lnTo>
                  <a:pt x="61227" y="269071"/>
                </a:lnTo>
                <a:lnTo>
                  <a:pt x="102217" y="290309"/>
                </a:lnTo>
                <a:lnTo>
                  <a:pt x="149351" y="297941"/>
                </a:lnTo>
                <a:lnTo>
                  <a:pt x="196406" y="290309"/>
                </a:lnTo>
                <a:lnTo>
                  <a:pt x="237207" y="269071"/>
                </a:lnTo>
                <a:lnTo>
                  <a:pt x="269339" y="236713"/>
                </a:lnTo>
                <a:lnTo>
                  <a:pt x="290388" y="195724"/>
                </a:lnTo>
                <a:lnTo>
                  <a:pt x="297941" y="1485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8" name="object 18"/>
          <p:cNvSpPr/>
          <p:nvPr/>
        </p:nvSpPr>
        <p:spPr>
          <a:xfrm>
            <a:off x="7010817" y="4510662"/>
            <a:ext cx="291013" cy="291013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149351" y="0"/>
                </a:moveTo>
                <a:lnTo>
                  <a:pt x="102217" y="7552"/>
                </a:lnTo>
                <a:lnTo>
                  <a:pt x="61227" y="28602"/>
                </a:lnTo>
                <a:lnTo>
                  <a:pt x="28870" y="60734"/>
                </a:lnTo>
                <a:lnTo>
                  <a:pt x="7632" y="101535"/>
                </a:lnTo>
                <a:lnTo>
                  <a:pt x="0" y="148590"/>
                </a:lnTo>
                <a:lnTo>
                  <a:pt x="7632" y="195724"/>
                </a:lnTo>
                <a:lnTo>
                  <a:pt x="28870" y="236713"/>
                </a:lnTo>
                <a:lnTo>
                  <a:pt x="61227" y="269071"/>
                </a:lnTo>
                <a:lnTo>
                  <a:pt x="102217" y="290309"/>
                </a:lnTo>
                <a:lnTo>
                  <a:pt x="149351" y="297941"/>
                </a:lnTo>
                <a:lnTo>
                  <a:pt x="196406" y="290309"/>
                </a:lnTo>
                <a:lnTo>
                  <a:pt x="237207" y="269071"/>
                </a:lnTo>
                <a:lnTo>
                  <a:pt x="269339" y="236713"/>
                </a:lnTo>
                <a:lnTo>
                  <a:pt x="290388" y="195724"/>
                </a:lnTo>
                <a:lnTo>
                  <a:pt x="297941" y="148590"/>
                </a:lnTo>
                <a:lnTo>
                  <a:pt x="290388" y="101535"/>
                </a:lnTo>
                <a:lnTo>
                  <a:pt x="269339" y="60734"/>
                </a:lnTo>
                <a:lnTo>
                  <a:pt x="237207" y="28602"/>
                </a:lnTo>
                <a:lnTo>
                  <a:pt x="196406" y="7552"/>
                </a:lnTo>
                <a:lnTo>
                  <a:pt x="149351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9" name="object 19"/>
          <p:cNvSpPr/>
          <p:nvPr/>
        </p:nvSpPr>
        <p:spPr>
          <a:xfrm>
            <a:off x="3254146" y="2984515"/>
            <a:ext cx="291013" cy="291632"/>
          </a:xfrm>
          <a:custGeom>
            <a:avLst/>
            <a:gdLst/>
            <a:ahLst/>
            <a:cxnLst/>
            <a:rect l="l" t="t" r="r" b="b"/>
            <a:pathLst>
              <a:path w="298450" h="299085">
                <a:moveTo>
                  <a:pt x="297941" y="149352"/>
                </a:moveTo>
                <a:lnTo>
                  <a:pt x="290388" y="102217"/>
                </a:lnTo>
                <a:lnTo>
                  <a:pt x="269339" y="61228"/>
                </a:lnTo>
                <a:lnTo>
                  <a:pt x="237207" y="28870"/>
                </a:lnTo>
                <a:lnTo>
                  <a:pt x="196406" y="7632"/>
                </a:lnTo>
                <a:lnTo>
                  <a:pt x="149351" y="0"/>
                </a:lnTo>
                <a:lnTo>
                  <a:pt x="102217" y="7632"/>
                </a:lnTo>
                <a:lnTo>
                  <a:pt x="61228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2"/>
                </a:lnTo>
                <a:lnTo>
                  <a:pt x="7632" y="196486"/>
                </a:lnTo>
                <a:lnTo>
                  <a:pt x="28870" y="237475"/>
                </a:lnTo>
                <a:lnTo>
                  <a:pt x="61228" y="269833"/>
                </a:lnTo>
                <a:lnTo>
                  <a:pt x="102217" y="291071"/>
                </a:lnTo>
                <a:lnTo>
                  <a:pt x="149351" y="298704"/>
                </a:lnTo>
                <a:lnTo>
                  <a:pt x="196406" y="291071"/>
                </a:lnTo>
                <a:lnTo>
                  <a:pt x="237207" y="269833"/>
                </a:lnTo>
                <a:lnTo>
                  <a:pt x="269339" y="237475"/>
                </a:lnTo>
                <a:lnTo>
                  <a:pt x="290388" y="196486"/>
                </a:lnTo>
                <a:lnTo>
                  <a:pt x="297941" y="1493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0" name="object 20"/>
          <p:cNvSpPr/>
          <p:nvPr/>
        </p:nvSpPr>
        <p:spPr>
          <a:xfrm>
            <a:off x="3254146" y="2984515"/>
            <a:ext cx="291013" cy="291632"/>
          </a:xfrm>
          <a:custGeom>
            <a:avLst/>
            <a:gdLst/>
            <a:ahLst/>
            <a:cxnLst/>
            <a:rect l="l" t="t" r="r" b="b"/>
            <a:pathLst>
              <a:path w="298450" h="299085">
                <a:moveTo>
                  <a:pt x="149351" y="0"/>
                </a:moveTo>
                <a:lnTo>
                  <a:pt x="102217" y="7632"/>
                </a:lnTo>
                <a:lnTo>
                  <a:pt x="61228" y="28870"/>
                </a:lnTo>
                <a:lnTo>
                  <a:pt x="28870" y="61228"/>
                </a:lnTo>
                <a:lnTo>
                  <a:pt x="7632" y="102217"/>
                </a:lnTo>
                <a:lnTo>
                  <a:pt x="0" y="149352"/>
                </a:lnTo>
                <a:lnTo>
                  <a:pt x="7632" y="196486"/>
                </a:lnTo>
                <a:lnTo>
                  <a:pt x="28870" y="237475"/>
                </a:lnTo>
                <a:lnTo>
                  <a:pt x="61228" y="269833"/>
                </a:lnTo>
                <a:lnTo>
                  <a:pt x="102217" y="291071"/>
                </a:lnTo>
                <a:lnTo>
                  <a:pt x="149351" y="298704"/>
                </a:lnTo>
                <a:lnTo>
                  <a:pt x="196406" y="291071"/>
                </a:lnTo>
                <a:lnTo>
                  <a:pt x="237207" y="269833"/>
                </a:lnTo>
                <a:lnTo>
                  <a:pt x="269339" y="237475"/>
                </a:lnTo>
                <a:lnTo>
                  <a:pt x="290388" y="196486"/>
                </a:lnTo>
                <a:lnTo>
                  <a:pt x="297941" y="149352"/>
                </a:lnTo>
                <a:lnTo>
                  <a:pt x="290388" y="102217"/>
                </a:lnTo>
                <a:lnTo>
                  <a:pt x="269339" y="61228"/>
                </a:lnTo>
                <a:lnTo>
                  <a:pt x="237207" y="28870"/>
                </a:lnTo>
                <a:lnTo>
                  <a:pt x="196406" y="7632"/>
                </a:lnTo>
                <a:lnTo>
                  <a:pt x="149351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1" name="object 21"/>
          <p:cNvSpPr/>
          <p:nvPr/>
        </p:nvSpPr>
        <p:spPr>
          <a:xfrm>
            <a:off x="7687700" y="2984515"/>
            <a:ext cx="291013" cy="291632"/>
          </a:xfrm>
          <a:custGeom>
            <a:avLst/>
            <a:gdLst/>
            <a:ahLst/>
            <a:cxnLst/>
            <a:rect l="l" t="t" r="r" b="b"/>
            <a:pathLst>
              <a:path w="298450" h="299085">
                <a:moveTo>
                  <a:pt x="297942" y="149352"/>
                </a:moveTo>
                <a:lnTo>
                  <a:pt x="290310" y="102217"/>
                </a:lnTo>
                <a:lnTo>
                  <a:pt x="269071" y="61228"/>
                </a:lnTo>
                <a:lnTo>
                  <a:pt x="236713" y="28870"/>
                </a:lnTo>
                <a:lnTo>
                  <a:pt x="195724" y="7632"/>
                </a:lnTo>
                <a:lnTo>
                  <a:pt x="148590" y="0"/>
                </a:lnTo>
                <a:lnTo>
                  <a:pt x="101534" y="7632"/>
                </a:lnTo>
                <a:lnTo>
                  <a:pt x="60734" y="28870"/>
                </a:lnTo>
                <a:lnTo>
                  <a:pt x="28602" y="61228"/>
                </a:lnTo>
                <a:lnTo>
                  <a:pt x="7552" y="102217"/>
                </a:lnTo>
                <a:lnTo>
                  <a:pt x="0" y="149352"/>
                </a:lnTo>
                <a:lnTo>
                  <a:pt x="7552" y="196486"/>
                </a:lnTo>
                <a:lnTo>
                  <a:pt x="28602" y="237475"/>
                </a:lnTo>
                <a:lnTo>
                  <a:pt x="60734" y="269833"/>
                </a:lnTo>
                <a:lnTo>
                  <a:pt x="101534" y="291071"/>
                </a:lnTo>
                <a:lnTo>
                  <a:pt x="148590" y="298703"/>
                </a:lnTo>
                <a:lnTo>
                  <a:pt x="195724" y="291071"/>
                </a:lnTo>
                <a:lnTo>
                  <a:pt x="236713" y="269833"/>
                </a:lnTo>
                <a:lnTo>
                  <a:pt x="269071" y="237475"/>
                </a:lnTo>
                <a:lnTo>
                  <a:pt x="290310" y="196486"/>
                </a:lnTo>
                <a:lnTo>
                  <a:pt x="297942" y="1493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2" name="object 22"/>
          <p:cNvSpPr/>
          <p:nvPr/>
        </p:nvSpPr>
        <p:spPr>
          <a:xfrm>
            <a:off x="7687700" y="2984515"/>
            <a:ext cx="291013" cy="291632"/>
          </a:xfrm>
          <a:custGeom>
            <a:avLst/>
            <a:gdLst/>
            <a:ahLst/>
            <a:cxnLst/>
            <a:rect l="l" t="t" r="r" b="b"/>
            <a:pathLst>
              <a:path w="298450" h="299085">
                <a:moveTo>
                  <a:pt x="148590" y="0"/>
                </a:moveTo>
                <a:lnTo>
                  <a:pt x="101534" y="7632"/>
                </a:lnTo>
                <a:lnTo>
                  <a:pt x="60734" y="28870"/>
                </a:lnTo>
                <a:lnTo>
                  <a:pt x="28602" y="61228"/>
                </a:lnTo>
                <a:lnTo>
                  <a:pt x="7552" y="102217"/>
                </a:lnTo>
                <a:lnTo>
                  <a:pt x="0" y="149352"/>
                </a:lnTo>
                <a:lnTo>
                  <a:pt x="7552" y="196486"/>
                </a:lnTo>
                <a:lnTo>
                  <a:pt x="28602" y="237475"/>
                </a:lnTo>
                <a:lnTo>
                  <a:pt x="60734" y="269833"/>
                </a:lnTo>
                <a:lnTo>
                  <a:pt x="101534" y="291071"/>
                </a:lnTo>
                <a:lnTo>
                  <a:pt x="148590" y="298703"/>
                </a:lnTo>
                <a:lnTo>
                  <a:pt x="195724" y="291071"/>
                </a:lnTo>
                <a:lnTo>
                  <a:pt x="236713" y="269833"/>
                </a:lnTo>
                <a:lnTo>
                  <a:pt x="269071" y="237475"/>
                </a:lnTo>
                <a:lnTo>
                  <a:pt x="290310" y="196486"/>
                </a:lnTo>
                <a:lnTo>
                  <a:pt x="297942" y="149352"/>
                </a:lnTo>
                <a:lnTo>
                  <a:pt x="290310" y="102217"/>
                </a:lnTo>
                <a:lnTo>
                  <a:pt x="269071" y="61228"/>
                </a:lnTo>
                <a:lnTo>
                  <a:pt x="236713" y="28870"/>
                </a:lnTo>
                <a:lnTo>
                  <a:pt x="195724" y="7632"/>
                </a:lnTo>
                <a:lnTo>
                  <a:pt x="148590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3" name="object 23"/>
          <p:cNvSpPr/>
          <p:nvPr/>
        </p:nvSpPr>
        <p:spPr>
          <a:xfrm>
            <a:off x="2801650" y="3287666"/>
            <a:ext cx="634657" cy="1210491"/>
          </a:xfrm>
          <a:custGeom>
            <a:avLst/>
            <a:gdLst/>
            <a:ahLst/>
            <a:cxnLst/>
            <a:rect l="l" t="t" r="r" b="b"/>
            <a:pathLst>
              <a:path w="650875" h="1241425">
                <a:moveTo>
                  <a:pt x="613410" y="608076"/>
                </a:moveTo>
                <a:lnTo>
                  <a:pt x="0" y="608076"/>
                </a:lnTo>
                <a:lnTo>
                  <a:pt x="0" y="1241298"/>
                </a:lnTo>
                <a:lnTo>
                  <a:pt x="12954" y="1241298"/>
                </a:lnTo>
                <a:lnTo>
                  <a:pt x="12954" y="633222"/>
                </a:lnTo>
                <a:lnTo>
                  <a:pt x="25146" y="621030"/>
                </a:lnTo>
                <a:lnTo>
                  <a:pt x="25146" y="633222"/>
                </a:lnTo>
                <a:lnTo>
                  <a:pt x="601218" y="633222"/>
                </a:lnTo>
                <a:lnTo>
                  <a:pt x="601218" y="621030"/>
                </a:lnTo>
                <a:lnTo>
                  <a:pt x="613410" y="608076"/>
                </a:lnTo>
                <a:close/>
              </a:path>
              <a:path w="650875" h="1241425">
                <a:moveTo>
                  <a:pt x="25146" y="633222"/>
                </a:moveTo>
                <a:lnTo>
                  <a:pt x="25146" y="621030"/>
                </a:lnTo>
                <a:lnTo>
                  <a:pt x="12954" y="633222"/>
                </a:lnTo>
                <a:lnTo>
                  <a:pt x="25146" y="633222"/>
                </a:lnTo>
                <a:close/>
              </a:path>
              <a:path w="650875" h="1241425">
                <a:moveTo>
                  <a:pt x="25146" y="1241298"/>
                </a:moveTo>
                <a:lnTo>
                  <a:pt x="25146" y="633222"/>
                </a:lnTo>
                <a:lnTo>
                  <a:pt x="12954" y="633222"/>
                </a:lnTo>
                <a:lnTo>
                  <a:pt x="12954" y="1241298"/>
                </a:lnTo>
                <a:lnTo>
                  <a:pt x="25146" y="1241298"/>
                </a:lnTo>
                <a:close/>
              </a:path>
              <a:path w="650875" h="1241425">
                <a:moveTo>
                  <a:pt x="650747" y="124206"/>
                </a:moveTo>
                <a:lnTo>
                  <a:pt x="613410" y="0"/>
                </a:lnTo>
                <a:lnTo>
                  <a:pt x="576072" y="124206"/>
                </a:lnTo>
                <a:lnTo>
                  <a:pt x="601218" y="90849"/>
                </a:lnTo>
                <a:lnTo>
                  <a:pt x="601218" y="74676"/>
                </a:lnTo>
                <a:lnTo>
                  <a:pt x="625602" y="74676"/>
                </a:lnTo>
                <a:lnTo>
                  <a:pt x="625602" y="90849"/>
                </a:lnTo>
                <a:lnTo>
                  <a:pt x="650747" y="124206"/>
                </a:lnTo>
                <a:close/>
              </a:path>
              <a:path w="650875" h="1241425">
                <a:moveTo>
                  <a:pt x="613410" y="74676"/>
                </a:moveTo>
                <a:lnTo>
                  <a:pt x="601218" y="74676"/>
                </a:lnTo>
                <a:lnTo>
                  <a:pt x="601218" y="90849"/>
                </a:lnTo>
                <a:lnTo>
                  <a:pt x="613410" y="74676"/>
                </a:lnTo>
                <a:close/>
              </a:path>
              <a:path w="650875" h="1241425">
                <a:moveTo>
                  <a:pt x="625602" y="633222"/>
                </a:moveTo>
                <a:lnTo>
                  <a:pt x="625602" y="90849"/>
                </a:lnTo>
                <a:lnTo>
                  <a:pt x="613410" y="74676"/>
                </a:lnTo>
                <a:lnTo>
                  <a:pt x="601218" y="90849"/>
                </a:lnTo>
                <a:lnTo>
                  <a:pt x="601218" y="608076"/>
                </a:lnTo>
                <a:lnTo>
                  <a:pt x="613410" y="608076"/>
                </a:lnTo>
                <a:lnTo>
                  <a:pt x="613410" y="633222"/>
                </a:lnTo>
                <a:lnTo>
                  <a:pt x="625602" y="633222"/>
                </a:lnTo>
                <a:close/>
              </a:path>
              <a:path w="650875" h="1241425">
                <a:moveTo>
                  <a:pt x="613410" y="633222"/>
                </a:moveTo>
                <a:lnTo>
                  <a:pt x="613410" y="608076"/>
                </a:lnTo>
                <a:lnTo>
                  <a:pt x="601218" y="621030"/>
                </a:lnTo>
                <a:lnTo>
                  <a:pt x="601218" y="633222"/>
                </a:lnTo>
                <a:lnTo>
                  <a:pt x="613410" y="633222"/>
                </a:lnTo>
                <a:close/>
              </a:path>
              <a:path w="650875" h="1241425">
                <a:moveTo>
                  <a:pt x="625602" y="90849"/>
                </a:moveTo>
                <a:lnTo>
                  <a:pt x="625602" y="74676"/>
                </a:lnTo>
                <a:lnTo>
                  <a:pt x="613410" y="74676"/>
                </a:lnTo>
                <a:lnTo>
                  <a:pt x="625602" y="90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4" name="object 24"/>
          <p:cNvSpPr/>
          <p:nvPr/>
        </p:nvSpPr>
        <p:spPr>
          <a:xfrm>
            <a:off x="2777878" y="4813068"/>
            <a:ext cx="73063" cy="1081083"/>
          </a:xfrm>
          <a:custGeom>
            <a:avLst/>
            <a:gdLst/>
            <a:ahLst/>
            <a:cxnLst/>
            <a:rect l="l" t="t" r="r" b="b"/>
            <a:pathLst>
              <a:path w="74930" h="1108710">
                <a:moveTo>
                  <a:pt x="74676" y="124205"/>
                </a:moveTo>
                <a:lnTo>
                  <a:pt x="37338" y="0"/>
                </a:lnTo>
                <a:lnTo>
                  <a:pt x="0" y="124205"/>
                </a:lnTo>
                <a:lnTo>
                  <a:pt x="25146" y="90848"/>
                </a:lnTo>
                <a:lnTo>
                  <a:pt x="25146" y="74675"/>
                </a:lnTo>
                <a:lnTo>
                  <a:pt x="49530" y="74675"/>
                </a:lnTo>
                <a:lnTo>
                  <a:pt x="49602" y="90944"/>
                </a:lnTo>
                <a:lnTo>
                  <a:pt x="74676" y="124205"/>
                </a:lnTo>
                <a:close/>
              </a:path>
              <a:path w="74930" h="1108710">
                <a:moveTo>
                  <a:pt x="37338" y="74675"/>
                </a:moveTo>
                <a:lnTo>
                  <a:pt x="25146" y="74675"/>
                </a:lnTo>
                <a:lnTo>
                  <a:pt x="25205" y="90770"/>
                </a:lnTo>
                <a:lnTo>
                  <a:pt x="37338" y="74675"/>
                </a:lnTo>
                <a:close/>
              </a:path>
              <a:path w="74930" h="1108710">
                <a:moveTo>
                  <a:pt x="25205" y="90770"/>
                </a:moveTo>
                <a:lnTo>
                  <a:pt x="25146" y="74675"/>
                </a:lnTo>
                <a:lnTo>
                  <a:pt x="25146" y="90848"/>
                </a:lnTo>
                <a:close/>
              </a:path>
              <a:path w="74930" h="1108710">
                <a:moveTo>
                  <a:pt x="54102" y="1108708"/>
                </a:moveTo>
                <a:lnTo>
                  <a:pt x="49602" y="90944"/>
                </a:lnTo>
                <a:lnTo>
                  <a:pt x="37338" y="74675"/>
                </a:lnTo>
                <a:lnTo>
                  <a:pt x="25205" y="90770"/>
                </a:lnTo>
                <a:lnTo>
                  <a:pt x="28956" y="1108708"/>
                </a:lnTo>
                <a:lnTo>
                  <a:pt x="54102" y="1108708"/>
                </a:lnTo>
                <a:close/>
              </a:path>
              <a:path w="74930" h="1108710">
                <a:moveTo>
                  <a:pt x="49602" y="90944"/>
                </a:moveTo>
                <a:lnTo>
                  <a:pt x="49530" y="74675"/>
                </a:lnTo>
                <a:lnTo>
                  <a:pt x="37338" y="74675"/>
                </a:lnTo>
                <a:lnTo>
                  <a:pt x="49602" y="90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5" name="object 25"/>
          <p:cNvSpPr/>
          <p:nvPr/>
        </p:nvSpPr>
        <p:spPr>
          <a:xfrm>
            <a:off x="3364113" y="2613754"/>
            <a:ext cx="4505132" cy="3337982"/>
          </a:xfrm>
          <a:custGeom>
            <a:avLst/>
            <a:gdLst/>
            <a:ahLst/>
            <a:cxnLst/>
            <a:rect l="l" t="t" r="r" b="b"/>
            <a:pathLst>
              <a:path w="4620259" h="3423285">
                <a:moveTo>
                  <a:pt x="74675" y="124967"/>
                </a:moveTo>
                <a:lnTo>
                  <a:pt x="38100" y="0"/>
                </a:lnTo>
                <a:lnTo>
                  <a:pt x="0" y="124205"/>
                </a:lnTo>
                <a:lnTo>
                  <a:pt x="25101" y="91573"/>
                </a:lnTo>
                <a:lnTo>
                  <a:pt x="25145" y="74675"/>
                </a:lnTo>
                <a:lnTo>
                  <a:pt x="50291" y="74675"/>
                </a:lnTo>
                <a:lnTo>
                  <a:pt x="50291" y="91439"/>
                </a:lnTo>
                <a:lnTo>
                  <a:pt x="74675" y="124967"/>
                </a:lnTo>
                <a:close/>
              </a:path>
              <a:path w="4620259" h="3423285">
                <a:moveTo>
                  <a:pt x="50205" y="91321"/>
                </a:moveTo>
                <a:lnTo>
                  <a:pt x="38100" y="74675"/>
                </a:lnTo>
                <a:lnTo>
                  <a:pt x="25101" y="91573"/>
                </a:lnTo>
                <a:lnTo>
                  <a:pt x="24383" y="368045"/>
                </a:lnTo>
                <a:lnTo>
                  <a:pt x="48767" y="368045"/>
                </a:lnTo>
                <a:lnTo>
                  <a:pt x="50205" y="91321"/>
                </a:lnTo>
                <a:close/>
              </a:path>
              <a:path w="4620259" h="3423285">
                <a:moveTo>
                  <a:pt x="38100" y="74675"/>
                </a:moveTo>
                <a:lnTo>
                  <a:pt x="25145" y="74675"/>
                </a:lnTo>
                <a:lnTo>
                  <a:pt x="25101" y="91573"/>
                </a:lnTo>
                <a:lnTo>
                  <a:pt x="38100" y="74675"/>
                </a:lnTo>
                <a:close/>
              </a:path>
              <a:path w="4620259" h="3423285">
                <a:moveTo>
                  <a:pt x="50291" y="74675"/>
                </a:moveTo>
                <a:lnTo>
                  <a:pt x="38100" y="74675"/>
                </a:lnTo>
                <a:lnTo>
                  <a:pt x="50205" y="91321"/>
                </a:lnTo>
                <a:lnTo>
                  <a:pt x="50291" y="74675"/>
                </a:lnTo>
                <a:close/>
              </a:path>
              <a:path w="4620259" h="3423285">
                <a:moveTo>
                  <a:pt x="50291" y="91439"/>
                </a:moveTo>
                <a:lnTo>
                  <a:pt x="50291" y="74675"/>
                </a:lnTo>
                <a:lnTo>
                  <a:pt x="50205" y="91321"/>
                </a:lnTo>
                <a:close/>
              </a:path>
              <a:path w="4620259" h="3423285">
                <a:moveTo>
                  <a:pt x="3926585" y="2379725"/>
                </a:moveTo>
                <a:lnTo>
                  <a:pt x="3889247" y="2255520"/>
                </a:lnTo>
                <a:lnTo>
                  <a:pt x="3851910" y="2379725"/>
                </a:lnTo>
                <a:lnTo>
                  <a:pt x="3877055" y="2346368"/>
                </a:lnTo>
                <a:lnTo>
                  <a:pt x="3877055" y="2330195"/>
                </a:lnTo>
                <a:lnTo>
                  <a:pt x="3901439" y="2330195"/>
                </a:lnTo>
                <a:lnTo>
                  <a:pt x="3901439" y="2346369"/>
                </a:lnTo>
                <a:lnTo>
                  <a:pt x="3926585" y="2379725"/>
                </a:lnTo>
                <a:close/>
              </a:path>
              <a:path w="4620259" h="3423285">
                <a:moveTo>
                  <a:pt x="3889247" y="2330195"/>
                </a:moveTo>
                <a:lnTo>
                  <a:pt x="3877055" y="2330195"/>
                </a:lnTo>
                <a:lnTo>
                  <a:pt x="3877055" y="2346368"/>
                </a:lnTo>
                <a:lnTo>
                  <a:pt x="3889247" y="2330195"/>
                </a:lnTo>
                <a:close/>
              </a:path>
              <a:path w="4620259" h="3423285">
                <a:moveTo>
                  <a:pt x="3901439" y="3422903"/>
                </a:moveTo>
                <a:lnTo>
                  <a:pt x="3901439" y="2346369"/>
                </a:lnTo>
                <a:lnTo>
                  <a:pt x="3889247" y="2330195"/>
                </a:lnTo>
                <a:lnTo>
                  <a:pt x="3877055" y="2346368"/>
                </a:lnTo>
                <a:lnTo>
                  <a:pt x="3877055" y="3422903"/>
                </a:lnTo>
                <a:lnTo>
                  <a:pt x="3901439" y="3422903"/>
                </a:lnTo>
                <a:close/>
              </a:path>
              <a:path w="4620259" h="3423285">
                <a:moveTo>
                  <a:pt x="3901439" y="2346369"/>
                </a:moveTo>
                <a:lnTo>
                  <a:pt x="3901439" y="2330195"/>
                </a:lnTo>
                <a:lnTo>
                  <a:pt x="3889247" y="2330195"/>
                </a:lnTo>
                <a:lnTo>
                  <a:pt x="3901439" y="2346369"/>
                </a:lnTo>
                <a:close/>
              </a:path>
              <a:path w="4620259" h="3423285">
                <a:moveTo>
                  <a:pt x="4582667" y="1299210"/>
                </a:moveTo>
                <a:lnTo>
                  <a:pt x="3877055" y="1299210"/>
                </a:lnTo>
                <a:lnTo>
                  <a:pt x="3877055" y="1932431"/>
                </a:lnTo>
                <a:lnTo>
                  <a:pt x="3889247" y="1932431"/>
                </a:lnTo>
                <a:lnTo>
                  <a:pt x="3889247" y="1324355"/>
                </a:lnTo>
                <a:lnTo>
                  <a:pt x="3901439" y="1312164"/>
                </a:lnTo>
                <a:lnTo>
                  <a:pt x="3901439" y="1324355"/>
                </a:lnTo>
                <a:lnTo>
                  <a:pt x="4570475" y="1324355"/>
                </a:lnTo>
                <a:lnTo>
                  <a:pt x="4570475" y="1312164"/>
                </a:lnTo>
                <a:lnTo>
                  <a:pt x="4582667" y="1299210"/>
                </a:lnTo>
                <a:close/>
              </a:path>
              <a:path w="4620259" h="3423285">
                <a:moveTo>
                  <a:pt x="3901439" y="1324355"/>
                </a:moveTo>
                <a:lnTo>
                  <a:pt x="3901439" y="1312164"/>
                </a:lnTo>
                <a:lnTo>
                  <a:pt x="3889247" y="1324355"/>
                </a:lnTo>
                <a:lnTo>
                  <a:pt x="3901439" y="1324355"/>
                </a:lnTo>
                <a:close/>
              </a:path>
              <a:path w="4620259" h="3423285">
                <a:moveTo>
                  <a:pt x="3901439" y="1932431"/>
                </a:moveTo>
                <a:lnTo>
                  <a:pt x="3901439" y="1324355"/>
                </a:lnTo>
                <a:lnTo>
                  <a:pt x="3889247" y="1324355"/>
                </a:lnTo>
                <a:lnTo>
                  <a:pt x="3889247" y="1932431"/>
                </a:lnTo>
                <a:lnTo>
                  <a:pt x="3901439" y="1932431"/>
                </a:lnTo>
                <a:close/>
              </a:path>
              <a:path w="4620259" h="3423285">
                <a:moveTo>
                  <a:pt x="4620005" y="815340"/>
                </a:moveTo>
                <a:lnTo>
                  <a:pt x="4582667" y="691133"/>
                </a:lnTo>
                <a:lnTo>
                  <a:pt x="4546091" y="815340"/>
                </a:lnTo>
                <a:lnTo>
                  <a:pt x="4570475" y="782320"/>
                </a:lnTo>
                <a:lnTo>
                  <a:pt x="4570475" y="765810"/>
                </a:lnTo>
                <a:lnTo>
                  <a:pt x="4595621" y="765810"/>
                </a:lnTo>
                <a:lnTo>
                  <a:pt x="4595621" y="782993"/>
                </a:lnTo>
                <a:lnTo>
                  <a:pt x="4620005" y="815340"/>
                </a:lnTo>
                <a:close/>
              </a:path>
              <a:path w="4620259" h="3423285">
                <a:moveTo>
                  <a:pt x="4582667" y="765810"/>
                </a:moveTo>
                <a:lnTo>
                  <a:pt x="4570475" y="765810"/>
                </a:lnTo>
                <a:lnTo>
                  <a:pt x="4570475" y="782320"/>
                </a:lnTo>
                <a:lnTo>
                  <a:pt x="4582667" y="765810"/>
                </a:lnTo>
                <a:close/>
              </a:path>
              <a:path w="4620259" h="3423285">
                <a:moveTo>
                  <a:pt x="4595621" y="1324355"/>
                </a:moveTo>
                <a:lnTo>
                  <a:pt x="4595621" y="782993"/>
                </a:lnTo>
                <a:lnTo>
                  <a:pt x="4582667" y="765810"/>
                </a:lnTo>
                <a:lnTo>
                  <a:pt x="4570475" y="782320"/>
                </a:lnTo>
                <a:lnTo>
                  <a:pt x="4570475" y="1299210"/>
                </a:lnTo>
                <a:lnTo>
                  <a:pt x="4582667" y="1299210"/>
                </a:lnTo>
                <a:lnTo>
                  <a:pt x="4582667" y="1324355"/>
                </a:lnTo>
                <a:lnTo>
                  <a:pt x="4595621" y="1324355"/>
                </a:lnTo>
                <a:close/>
              </a:path>
              <a:path w="4620259" h="3423285">
                <a:moveTo>
                  <a:pt x="4582667" y="1324355"/>
                </a:moveTo>
                <a:lnTo>
                  <a:pt x="4582667" y="1299210"/>
                </a:lnTo>
                <a:lnTo>
                  <a:pt x="4570475" y="1312164"/>
                </a:lnTo>
                <a:lnTo>
                  <a:pt x="4570475" y="1324355"/>
                </a:lnTo>
                <a:lnTo>
                  <a:pt x="4582667" y="1324355"/>
                </a:lnTo>
                <a:close/>
              </a:path>
              <a:path w="4620259" h="3423285">
                <a:moveTo>
                  <a:pt x="4595621" y="782993"/>
                </a:moveTo>
                <a:lnTo>
                  <a:pt x="4595621" y="765810"/>
                </a:lnTo>
                <a:lnTo>
                  <a:pt x="4582667" y="765810"/>
                </a:lnTo>
                <a:lnTo>
                  <a:pt x="4595621" y="782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6" name="object 26"/>
          <p:cNvSpPr txBox="1"/>
          <p:nvPr/>
        </p:nvSpPr>
        <p:spPr>
          <a:xfrm>
            <a:off x="7652285" y="2221691"/>
            <a:ext cx="637688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endParaRPr sz="1901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00639" y="2627870"/>
            <a:ext cx="73063" cy="344882"/>
          </a:xfrm>
          <a:custGeom>
            <a:avLst/>
            <a:gdLst/>
            <a:ahLst/>
            <a:cxnLst/>
            <a:rect l="l" t="t" r="r" b="b"/>
            <a:pathLst>
              <a:path w="74929" h="353694">
                <a:moveTo>
                  <a:pt x="74675" y="124205"/>
                </a:moveTo>
                <a:lnTo>
                  <a:pt x="39623" y="0"/>
                </a:lnTo>
                <a:lnTo>
                  <a:pt x="0" y="123443"/>
                </a:lnTo>
                <a:lnTo>
                  <a:pt x="25598" y="90166"/>
                </a:lnTo>
                <a:lnTo>
                  <a:pt x="25908" y="73913"/>
                </a:lnTo>
                <a:lnTo>
                  <a:pt x="37813" y="74285"/>
                </a:lnTo>
                <a:lnTo>
                  <a:pt x="38100" y="73913"/>
                </a:lnTo>
                <a:lnTo>
                  <a:pt x="38383" y="74303"/>
                </a:lnTo>
                <a:lnTo>
                  <a:pt x="50292" y="74675"/>
                </a:lnTo>
                <a:lnTo>
                  <a:pt x="50292" y="90678"/>
                </a:lnTo>
                <a:lnTo>
                  <a:pt x="74675" y="124205"/>
                </a:lnTo>
                <a:close/>
              </a:path>
              <a:path w="74929" h="353694">
                <a:moveTo>
                  <a:pt x="50035" y="90325"/>
                </a:moveTo>
                <a:lnTo>
                  <a:pt x="38383" y="74303"/>
                </a:lnTo>
                <a:lnTo>
                  <a:pt x="37813" y="74285"/>
                </a:lnTo>
                <a:lnTo>
                  <a:pt x="25598" y="90166"/>
                </a:lnTo>
                <a:lnTo>
                  <a:pt x="20573" y="353567"/>
                </a:lnTo>
                <a:lnTo>
                  <a:pt x="45719" y="353567"/>
                </a:lnTo>
                <a:lnTo>
                  <a:pt x="50035" y="90325"/>
                </a:lnTo>
                <a:close/>
              </a:path>
              <a:path w="74929" h="353694">
                <a:moveTo>
                  <a:pt x="37813" y="74285"/>
                </a:moveTo>
                <a:lnTo>
                  <a:pt x="25908" y="73913"/>
                </a:lnTo>
                <a:lnTo>
                  <a:pt x="25598" y="90166"/>
                </a:lnTo>
                <a:lnTo>
                  <a:pt x="37813" y="74285"/>
                </a:lnTo>
                <a:close/>
              </a:path>
              <a:path w="74929" h="353694">
                <a:moveTo>
                  <a:pt x="50292" y="74675"/>
                </a:moveTo>
                <a:lnTo>
                  <a:pt x="38383" y="74303"/>
                </a:lnTo>
                <a:lnTo>
                  <a:pt x="50035" y="90325"/>
                </a:lnTo>
                <a:lnTo>
                  <a:pt x="50292" y="74675"/>
                </a:lnTo>
                <a:close/>
              </a:path>
              <a:path w="74929" h="353694">
                <a:moveTo>
                  <a:pt x="50292" y="90678"/>
                </a:moveTo>
                <a:lnTo>
                  <a:pt x="50292" y="74675"/>
                </a:lnTo>
                <a:lnTo>
                  <a:pt x="50035" y="90325"/>
                </a:lnTo>
                <a:lnTo>
                  <a:pt x="50292" y="90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8" name="object 28"/>
          <p:cNvSpPr txBox="1"/>
          <p:nvPr/>
        </p:nvSpPr>
        <p:spPr>
          <a:xfrm>
            <a:off x="3155574" y="2236614"/>
            <a:ext cx="3855244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  <a:tabLst>
                <a:tab pos="3361630" algn="l"/>
              </a:tabLst>
            </a:pPr>
            <a:r>
              <a:rPr lang="ru-RU"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endParaRPr sz="19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55659" y="2613754"/>
            <a:ext cx="343642" cy="3507017"/>
          </a:xfrm>
          <a:custGeom>
            <a:avLst/>
            <a:gdLst/>
            <a:ahLst/>
            <a:cxnLst/>
            <a:rect l="l" t="t" r="r" b="b"/>
            <a:pathLst>
              <a:path w="352425" h="3596640">
                <a:moveTo>
                  <a:pt x="73913" y="124205"/>
                </a:moveTo>
                <a:lnTo>
                  <a:pt x="36575" y="0"/>
                </a:lnTo>
                <a:lnTo>
                  <a:pt x="0" y="124205"/>
                </a:lnTo>
                <a:lnTo>
                  <a:pt x="24383" y="91185"/>
                </a:lnTo>
                <a:lnTo>
                  <a:pt x="24383" y="74675"/>
                </a:lnTo>
                <a:lnTo>
                  <a:pt x="49529" y="74675"/>
                </a:lnTo>
                <a:lnTo>
                  <a:pt x="49529" y="91860"/>
                </a:lnTo>
                <a:lnTo>
                  <a:pt x="73913" y="124205"/>
                </a:lnTo>
                <a:close/>
              </a:path>
              <a:path w="352425" h="3596640">
                <a:moveTo>
                  <a:pt x="36575" y="74675"/>
                </a:moveTo>
                <a:lnTo>
                  <a:pt x="24383" y="74675"/>
                </a:lnTo>
                <a:lnTo>
                  <a:pt x="24383" y="91185"/>
                </a:lnTo>
                <a:lnTo>
                  <a:pt x="36575" y="74675"/>
                </a:lnTo>
                <a:close/>
              </a:path>
              <a:path w="352425" h="3596640">
                <a:moveTo>
                  <a:pt x="49529" y="3572255"/>
                </a:moveTo>
                <a:lnTo>
                  <a:pt x="49529" y="91860"/>
                </a:lnTo>
                <a:lnTo>
                  <a:pt x="36575" y="74675"/>
                </a:lnTo>
                <a:lnTo>
                  <a:pt x="24383" y="91185"/>
                </a:lnTo>
                <a:lnTo>
                  <a:pt x="24383" y="3596640"/>
                </a:lnTo>
                <a:lnTo>
                  <a:pt x="36575" y="3596640"/>
                </a:lnTo>
                <a:lnTo>
                  <a:pt x="36575" y="3572255"/>
                </a:lnTo>
                <a:lnTo>
                  <a:pt x="49529" y="3572255"/>
                </a:lnTo>
                <a:close/>
              </a:path>
              <a:path w="352425" h="3596640">
                <a:moveTo>
                  <a:pt x="49529" y="91860"/>
                </a:moveTo>
                <a:lnTo>
                  <a:pt x="49529" y="74675"/>
                </a:lnTo>
                <a:lnTo>
                  <a:pt x="36575" y="74675"/>
                </a:lnTo>
                <a:lnTo>
                  <a:pt x="49529" y="91860"/>
                </a:lnTo>
                <a:close/>
              </a:path>
              <a:path w="352425" h="3596640">
                <a:moveTo>
                  <a:pt x="352043" y="3596640"/>
                </a:moveTo>
                <a:lnTo>
                  <a:pt x="352043" y="3572255"/>
                </a:lnTo>
                <a:lnTo>
                  <a:pt x="36575" y="3572255"/>
                </a:lnTo>
                <a:lnTo>
                  <a:pt x="49529" y="3584447"/>
                </a:lnTo>
                <a:lnTo>
                  <a:pt x="49529" y="3596640"/>
                </a:lnTo>
                <a:lnTo>
                  <a:pt x="352043" y="3596640"/>
                </a:lnTo>
                <a:close/>
              </a:path>
              <a:path w="352425" h="3596640">
                <a:moveTo>
                  <a:pt x="49529" y="3596640"/>
                </a:moveTo>
                <a:lnTo>
                  <a:pt x="49529" y="3584447"/>
                </a:lnTo>
                <a:lnTo>
                  <a:pt x="36575" y="3572255"/>
                </a:lnTo>
                <a:lnTo>
                  <a:pt x="36575" y="3596640"/>
                </a:lnTo>
                <a:lnTo>
                  <a:pt x="49529" y="3596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0" name="object 30"/>
          <p:cNvSpPr txBox="1"/>
          <p:nvPr/>
        </p:nvSpPr>
        <p:spPr>
          <a:xfrm>
            <a:off x="8103292" y="3661647"/>
            <a:ext cx="50100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3969" y="4067084"/>
            <a:ext cx="1012354" cy="601221"/>
          </a:xfrm>
          <a:custGeom>
            <a:avLst/>
            <a:gdLst/>
            <a:ahLst/>
            <a:cxnLst/>
            <a:rect l="l" t="t" r="r" b="b"/>
            <a:pathLst>
              <a:path w="1038225" h="616585">
                <a:moveTo>
                  <a:pt x="1001268" y="591311"/>
                </a:moveTo>
                <a:lnTo>
                  <a:pt x="0" y="591311"/>
                </a:lnTo>
                <a:lnTo>
                  <a:pt x="0" y="616458"/>
                </a:lnTo>
                <a:lnTo>
                  <a:pt x="988314" y="616458"/>
                </a:lnTo>
                <a:lnTo>
                  <a:pt x="988314" y="603504"/>
                </a:lnTo>
                <a:lnTo>
                  <a:pt x="1001268" y="591311"/>
                </a:lnTo>
                <a:close/>
              </a:path>
              <a:path w="1038225" h="616585">
                <a:moveTo>
                  <a:pt x="1037843" y="124205"/>
                </a:moveTo>
                <a:lnTo>
                  <a:pt x="1001268" y="0"/>
                </a:lnTo>
                <a:lnTo>
                  <a:pt x="963929" y="124205"/>
                </a:lnTo>
                <a:lnTo>
                  <a:pt x="988314" y="91859"/>
                </a:lnTo>
                <a:lnTo>
                  <a:pt x="988314" y="74675"/>
                </a:lnTo>
                <a:lnTo>
                  <a:pt x="1013459" y="74675"/>
                </a:lnTo>
                <a:lnTo>
                  <a:pt x="1013459" y="91185"/>
                </a:lnTo>
                <a:lnTo>
                  <a:pt x="1037843" y="124205"/>
                </a:lnTo>
                <a:close/>
              </a:path>
              <a:path w="1038225" h="616585">
                <a:moveTo>
                  <a:pt x="1001268" y="74675"/>
                </a:moveTo>
                <a:lnTo>
                  <a:pt x="988314" y="74675"/>
                </a:lnTo>
                <a:lnTo>
                  <a:pt x="988314" y="91859"/>
                </a:lnTo>
                <a:lnTo>
                  <a:pt x="1001268" y="74675"/>
                </a:lnTo>
                <a:close/>
              </a:path>
              <a:path w="1038225" h="616585">
                <a:moveTo>
                  <a:pt x="1013459" y="616458"/>
                </a:moveTo>
                <a:lnTo>
                  <a:pt x="1013459" y="91185"/>
                </a:lnTo>
                <a:lnTo>
                  <a:pt x="1001268" y="74675"/>
                </a:lnTo>
                <a:lnTo>
                  <a:pt x="988314" y="91859"/>
                </a:lnTo>
                <a:lnTo>
                  <a:pt x="988314" y="591311"/>
                </a:lnTo>
                <a:lnTo>
                  <a:pt x="1001268" y="591311"/>
                </a:lnTo>
                <a:lnTo>
                  <a:pt x="1001268" y="616458"/>
                </a:lnTo>
                <a:lnTo>
                  <a:pt x="1013459" y="616458"/>
                </a:lnTo>
                <a:close/>
              </a:path>
              <a:path w="1038225" h="616585">
                <a:moveTo>
                  <a:pt x="1001268" y="616458"/>
                </a:moveTo>
                <a:lnTo>
                  <a:pt x="1001268" y="591311"/>
                </a:lnTo>
                <a:lnTo>
                  <a:pt x="988314" y="603504"/>
                </a:lnTo>
                <a:lnTo>
                  <a:pt x="988314" y="616458"/>
                </a:lnTo>
                <a:lnTo>
                  <a:pt x="1001268" y="616458"/>
                </a:lnTo>
                <a:close/>
              </a:path>
              <a:path w="1038225" h="616585">
                <a:moveTo>
                  <a:pt x="1013459" y="91185"/>
                </a:moveTo>
                <a:lnTo>
                  <a:pt x="1013459" y="74675"/>
                </a:lnTo>
                <a:lnTo>
                  <a:pt x="1001268" y="74675"/>
                </a:lnTo>
                <a:lnTo>
                  <a:pt x="1013459" y="91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2" name="object 32"/>
          <p:cNvSpPr txBox="1"/>
          <p:nvPr/>
        </p:nvSpPr>
        <p:spPr>
          <a:xfrm>
            <a:off x="1783232" y="3733720"/>
            <a:ext cx="49100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3232" y="5187052"/>
            <a:ext cx="49100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07020" y="2803223"/>
            <a:ext cx="6919302" cy="3317549"/>
          </a:xfrm>
          <a:custGeom>
            <a:avLst/>
            <a:gdLst/>
            <a:ahLst/>
            <a:cxnLst/>
            <a:rect l="l" t="t" r="r" b="b"/>
            <a:pathLst>
              <a:path w="7096125" h="3402329">
                <a:moveTo>
                  <a:pt x="674370" y="1495043"/>
                </a:moveTo>
                <a:lnTo>
                  <a:pt x="637032" y="1370837"/>
                </a:lnTo>
                <a:lnTo>
                  <a:pt x="599694" y="1495043"/>
                </a:lnTo>
                <a:lnTo>
                  <a:pt x="624839" y="1461174"/>
                </a:lnTo>
                <a:lnTo>
                  <a:pt x="624839" y="1444752"/>
                </a:lnTo>
                <a:lnTo>
                  <a:pt x="649985" y="1444752"/>
                </a:lnTo>
                <a:lnTo>
                  <a:pt x="649985" y="1462200"/>
                </a:lnTo>
                <a:lnTo>
                  <a:pt x="674370" y="1495043"/>
                </a:lnTo>
                <a:close/>
              </a:path>
              <a:path w="7096125" h="3402329">
                <a:moveTo>
                  <a:pt x="637032" y="2350007"/>
                </a:moveTo>
                <a:lnTo>
                  <a:pt x="599694" y="2300478"/>
                </a:lnTo>
                <a:lnTo>
                  <a:pt x="624839" y="2384126"/>
                </a:lnTo>
                <a:lnTo>
                  <a:pt x="624839" y="2350007"/>
                </a:lnTo>
                <a:lnTo>
                  <a:pt x="637032" y="2350007"/>
                </a:lnTo>
                <a:close/>
              </a:path>
              <a:path w="7096125" h="3402329">
                <a:moveTo>
                  <a:pt x="637032" y="1444752"/>
                </a:moveTo>
                <a:lnTo>
                  <a:pt x="624839" y="1444752"/>
                </a:lnTo>
                <a:lnTo>
                  <a:pt x="624839" y="1461174"/>
                </a:lnTo>
                <a:lnTo>
                  <a:pt x="637032" y="1444752"/>
                </a:lnTo>
                <a:close/>
              </a:path>
              <a:path w="7096125" h="3402329">
                <a:moveTo>
                  <a:pt x="649985" y="1887473"/>
                </a:moveTo>
                <a:lnTo>
                  <a:pt x="649985" y="1462200"/>
                </a:lnTo>
                <a:lnTo>
                  <a:pt x="637032" y="1444752"/>
                </a:lnTo>
                <a:lnTo>
                  <a:pt x="624839" y="1461174"/>
                </a:lnTo>
                <a:lnTo>
                  <a:pt x="624839" y="1887473"/>
                </a:lnTo>
                <a:lnTo>
                  <a:pt x="649985" y="1887473"/>
                </a:lnTo>
                <a:close/>
              </a:path>
              <a:path w="7096125" h="3402329">
                <a:moveTo>
                  <a:pt x="649985" y="1899665"/>
                </a:moveTo>
                <a:lnTo>
                  <a:pt x="637032" y="1887473"/>
                </a:lnTo>
                <a:lnTo>
                  <a:pt x="624839" y="1887473"/>
                </a:lnTo>
                <a:lnTo>
                  <a:pt x="624839" y="1912619"/>
                </a:lnTo>
                <a:lnTo>
                  <a:pt x="637032" y="1912619"/>
                </a:lnTo>
                <a:lnTo>
                  <a:pt x="649985" y="1899665"/>
                </a:lnTo>
                <a:close/>
              </a:path>
              <a:path w="7096125" h="3402329">
                <a:moveTo>
                  <a:pt x="649985" y="2332824"/>
                </a:moveTo>
                <a:lnTo>
                  <a:pt x="649985" y="1912619"/>
                </a:lnTo>
                <a:lnTo>
                  <a:pt x="624839" y="1912619"/>
                </a:lnTo>
                <a:lnTo>
                  <a:pt x="624839" y="2333834"/>
                </a:lnTo>
                <a:lnTo>
                  <a:pt x="637032" y="2350007"/>
                </a:lnTo>
                <a:lnTo>
                  <a:pt x="649985" y="2332824"/>
                </a:lnTo>
                <a:close/>
              </a:path>
              <a:path w="7096125" h="3402329">
                <a:moveTo>
                  <a:pt x="649985" y="2381592"/>
                </a:moveTo>
                <a:lnTo>
                  <a:pt x="649985" y="2350007"/>
                </a:lnTo>
                <a:lnTo>
                  <a:pt x="624839" y="2350007"/>
                </a:lnTo>
                <a:lnTo>
                  <a:pt x="624839" y="2384126"/>
                </a:lnTo>
                <a:lnTo>
                  <a:pt x="637032" y="2424684"/>
                </a:lnTo>
                <a:lnTo>
                  <a:pt x="649985" y="2381592"/>
                </a:lnTo>
                <a:close/>
              </a:path>
              <a:path w="7096125" h="3402329">
                <a:moveTo>
                  <a:pt x="649985" y="1462200"/>
                </a:moveTo>
                <a:lnTo>
                  <a:pt x="649985" y="1444752"/>
                </a:lnTo>
                <a:lnTo>
                  <a:pt x="637032" y="1444752"/>
                </a:lnTo>
                <a:lnTo>
                  <a:pt x="649985" y="1462200"/>
                </a:lnTo>
                <a:close/>
              </a:path>
              <a:path w="7096125" h="3402329">
                <a:moveTo>
                  <a:pt x="1281684" y="1912619"/>
                </a:moveTo>
                <a:lnTo>
                  <a:pt x="1281684" y="1887473"/>
                </a:lnTo>
                <a:lnTo>
                  <a:pt x="637032" y="1887473"/>
                </a:lnTo>
                <a:lnTo>
                  <a:pt x="649985" y="1899665"/>
                </a:lnTo>
                <a:lnTo>
                  <a:pt x="649985" y="1912619"/>
                </a:lnTo>
                <a:lnTo>
                  <a:pt x="1281684" y="1912619"/>
                </a:lnTo>
                <a:close/>
              </a:path>
              <a:path w="7096125" h="3402329">
                <a:moveTo>
                  <a:pt x="649985" y="1912619"/>
                </a:moveTo>
                <a:lnTo>
                  <a:pt x="649985" y="1899665"/>
                </a:lnTo>
                <a:lnTo>
                  <a:pt x="637032" y="1912619"/>
                </a:lnTo>
                <a:lnTo>
                  <a:pt x="649985" y="1912619"/>
                </a:lnTo>
                <a:close/>
              </a:path>
              <a:path w="7096125" h="3402329">
                <a:moveTo>
                  <a:pt x="674370" y="2300478"/>
                </a:moveTo>
                <a:lnTo>
                  <a:pt x="637032" y="2350007"/>
                </a:lnTo>
                <a:lnTo>
                  <a:pt x="649985" y="2350007"/>
                </a:lnTo>
                <a:lnTo>
                  <a:pt x="649985" y="2381592"/>
                </a:lnTo>
                <a:lnTo>
                  <a:pt x="674370" y="2300478"/>
                </a:lnTo>
                <a:close/>
              </a:path>
              <a:path w="7096125" h="3402329">
                <a:moveTo>
                  <a:pt x="7059168" y="3377945"/>
                </a:moveTo>
                <a:lnTo>
                  <a:pt x="6057899" y="3377945"/>
                </a:lnTo>
                <a:lnTo>
                  <a:pt x="6057899" y="3402330"/>
                </a:lnTo>
                <a:lnTo>
                  <a:pt x="7046213" y="3402330"/>
                </a:lnTo>
                <a:lnTo>
                  <a:pt x="7046213" y="3390137"/>
                </a:lnTo>
                <a:lnTo>
                  <a:pt x="7059168" y="3377945"/>
                </a:lnTo>
                <a:close/>
              </a:path>
              <a:path w="7096125" h="3402329">
                <a:moveTo>
                  <a:pt x="7095743" y="1420367"/>
                </a:moveTo>
                <a:lnTo>
                  <a:pt x="7059168" y="1296161"/>
                </a:lnTo>
                <a:lnTo>
                  <a:pt x="7021829" y="1420367"/>
                </a:lnTo>
                <a:lnTo>
                  <a:pt x="7046213" y="1388021"/>
                </a:lnTo>
                <a:lnTo>
                  <a:pt x="7046213" y="1370837"/>
                </a:lnTo>
                <a:lnTo>
                  <a:pt x="7071359" y="1370837"/>
                </a:lnTo>
                <a:lnTo>
                  <a:pt x="7071359" y="1387347"/>
                </a:lnTo>
                <a:lnTo>
                  <a:pt x="7095743" y="1420367"/>
                </a:lnTo>
                <a:close/>
              </a:path>
              <a:path w="7096125" h="3402329">
                <a:moveTo>
                  <a:pt x="7059168" y="1370837"/>
                </a:moveTo>
                <a:lnTo>
                  <a:pt x="7046213" y="1370837"/>
                </a:lnTo>
                <a:lnTo>
                  <a:pt x="7046213" y="1388021"/>
                </a:lnTo>
                <a:lnTo>
                  <a:pt x="7059168" y="1370837"/>
                </a:lnTo>
                <a:close/>
              </a:path>
              <a:path w="7096125" h="3402329">
                <a:moveTo>
                  <a:pt x="7071359" y="3402330"/>
                </a:moveTo>
                <a:lnTo>
                  <a:pt x="7071359" y="1387347"/>
                </a:lnTo>
                <a:lnTo>
                  <a:pt x="7059168" y="1370837"/>
                </a:lnTo>
                <a:lnTo>
                  <a:pt x="7046213" y="1388021"/>
                </a:lnTo>
                <a:lnTo>
                  <a:pt x="7046213" y="3377945"/>
                </a:lnTo>
                <a:lnTo>
                  <a:pt x="7059168" y="3377945"/>
                </a:lnTo>
                <a:lnTo>
                  <a:pt x="7059168" y="3402330"/>
                </a:lnTo>
                <a:lnTo>
                  <a:pt x="7071359" y="3402330"/>
                </a:lnTo>
                <a:close/>
              </a:path>
              <a:path w="7096125" h="3402329">
                <a:moveTo>
                  <a:pt x="7059168" y="3402330"/>
                </a:moveTo>
                <a:lnTo>
                  <a:pt x="7059168" y="3377945"/>
                </a:lnTo>
                <a:lnTo>
                  <a:pt x="7046213" y="3390137"/>
                </a:lnTo>
                <a:lnTo>
                  <a:pt x="7046213" y="3402330"/>
                </a:lnTo>
                <a:lnTo>
                  <a:pt x="7059168" y="3402330"/>
                </a:lnTo>
                <a:close/>
              </a:path>
              <a:path w="7096125" h="3402329">
                <a:moveTo>
                  <a:pt x="7071359" y="1387347"/>
                </a:moveTo>
                <a:lnTo>
                  <a:pt x="7071359" y="1370837"/>
                </a:lnTo>
                <a:lnTo>
                  <a:pt x="7059168" y="1370837"/>
                </a:lnTo>
                <a:lnTo>
                  <a:pt x="7071359" y="1387347"/>
                </a:lnTo>
                <a:close/>
              </a:path>
              <a:path w="7096125" h="3402329">
                <a:moveTo>
                  <a:pt x="186116" y="70549"/>
                </a:moveTo>
                <a:lnTo>
                  <a:pt x="166168" y="51598"/>
                </a:lnTo>
                <a:lnTo>
                  <a:pt x="0" y="227837"/>
                </a:lnTo>
                <a:lnTo>
                  <a:pt x="20574" y="246887"/>
                </a:lnTo>
                <a:lnTo>
                  <a:pt x="186116" y="70549"/>
                </a:lnTo>
                <a:close/>
              </a:path>
              <a:path w="7096125" h="3402329">
                <a:moveTo>
                  <a:pt x="233934" y="0"/>
                </a:moveTo>
                <a:lnTo>
                  <a:pt x="145541" y="32003"/>
                </a:lnTo>
                <a:lnTo>
                  <a:pt x="166168" y="51598"/>
                </a:lnTo>
                <a:lnTo>
                  <a:pt x="176022" y="41147"/>
                </a:lnTo>
                <a:lnTo>
                  <a:pt x="195834" y="60197"/>
                </a:lnTo>
                <a:lnTo>
                  <a:pt x="195834" y="79781"/>
                </a:lnTo>
                <a:lnTo>
                  <a:pt x="206502" y="89915"/>
                </a:lnTo>
                <a:lnTo>
                  <a:pt x="233934" y="0"/>
                </a:lnTo>
                <a:close/>
              </a:path>
              <a:path w="7096125" h="3402329">
                <a:moveTo>
                  <a:pt x="195834" y="60197"/>
                </a:moveTo>
                <a:lnTo>
                  <a:pt x="176022" y="41147"/>
                </a:lnTo>
                <a:lnTo>
                  <a:pt x="166168" y="51598"/>
                </a:lnTo>
                <a:lnTo>
                  <a:pt x="186116" y="70549"/>
                </a:lnTo>
                <a:lnTo>
                  <a:pt x="195834" y="60197"/>
                </a:lnTo>
                <a:close/>
              </a:path>
              <a:path w="7096125" h="3402329">
                <a:moveTo>
                  <a:pt x="195834" y="79781"/>
                </a:moveTo>
                <a:lnTo>
                  <a:pt x="195834" y="60197"/>
                </a:lnTo>
                <a:lnTo>
                  <a:pt x="186116" y="70549"/>
                </a:lnTo>
                <a:lnTo>
                  <a:pt x="195834" y="797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5" name="object 35"/>
          <p:cNvSpPr txBox="1"/>
          <p:nvPr/>
        </p:nvSpPr>
        <p:spPr>
          <a:xfrm>
            <a:off x="1129040" y="5894153"/>
            <a:ext cx="3443799" cy="61098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587000" marR="4953" indent="-575235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Парасимпатические нервы </a:t>
            </a:r>
          </a:p>
          <a:p>
            <a:pPr marL="587000" marR="4953" indent="-575235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(блуждающий, тазовый)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97373" y="6190332"/>
            <a:ext cx="296350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Симпатические узлы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130" y="763143"/>
            <a:ext cx="8304647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 algn="ctr">
              <a:spcBef>
                <a:spcPts val="116"/>
              </a:spcBef>
            </a:pPr>
            <a:r>
              <a:rPr lang="ru-RU" dirty="0" smtClean="0"/>
              <a:t>Нейроэндокринные регуляторы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41463" y="1774385"/>
            <a:ext cx="4274304" cy="433373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 algn="ctr">
              <a:spcBef>
                <a:spcPts val="102"/>
              </a:spcBef>
            </a:pPr>
            <a:r>
              <a:rPr lang="ru-RU" sz="273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726" y="1774385"/>
            <a:ext cx="3707250" cy="433373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 algn="ctr">
              <a:spcBef>
                <a:spcPts val="102"/>
              </a:spcBef>
            </a:pPr>
            <a:r>
              <a:rPr lang="ru-RU" sz="273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Пептид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965" y="1599952"/>
            <a:ext cx="9094470" cy="5389316"/>
          </a:xfrm>
          <a:custGeom>
            <a:avLst/>
            <a:gdLst/>
            <a:ahLst/>
            <a:cxnLst/>
            <a:rect l="l" t="t" r="r" b="b"/>
            <a:pathLst>
              <a:path w="8633460" h="5085080">
                <a:moveTo>
                  <a:pt x="83819" y="4959095"/>
                </a:moveTo>
                <a:lnTo>
                  <a:pt x="0" y="4959095"/>
                </a:lnTo>
                <a:lnTo>
                  <a:pt x="27431" y="5013959"/>
                </a:lnTo>
                <a:lnTo>
                  <a:pt x="27431" y="4973573"/>
                </a:lnTo>
                <a:lnTo>
                  <a:pt x="55625" y="4973573"/>
                </a:lnTo>
                <a:lnTo>
                  <a:pt x="55625" y="5015484"/>
                </a:lnTo>
                <a:lnTo>
                  <a:pt x="83819" y="4959095"/>
                </a:lnTo>
                <a:close/>
              </a:path>
              <a:path w="8633460" h="5085080">
                <a:moveTo>
                  <a:pt x="8521446" y="55625"/>
                </a:moveTo>
                <a:lnTo>
                  <a:pt x="8521446" y="28193"/>
                </a:lnTo>
                <a:lnTo>
                  <a:pt x="27431" y="28193"/>
                </a:lnTo>
                <a:lnTo>
                  <a:pt x="55625" y="28194"/>
                </a:lnTo>
                <a:lnTo>
                  <a:pt x="55625" y="55625"/>
                </a:lnTo>
                <a:lnTo>
                  <a:pt x="4049267" y="55625"/>
                </a:lnTo>
                <a:lnTo>
                  <a:pt x="4049267" y="41910"/>
                </a:lnTo>
                <a:lnTo>
                  <a:pt x="4062221" y="41910"/>
                </a:lnTo>
                <a:lnTo>
                  <a:pt x="4062221" y="55625"/>
                </a:lnTo>
                <a:lnTo>
                  <a:pt x="8521446" y="55625"/>
                </a:lnTo>
                <a:close/>
              </a:path>
              <a:path w="8633460" h="5085080">
                <a:moveTo>
                  <a:pt x="55625" y="55625"/>
                </a:moveTo>
                <a:lnTo>
                  <a:pt x="55625" y="28194"/>
                </a:lnTo>
                <a:lnTo>
                  <a:pt x="27431" y="28194"/>
                </a:lnTo>
                <a:lnTo>
                  <a:pt x="27431" y="55625"/>
                </a:lnTo>
                <a:lnTo>
                  <a:pt x="55625" y="55625"/>
                </a:lnTo>
                <a:close/>
              </a:path>
              <a:path w="8633460" h="5085080">
                <a:moveTo>
                  <a:pt x="55625" y="746759"/>
                </a:moveTo>
                <a:lnTo>
                  <a:pt x="55625" y="55625"/>
                </a:lnTo>
                <a:lnTo>
                  <a:pt x="27431" y="55625"/>
                </a:lnTo>
                <a:lnTo>
                  <a:pt x="27431" y="4959095"/>
                </a:lnTo>
                <a:lnTo>
                  <a:pt x="41910" y="4959095"/>
                </a:lnTo>
                <a:lnTo>
                  <a:pt x="41910" y="746759"/>
                </a:lnTo>
                <a:lnTo>
                  <a:pt x="55625" y="746759"/>
                </a:lnTo>
                <a:close/>
              </a:path>
              <a:path w="8633460" h="5085080">
                <a:moveTo>
                  <a:pt x="55625" y="5015484"/>
                </a:moveTo>
                <a:lnTo>
                  <a:pt x="55625" y="4973573"/>
                </a:lnTo>
                <a:lnTo>
                  <a:pt x="27431" y="4973573"/>
                </a:lnTo>
                <a:lnTo>
                  <a:pt x="27431" y="5013959"/>
                </a:lnTo>
                <a:lnTo>
                  <a:pt x="35051" y="5029199"/>
                </a:lnTo>
                <a:lnTo>
                  <a:pt x="48768" y="5029199"/>
                </a:lnTo>
                <a:lnTo>
                  <a:pt x="55625" y="5015484"/>
                </a:lnTo>
                <a:close/>
              </a:path>
              <a:path w="8633460" h="5085080">
                <a:moveTo>
                  <a:pt x="8521446" y="5057393"/>
                </a:moveTo>
                <a:lnTo>
                  <a:pt x="8521446" y="5029199"/>
                </a:lnTo>
                <a:lnTo>
                  <a:pt x="4062913" y="5029199"/>
                </a:lnTo>
                <a:lnTo>
                  <a:pt x="4056125" y="5042916"/>
                </a:lnTo>
                <a:lnTo>
                  <a:pt x="4049196" y="5029199"/>
                </a:lnTo>
                <a:lnTo>
                  <a:pt x="48768" y="5029199"/>
                </a:lnTo>
                <a:lnTo>
                  <a:pt x="41910" y="5042916"/>
                </a:lnTo>
                <a:lnTo>
                  <a:pt x="35051" y="5029199"/>
                </a:lnTo>
                <a:lnTo>
                  <a:pt x="27431" y="5029199"/>
                </a:lnTo>
                <a:lnTo>
                  <a:pt x="27431" y="5057393"/>
                </a:lnTo>
                <a:lnTo>
                  <a:pt x="8521446" y="5057393"/>
                </a:lnTo>
                <a:close/>
              </a:path>
              <a:path w="8633460" h="5085080">
                <a:moveTo>
                  <a:pt x="48768" y="5029199"/>
                </a:moveTo>
                <a:lnTo>
                  <a:pt x="35051" y="5029199"/>
                </a:lnTo>
                <a:lnTo>
                  <a:pt x="41910" y="5042916"/>
                </a:lnTo>
                <a:lnTo>
                  <a:pt x="48768" y="5029199"/>
                </a:lnTo>
                <a:close/>
              </a:path>
              <a:path w="8633460" h="5085080">
                <a:moveTo>
                  <a:pt x="8529065" y="758951"/>
                </a:moveTo>
                <a:lnTo>
                  <a:pt x="8529065" y="746759"/>
                </a:lnTo>
                <a:lnTo>
                  <a:pt x="41910" y="746759"/>
                </a:lnTo>
                <a:lnTo>
                  <a:pt x="41910" y="758952"/>
                </a:lnTo>
                <a:lnTo>
                  <a:pt x="8529065" y="758951"/>
                </a:lnTo>
                <a:close/>
              </a:path>
              <a:path w="8633460" h="5085080">
                <a:moveTo>
                  <a:pt x="55625" y="1543049"/>
                </a:moveTo>
                <a:lnTo>
                  <a:pt x="55625" y="758952"/>
                </a:lnTo>
                <a:lnTo>
                  <a:pt x="41910" y="758952"/>
                </a:lnTo>
                <a:lnTo>
                  <a:pt x="41910" y="1543049"/>
                </a:lnTo>
                <a:lnTo>
                  <a:pt x="55625" y="1543049"/>
                </a:lnTo>
                <a:close/>
              </a:path>
              <a:path w="8633460" h="5085080">
                <a:moveTo>
                  <a:pt x="8529065" y="1555241"/>
                </a:moveTo>
                <a:lnTo>
                  <a:pt x="8529065" y="1543049"/>
                </a:lnTo>
                <a:lnTo>
                  <a:pt x="41910" y="1543049"/>
                </a:lnTo>
                <a:lnTo>
                  <a:pt x="41910" y="1555241"/>
                </a:lnTo>
                <a:lnTo>
                  <a:pt x="8529065" y="1555241"/>
                </a:lnTo>
                <a:close/>
              </a:path>
              <a:path w="8633460" h="5085080">
                <a:moveTo>
                  <a:pt x="55625" y="2339340"/>
                </a:moveTo>
                <a:lnTo>
                  <a:pt x="55625" y="1555241"/>
                </a:lnTo>
                <a:lnTo>
                  <a:pt x="41910" y="1555241"/>
                </a:lnTo>
                <a:lnTo>
                  <a:pt x="41910" y="2339340"/>
                </a:lnTo>
                <a:lnTo>
                  <a:pt x="55625" y="2339340"/>
                </a:lnTo>
                <a:close/>
              </a:path>
              <a:path w="8633460" h="5085080">
                <a:moveTo>
                  <a:pt x="8529065" y="2351531"/>
                </a:moveTo>
                <a:lnTo>
                  <a:pt x="8529065" y="2339340"/>
                </a:lnTo>
                <a:lnTo>
                  <a:pt x="41910" y="2339340"/>
                </a:lnTo>
                <a:lnTo>
                  <a:pt x="41910" y="2351531"/>
                </a:lnTo>
                <a:lnTo>
                  <a:pt x="8529065" y="2351531"/>
                </a:lnTo>
                <a:close/>
              </a:path>
              <a:path w="8633460" h="5085080">
                <a:moveTo>
                  <a:pt x="55625" y="2885693"/>
                </a:moveTo>
                <a:lnTo>
                  <a:pt x="55625" y="2351531"/>
                </a:lnTo>
                <a:lnTo>
                  <a:pt x="41910" y="2351531"/>
                </a:lnTo>
                <a:lnTo>
                  <a:pt x="41910" y="2885693"/>
                </a:lnTo>
                <a:lnTo>
                  <a:pt x="55625" y="2885693"/>
                </a:lnTo>
                <a:close/>
              </a:path>
              <a:path w="8633460" h="5085080">
                <a:moveTo>
                  <a:pt x="8529065" y="2897885"/>
                </a:moveTo>
                <a:lnTo>
                  <a:pt x="8529065" y="2885693"/>
                </a:lnTo>
                <a:lnTo>
                  <a:pt x="41910" y="2885693"/>
                </a:lnTo>
                <a:lnTo>
                  <a:pt x="41910" y="2897885"/>
                </a:lnTo>
                <a:lnTo>
                  <a:pt x="8529065" y="2897885"/>
                </a:lnTo>
                <a:close/>
              </a:path>
              <a:path w="8633460" h="5085080">
                <a:moveTo>
                  <a:pt x="55625" y="3397758"/>
                </a:moveTo>
                <a:lnTo>
                  <a:pt x="55625" y="2897885"/>
                </a:lnTo>
                <a:lnTo>
                  <a:pt x="41910" y="2897885"/>
                </a:lnTo>
                <a:lnTo>
                  <a:pt x="41910" y="3397758"/>
                </a:lnTo>
                <a:lnTo>
                  <a:pt x="55625" y="3397758"/>
                </a:lnTo>
                <a:close/>
              </a:path>
              <a:path w="8633460" h="5085080">
                <a:moveTo>
                  <a:pt x="8529065" y="3409950"/>
                </a:moveTo>
                <a:lnTo>
                  <a:pt x="8529065" y="3397758"/>
                </a:lnTo>
                <a:lnTo>
                  <a:pt x="41910" y="3397758"/>
                </a:lnTo>
                <a:lnTo>
                  <a:pt x="41910" y="3409950"/>
                </a:lnTo>
                <a:lnTo>
                  <a:pt x="8529065" y="3409950"/>
                </a:lnTo>
                <a:close/>
              </a:path>
              <a:path w="8633460" h="5085080">
                <a:moveTo>
                  <a:pt x="55625" y="3944111"/>
                </a:moveTo>
                <a:lnTo>
                  <a:pt x="55625" y="3409950"/>
                </a:lnTo>
                <a:lnTo>
                  <a:pt x="41910" y="3409950"/>
                </a:lnTo>
                <a:lnTo>
                  <a:pt x="41910" y="3944111"/>
                </a:lnTo>
                <a:lnTo>
                  <a:pt x="55625" y="3944111"/>
                </a:lnTo>
                <a:close/>
              </a:path>
              <a:path w="8633460" h="5085080">
                <a:moveTo>
                  <a:pt x="8529065" y="3956303"/>
                </a:moveTo>
                <a:lnTo>
                  <a:pt x="8529065" y="3944111"/>
                </a:lnTo>
                <a:lnTo>
                  <a:pt x="41910" y="3944111"/>
                </a:lnTo>
                <a:lnTo>
                  <a:pt x="41910" y="3956303"/>
                </a:lnTo>
                <a:lnTo>
                  <a:pt x="8529065" y="3956303"/>
                </a:lnTo>
                <a:close/>
              </a:path>
              <a:path w="8633460" h="5085080">
                <a:moveTo>
                  <a:pt x="55625" y="4490465"/>
                </a:moveTo>
                <a:lnTo>
                  <a:pt x="55625" y="3956303"/>
                </a:lnTo>
                <a:lnTo>
                  <a:pt x="41910" y="3956303"/>
                </a:lnTo>
                <a:lnTo>
                  <a:pt x="41910" y="4490465"/>
                </a:lnTo>
                <a:lnTo>
                  <a:pt x="55625" y="4490465"/>
                </a:lnTo>
                <a:close/>
              </a:path>
              <a:path w="8633460" h="5085080">
                <a:moveTo>
                  <a:pt x="8529065" y="4502658"/>
                </a:moveTo>
                <a:lnTo>
                  <a:pt x="8529065" y="4490465"/>
                </a:lnTo>
                <a:lnTo>
                  <a:pt x="41910" y="4490465"/>
                </a:lnTo>
                <a:lnTo>
                  <a:pt x="41910" y="4502658"/>
                </a:lnTo>
                <a:lnTo>
                  <a:pt x="8529065" y="4502658"/>
                </a:lnTo>
                <a:close/>
              </a:path>
              <a:path w="8633460" h="5085080">
                <a:moveTo>
                  <a:pt x="55625" y="4959095"/>
                </a:moveTo>
                <a:lnTo>
                  <a:pt x="55625" y="4502658"/>
                </a:lnTo>
                <a:lnTo>
                  <a:pt x="41910" y="4502658"/>
                </a:lnTo>
                <a:lnTo>
                  <a:pt x="41910" y="4959095"/>
                </a:lnTo>
                <a:lnTo>
                  <a:pt x="55625" y="4959095"/>
                </a:lnTo>
                <a:close/>
              </a:path>
              <a:path w="8633460" h="5085080">
                <a:moveTo>
                  <a:pt x="4092701" y="4969002"/>
                </a:moveTo>
                <a:lnTo>
                  <a:pt x="4018787" y="4969002"/>
                </a:lnTo>
                <a:lnTo>
                  <a:pt x="4049196" y="5029199"/>
                </a:lnTo>
                <a:lnTo>
                  <a:pt x="4049267" y="4981193"/>
                </a:lnTo>
                <a:lnTo>
                  <a:pt x="4062221" y="4981193"/>
                </a:lnTo>
                <a:lnTo>
                  <a:pt x="4062221" y="5029199"/>
                </a:lnTo>
                <a:lnTo>
                  <a:pt x="4062913" y="5029199"/>
                </a:lnTo>
                <a:lnTo>
                  <a:pt x="4092701" y="4969002"/>
                </a:lnTo>
                <a:close/>
              </a:path>
              <a:path w="8633460" h="5085080">
                <a:moveTo>
                  <a:pt x="4062913" y="5029199"/>
                </a:moveTo>
                <a:lnTo>
                  <a:pt x="4049196" y="5029199"/>
                </a:lnTo>
                <a:lnTo>
                  <a:pt x="4056125" y="5042916"/>
                </a:lnTo>
                <a:lnTo>
                  <a:pt x="4062913" y="5029199"/>
                </a:lnTo>
                <a:close/>
              </a:path>
              <a:path w="8633460" h="5085080">
                <a:moveTo>
                  <a:pt x="4062221" y="55625"/>
                </a:moveTo>
                <a:lnTo>
                  <a:pt x="4062221" y="41910"/>
                </a:lnTo>
                <a:lnTo>
                  <a:pt x="4049267" y="41910"/>
                </a:lnTo>
                <a:lnTo>
                  <a:pt x="4049267" y="55625"/>
                </a:lnTo>
                <a:lnTo>
                  <a:pt x="4062221" y="55625"/>
                </a:lnTo>
                <a:close/>
              </a:path>
              <a:path w="8633460" h="5085080">
                <a:moveTo>
                  <a:pt x="4062221" y="746759"/>
                </a:moveTo>
                <a:lnTo>
                  <a:pt x="4062221" y="55625"/>
                </a:lnTo>
                <a:lnTo>
                  <a:pt x="4049267" y="55625"/>
                </a:lnTo>
                <a:lnTo>
                  <a:pt x="4049267" y="746759"/>
                </a:lnTo>
                <a:lnTo>
                  <a:pt x="4062221" y="746759"/>
                </a:lnTo>
                <a:close/>
              </a:path>
              <a:path w="8633460" h="5085080">
                <a:moveTo>
                  <a:pt x="4062221" y="1543049"/>
                </a:moveTo>
                <a:lnTo>
                  <a:pt x="4062221" y="758952"/>
                </a:lnTo>
                <a:lnTo>
                  <a:pt x="4049267" y="758952"/>
                </a:lnTo>
                <a:lnTo>
                  <a:pt x="4049267" y="1543049"/>
                </a:lnTo>
                <a:lnTo>
                  <a:pt x="4062221" y="1543049"/>
                </a:lnTo>
                <a:close/>
              </a:path>
              <a:path w="8633460" h="5085080">
                <a:moveTo>
                  <a:pt x="4062221" y="2339340"/>
                </a:moveTo>
                <a:lnTo>
                  <a:pt x="4062221" y="1555241"/>
                </a:lnTo>
                <a:lnTo>
                  <a:pt x="4049267" y="1555241"/>
                </a:lnTo>
                <a:lnTo>
                  <a:pt x="4049267" y="2339340"/>
                </a:lnTo>
                <a:lnTo>
                  <a:pt x="4062221" y="2339340"/>
                </a:lnTo>
                <a:close/>
              </a:path>
              <a:path w="8633460" h="5085080">
                <a:moveTo>
                  <a:pt x="4062221" y="2885693"/>
                </a:moveTo>
                <a:lnTo>
                  <a:pt x="4062221" y="2351531"/>
                </a:lnTo>
                <a:lnTo>
                  <a:pt x="4049267" y="2351531"/>
                </a:lnTo>
                <a:lnTo>
                  <a:pt x="4049267" y="2885693"/>
                </a:lnTo>
                <a:lnTo>
                  <a:pt x="4062221" y="2885693"/>
                </a:lnTo>
                <a:close/>
              </a:path>
              <a:path w="8633460" h="5085080">
                <a:moveTo>
                  <a:pt x="4062221" y="3397758"/>
                </a:moveTo>
                <a:lnTo>
                  <a:pt x="4062221" y="2897885"/>
                </a:lnTo>
                <a:lnTo>
                  <a:pt x="4049267" y="2897885"/>
                </a:lnTo>
                <a:lnTo>
                  <a:pt x="4049267" y="3397758"/>
                </a:lnTo>
                <a:lnTo>
                  <a:pt x="4062221" y="3397758"/>
                </a:lnTo>
                <a:close/>
              </a:path>
              <a:path w="8633460" h="5085080">
                <a:moveTo>
                  <a:pt x="4062221" y="3944111"/>
                </a:moveTo>
                <a:lnTo>
                  <a:pt x="4062221" y="3409950"/>
                </a:lnTo>
                <a:lnTo>
                  <a:pt x="4049267" y="3409950"/>
                </a:lnTo>
                <a:lnTo>
                  <a:pt x="4049267" y="3944111"/>
                </a:lnTo>
                <a:lnTo>
                  <a:pt x="4062221" y="3944111"/>
                </a:lnTo>
                <a:close/>
              </a:path>
              <a:path w="8633460" h="5085080">
                <a:moveTo>
                  <a:pt x="4062221" y="4490465"/>
                </a:moveTo>
                <a:lnTo>
                  <a:pt x="4062221" y="3956303"/>
                </a:lnTo>
                <a:lnTo>
                  <a:pt x="4049267" y="3956303"/>
                </a:lnTo>
                <a:lnTo>
                  <a:pt x="4049267" y="4490465"/>
                </a:lnTo>
                <a:lnTo>
                  <a:pt x="4062221" y="4490465"/>
                </a:lnTo>
                <a:close/>
              </a:path>
              <a:path w="8633460" h="5085080">
                <a:moveTo>
                  <a:pt x="4062221" y="4969002"/>
                </a:moveTo>
                <a:lnTo>
                  <a:pt x="4062221" y="4502658"/>
                </a:lnTo>
                <a:lnTo>
                  <a:pt x="4049267" y="4502658"/>
                </a:lnTo>
                <a:lnTo>
                  <a:pt x="4049267" y="4969002"/>
                </a:lnTo>
                <a:lnTo>
                  <a:pt x="4062221" y="4969002"/>
                </a:lnTo>
                <a:close/>
              </a:path>
              <a:path w="8633460" h="5085080">
                <a:moveTo>
                  <a:pt x="4062221" y="5029199"/>
                </a:moveTo>
                <a:lnTo>
                  <a:pt x="4062221" y="4981193"/>
                </a:lnTo>
                <a:lnTo>
                  <a:pt x="4049267" y="4981193"/>
                </a:lnTo>
                <a:lnTo>
                  <a:pt x="4049267" y="5029199"/>
                </a:lnTo>
                <a:lnTo>
                  <a:pt x="4062221" y="5029199"/>
                </a:lnTo>
                <a:close/>
              </a:path>
              <a:path w="8633460" h="5085080">
                <a:moveTo>
                  <a:pt x="8591550" y="41910"/>
                </a:moveTo>
                <a:lnTo>
                  <a:pt x="8507729" y="0"/>
                </a:lnTo>
                <a:lnTo>
                  <a:pt x="8507729" y="28193"/>
                </a:lnTo>
                <a:lnTo>
                  <a:pt x="8521446" y="28193"/>
                </a:lnTo>
                <a:lnTo>
                  <a:pt x="8521446" y="76961"/>
                </a:lnTo>
                <a:lnTo>
                  <a:pt x="8591550" y="41910"/>
                </a:lnTo>
                <a:close/>
              </a:path>
              <a:path w="8633460" h="5085080">
                <a:moveTo>
                  <a:pt x="8521446" y="76961"/>
                </a:moveTo>
                <a:lnTo>
                  <a:pt x="8521446" y="55625"/>
                </a:lnTo>
                <a:lnTo>
                  <a:pt x="8507729" y="55625"/>
                </a:lnTo>
                <a:lnTo>
                  <a:pt x="8507729" y="83820"/>
                </a:lnTo>
                <a:lnTo>
                  <a:pt x="8521446" y="76961"/>
                </a:lnTo>
                <a:close/>
              </a:path>
              <a:path w="8633460" h="5085080">
                <a:moveTo>
                  <a:pt x="8591550" y="5042916"/>
                </a:moveTo>
                <a:lnTo>
                  <a:pt x="8507729" y="5001006"/>
                </a:lnTo>
                <a:lnTo>
                  <a:pt x="8507729" y="5029199"/>
                </a:lnTo>
                <a:lnTo>
                  <a:pt x="8521446" y="5029199"/>
                </a:lnTo>
                <a:lnTo>
                  <a:pt x="8521446" y="5077967"/>
                </a:lnTo>
                <a:lnTo>
                  <a:pt x="8591550" y="5042916"/>
                </a:lnTo>
                <a:close/>
              </a:path>
              <a:path w="8633460" h="5085080">
                <a:moveTo>
                  <a:pt x="8521446" y="5077967"/>
                </a:moveTo>
                <a:lnTo>
                  <a:pt x="8521446" y="5057393"/>
                </a:lnTo>
                <a:lnTo>
                  <a:pt x="8507729" y="5057393"/>
                </a:lnTo>
                <a:lnTo>
                  <a:pt x="8507729" y="5084825"/>
                </a:lnTo>
                <a:lnTo>
                  <a:pt x="8521446" y="5077967"/>
                </a:lnTo>
                <a:close/>
              </a:path>
              <a:path w="8633460" h="5085080">
                <a:moveTo>
                  <a:pt x="8591550" y="752856"/>
                </a:moveTo>
                <a:lnTo>
                  <a:pt x="8516874" y="715517"/>
                </a:lnTo>
                <a:lnTo>
                  <a:pt x="8516874" y="746759"/>
                </a:lnTo>
                <a:lnTo>
                  <a:pt x="8529065" y="746759"/>
                </a:lnTo>
                <a:lnTo>
                  <a:pt x="8529065" y="784098"/>
                </a:lnTo>
                <a:lnTo>
                  <a:pt x="8591550" y="752856"/>
                </a:lnTo>
                <a:close/>
              </a:path>
              <a:path w="8633460" h="5085080">
                <a:moveTo>
                  <a:pt x="8529065" y="784098"/>
                </a:moveTo>
                <a:lnTo>
                  <a:pt x="8529065" y="758951"/>
                </a:lnTo>
                <a:lnTo>
                  <a:pt x="8516874" y="758951"/>
                </a:lnTo>
                <a:lnTo>
                  <a:pt x="8516874" y="790193"/>
                </a:lnTo>
                <a:lnTo>
                  <a:pt x="8529065" y="784098"/>
                </a:lnTo>
                <a:close/>
              </a:path>
              <a:path w="8633460" h="5085080">
                <a:moveTo>
                  <a:pt x="8591550" y="1549145"/>
                </a:moveTo>
                <a:lnTo>
                  <a:pt x="8516874" y="1511807"/>
                </a:lnTo>
                <a:lnTo>
                  <a:pt x="8516874" y="1543049"/>
                </a:lnTo>
                <a:lnTo>
                  <a:pt x="8529065" y="1543049"/>
                </a:lnTo>
                <a:lnTo>
                  <a:pt x="8529065" y="1580388"/>
                </a:lnTo>
                <a:lnTo>
                  <a:pt x="8591550" y="1549145"/>
                </a:lnTo>
                <a:close/>
              </a:path>
              <a:path w="8633460" h="5085080">
                <a:moveTo>
                  <a:pt x="8529065" y="1580388"/>
                </a:moveTo>
                <a:lnTo>
                  <a:pt x="8529065" y="1555241"/>
                </a:lnTo>
                <a:lnTo>
                  <a:pt x="8516874" y="1555241"/>
                </a:lnTo>
                <a:lnTo>
                  <a:pt x="8516874" y="1586484"/>
                </a:lnTo>
                <a:lnTo>
                  <a:pt x="8529065" y="1580388"/>
                </a:lnTo>
                <a:close/>
              </a:path>
              <a:path w="8633460" h="5085080">
                <a:moveTo>
                  <a:pt x="8591550" y="2345435"/>
                </a:moveTo>
                <a:lnTo>
                  <a:pt x="8516874" y="2308097"/>
                </a:lnTo>
                <a:lnTo>
                  <a:pt x="8516874" y="2339340"/>
                </a:lnTo>
                <a:lnTo>
                  <a:pt x="8529065" y="2339340"/>
                </a:lnTo>
                <a:lnTo>
                  <a:pt x="8529065" y="2376677"/>
                </a:lnTo>
                <a:lnTo>
                  <a:pt x="8591550" y="2345435"/>
                </a:lnTo>
                <a:close/>
              </a:path>
              <a:path w="8633460" h="5085080">
                <a:moveTo>
                  <a:pt x="8529065" y="2376677"/>
                </a:moveTo>
                <a:lnTo>
                  <a:pt x="8529065" y="2351531"/>
                </a:lnTo>
                <a:lnTo>
                  <a:pt x="8516874" y="2351531"/>
                </a:lnTo>
                <a:lnTo>
                  <a:pt x="8516874" y="2382773"/>
                </a:lnTo>
                <a:lnTo>
                  <a:pt x="8529065" y="2376677"/>
                </a:lnTo>
                <a:close/>
              </a:path>
              <a:path w="8633460" h="5085080">
                <a:moveTo>
                  <a:pt x="8591550" y="2891790"/>
                </a:moveTo>
                <a:lnTo>
                  <a:pt x="8516874" y="2854452"/>
                </a:lnTo>
                <a:lnTo>
                  <a:pt x="8516874" y="2885693"/>
                </a:lnTo>
                <a:lnTo>
                  <a:pt x="8529065" y="2885693"/>
                </a:lnTo>
                <a:lnTo>
                  <a:pt x="8529065" y="2923032"/>
                </a:lnTo>
                <a:lnTo>
                  <a:pt x="8591550" y="2891790"/>
                </a:lnTo>
                <a:close/>
              </a:path>
              <a:path w="8633460" h="5085080">
                <a:moveTo>
                  <a:pt x="8529065" y="2923032"/>
                </a:moveTo>
                <a:lnTo>
                  <a:pt x="8529065" y="2897885"/>
                </a:lnTo>
                <a:lnTo>
                  <a:pt x="8516874" y="2897885"/>
                </a:lnTo>
                <a:lnTo>
                  <a:pt x="8516874" y="2929128"/>
                </a:lnTo>
                <a:lnTo>
                  <a:pt x="8529065" y="2923032"/>
                </a:lnTo>
                <a:close/>
              </a:path>
              <a:path w="8633460" h="5085080">
                <a:moveTo>
                  <a:pt x="8591550" y="3403853"/>
                </a:moveTo>
                <a:lnTo>
                  <a:pt x="8516874" y="3366516"/>
                </a:lnTo>
                <a:lnTo>
                  <a:pt x="8516874" y="3397758"/>
                </a:lnTo>
                <a:lnTo>
                  <a:pt x="8529065" y="3397758"/>
                </a:lnTo>
                <a:lnTo>
                  <a:pt x="8529065" y="3435095"/>
                </a:lnTo>
                <a:lnTo>
                  <a:pt x="8591550" y="3403853"/>
                </a:lnTo>
                <a:close/>
              </a:path>
              <a:path w="8633460" h="5085080">
                <a:moveTo>
                  <a:pt x="8529065" y="3435095"/>
                </a:moveTo>
                <a:lnTo>
                  <a:pt x="8529065" y="3409950"/>
                </a:lnTo>
                <a:lnTo>
                  <a:pt x="8516874" y="3409950"/>
                </a:lnTo>
                <a:lnTo>
                  <a:pt x="8516874" y="3441191"/>
                </a:lnTo>
                <a:lnTo>
                  <a:pt x="8529065" y="3435095"/>
                </a:lnTo>
                <a:close/>
              </a:path>
              <a:path w="8633460" h="5085080">
                <a:moveTo>
                  <a:pt x="8591550" y="3950207"/>
                </a:moveTo>
                <a:lnTo>
                  <a:pt x="8516874" y="3912869"/>
                </a:lnTo>
                <a:lnTo>
                  <a:pt x="8516874" y="3944111"/>
                </a:lnTo>
                <a:lnTo>
                  <a:pt x="8529065" y="3944111"/>
                </a:lnTo>
                <a:lnTo>
                  <a:pt x="8529065" y="3981450"/>
                </a:lnTo>
                <a:lnTo>
                  <a:pt x="8591550" y="3950207"/>
                </a:lnTo>
                <a:close/>
              </a:path>
              <a:path w="8633460" h="5085080">
                <a:moveTo>
                  <a:pt x="8529065" y="3981450"/>
                </a:moveTo>
                <a:lnTo>
                  <a:pt x="8529065" y="3956303"/>
                </a:lnTo>
                <a:lnTo>
                  <a:pt x="8516874" y="3956303"/>
                </a:lnTo>
                <a:lnTo>
                  <a:pt x="8516874" y="3987545"/>
                </a:lnTo>
                <a:lnTo>
                  <a:pt x="8529065" y="3981450"/>
                </a:lnTo>
                <a:close/>
              </a:path>
              <a:path w="8633460" h="5085080">
                <a:moveTo>
                  <a:pt x="8591550" y="4496561"/>
                </a:moveTo>
                <a:lnTo>
                  <a:pt x="8516874" y="4459223"/>
                </a:lnTo>
                <a:lnTo>
                  <a:pt x="8516874" y="4490465"/>
                </a:lnTo>
                <a:lnTo>
                  <a:pt x="8529065" y="4490465"/>
                </a:lnTo>
                <a:lnTo>
                  <a:pt x="8529065" y="4527804"/>
                </a:lnTo>
                <a:lnTo>
                  <a:pt x="8591550" y="4496561"/>
                </a:lnTo>
                <a:close/>
              </a:path>
              <a:path w="8633460" h="5085080">
                <a:moveTo>
                  <a:pt x="8529065" y="4527804"/>
                </a:moveTo>
                <a:lnTo>
                  <a:pt x="8529065" y="4502658"/>
                </a:lnTo>
                <a:lnTo>
                  <a:pt x="8516874" y="4502658"/>
                </a:lnTo>
                <a:lnTo>
                  <a:pt x="8516874" y="4533900"/>
                </a:lnTo>
                <a:lnTo>
                  <a:pt x="8529065" y="4527804"/>
                </a:lnTo>
                <a:close/>
              </a:path>
              <a:path w="8633460" h="5085080">
                <a:moveTo>
                  <a:pt x="8633459" y="4959095"/>
                </a:moveTo>
                <a:lnTo>
                  <a:pt x="8549639" y="4959095"/>
                </a:lnTo>
                <a:lnTo>
                  <a:pt x="8577071" y="5013959"/>
                </a:lnTo>
                <a:lnTo>
                  <a:pt x="8577071" y="4973573"/>
                </a:lnTo>
                <a:lnTo>
                  <a:pt x="8605265" y="4973573"/>
                </a:lnTo>
                <a:lnTo>
                  <a:pt x="8605265" y="5015484"/>
                </a:lnTo>
                <a:lnTo>
                  <a:pt x="8633459" y="4959095"/>
                </a:lnTo>
                <a:close/>
              </a:path>
              <a:path w="8633460" h="5085080">
                <a:moveTo>
                  <a:pt x="8605265" y="4959095"/>
                </a:moveTo>
                <a:lnTo>
                  <a:pt x="8605265" y="28193"/>
                </a:lnTo>
                <a:lnTo>
                  <a:pt x="8577071" y="28193"/>
                </a:lnTo>
                <a:lnTo>
                  <a:pt x="8577071" y="34670"/>
                </a:lnTo>
                <a:lnTo>
                  <a:pt x="8591550" y="41910"/>
                </a:lnTo>
                <a:lnTo>
                  <a:pt x="8591550" y="4959095"/>
                </a:lnTo>
                <a:lnTo>
                  <a:pt x="8605265" y="4959095"/>
                </a:lnTo>
                <a:close/>
              </a:path>
              <a:path w="8633460" h="5085080">
                <a:moveTo>
                  <a:pt x="8591550" y="752856"/>
                </a:moveTo>
                <a:lnTo>
                  <a:pt x="8591550" y="41910"/>
                </a:lnTo>
                <a:lnTo>
                  <a:pt x="8577071" y="49149"/>
                </a:lnTo>
                <a:lnTo>
                  <a:pt x="8577071" y="745616"/>
                </a:lnTo>
                <a:lnTo>
                  <a:pt x="8591550" y="752856"/>
                </a:lnTo>
                <a:close/>
              </a:path>
              <a:path w="8633460" h="5085080">
                <a:moveTo>
                  <a:pt x="8591550" y="1549145"/>
                </a:moveTo>
                <a:lnTo>
                  <a:pt x="8591550" y="752856"/>
                </a:lnTo>
                <a:lnTo>
                  <a:pt x="8577071" y="760095"/>
                </a:lnTo>
                <a:lnTo>
                  <a:pt x="8577071" y="1541906"/>
                </a:lnTo>
                <a:lnTo>
                  <a:pt x="8591550" y="1549145"/>
                </a:lnTo>
                <a:close/>
              </a:path>
              <a:path w="8633460" h="5085080">
                <a:moveTo>
                  <a:pt x="8591550" y="2345435"/>
                </a:moveTo>
                <a:lnTo>
                  <a:pt x="8591550" y="1549145"/>
                </a:lnTo>
                <a:lnTo>
                  <a:pt x="8577071" y="1556385"/>
                </a:lnTo>
                <a:lnTo>
                  <a:pt x="8577071" y="2338196"/>
                </a:lnTo>
                <a:lnTo>
                  <a:pt x="8591550" y="2345435"/>
                </a:lnTo>
                <a:close/>
              </a:path>
              <a:path w="8633460" h="5085080">
                <a:moveTo>
                  <a:pt x="8591550" y="2891790"/>
                </a:moveTo>
                <a:lnTo>
                  <a:pt x="8591550" y="2345435"/>
                </a:lnTo>
                <a:lnTo>
                  <a:pt x="8577071" y="2352675"/>
                </a:lnTo>
                <a:lnTo>
                  <a:pt x="8577071" y="2884550"/>
                </a:lnTo>
                <a:lnTo>
                  <a:pt x="8591550" y="2891790"/>
                </a:lnTo>
                <a:close/>
              </a:path>
              <a:path w="8633460" h="5085080">
                <a:moveTo>
                  <a:pt x="8591550" y="3403853"/>
                </a:moveTo>
                <a:lnTo>
                  <a:pt x="8591550" y="2891790"/>
                </a:lnTo>
                <a:lnTo>
                  <a:pt x="8577071" y="2899029"/>
                </a:lnTo>
                <a:lnTo>
                  <a:pt x="8577071" y="3396614"/>
                </a:lnTo>
                <a:lnTo>
                  <a:pt x="8591550" y="3403853"/>
                </a:lnTo>
                <a:close/>
              </a:path>
              <a:path w="8633460" h="5085080">
                <a:moveTo>
                  <a:pt x="8591550" y="3950207"/>
                </a:moveTo>
                <a:lnTo>
                  <a:pt x="8591550" y="3403853"/>
                </a:lnTo>
                <a:lnTo>
                  <a:pt x="8577071" y="3411092"/>
                </a:lnTo>
                <a:lnTo>
                  <a:pt x="8577071" y="3942968"/>
                </a:lnTo>
                <a:lnTo>
                  <a:pt x="8591550" y="3950207"/>
                </a:lnTo>
                <a:close/>
              </a:path>
              <a:path w="8633460" h="5085080">
                <a:moveTo>
                  <a:pt x="8591550" y="4496561"/>
                </a:moveTo>
                <a:lnTo>
                  <a:pt x="8591550" y="3950207"/>
                </a:lnTo>
                <a:lnTo>
                  <a:pt x="8577071" y="3957447"/>
                </a:lnTo>
                <a:lnTo>
                  <a:pt x="8577071" y="4489322"/>
                </a:lnTo>
                <a:lnTo>
                  <a:pt x="8591550" y="4496561"/>
                </a:lnTo>
                <a:close/>
              </a:path>
              <a:path w="8633460" h="5085080">
                <a:moveTo>
                  <a:pt x="8591550" y="4959095"/>
                </a:moveTo>
                <a:lnTo>
                  <a:pt x="8591550" y="4496561"/>
                </a:lnTo>
                <a:lnTo>
                  <a:pt x="8577071" y="4503801"/>
                </a:lnTo>
                <a:lnTo>
                  <a:pt x="8577071" y="4959095"/>
                </a:lnTo>
                <a:lnTo>
                  <a:pt x="8591550" y="4959095"/>
                </a:lnTo>
                <a:close/>
              </a:path>
              <a:path w="8633460" h="5085080">
                <a:moveTo>
                  <a:pt x="8605265" y="5015484"/>
                </a:moveTo>
                <a:lnTo>
                  <a:pt x="8605265" y="4973573"/>
                </a:lnTo>
                <a:lnTo>
                  <a:pt x="8577071" y="4973573"/>
                </a:lnTo>
                <a:lnTo>
                  <a:pt x="8577071" y="5013959"/>
                </a:lnTo>
                <a:lnTo>
                  <a:pt x="8591550" y="5042916"/>
                </a:lnTo>
                <a:lnTo>
                  <a:pt x="8605265" y="5015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3" name="object 4"/>
          <p:cNvSpPr txBox="1"/>
          <p:nvPr/>
        </p:nvSpPr>
        <p:spPr>
          <a:xfrm>
            <a:off x="650381" y="3492587"/>
            <a:ext cx="3707250" cy="31334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5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Норадреналин</a:t>
            </a:r>
            <a:endParaRPr sz="19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650381" y="2688466"/>
            <a:ext cx="3855852" cy="31334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5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Ацетилхолин</a:t>
            </a:r>
            <a:endParaRPr sz="19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633959" y="4086757"/>
            <a:ext cx="3707250" cy="557253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68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Вазоактивный </a:t>
            </a:r>
            <a:r>
              <a:rPr lang="ru-RU" sz="1768" b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интестинальный</a:t>
            </a:r>
            <a:r>
              <a:rPr lang="ru-RU" sz="1768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пептид</a:t>
            </a:r>
            <a:endParaRPr sz="176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650381" y="6488648"/>
            <a:ext cx="3707250" cy="31334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51" b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Нейропептид</a:t>
            </a:r>
            <a:r>
              <a:rPr lang="ru-RU" sz="195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5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9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3959" y="5905542"/>
            <a:ext cx="3707250" cy="31334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5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Вещество </a:t>
            </a:r>
            <a:r>
              <a:rPr lang="en-US" sz="195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9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633962" y="4767390"/>
            <a:ext cx="3959015" cy="285192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768" b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Гастрин</a:t>
            </a:r>
            <a:r>
              <a:rPr lang="ru-RU" sz="1768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-высвобождающий пептид</a:t>
            </a:r>
            <a:endParaRPr sz="176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4841465" y="2414856"/>
            <a:ext cx="4734970" cy="853873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Сокращение гладкомышечных клеток</a:t>
            </a:r>
          </a:p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Расслабление сфинктеров</a:t>
            </a:r>
          </a:p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слюнной, желудочной и панкреатической секреции</a:t>
            </a:r>
            <a:endParaRPr sz="87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650381" y="5322437"/>
            <a:ext cx="3707250" cy="31334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51" b="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Энкефалин</a:t>
            </a:r>
            <a:endParaRPr sz="19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4845676" y="4141126"/>
            <a:ext cx="4495113" cy="433501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Расслабление гладкомышечных клеток</a:t>
            </a:r>
          </a:p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кишечной и панкреатической секреции</a:t>
            </a:r>
            <a:endParaRPr sz="87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4842569" y="3349199"/>
            <a:ext cx="4272208" cy="643687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Расслабление гладкомышечных клеток</a:t>
            </a:r>
          </a:p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Сокращение сфинктеров</a:t>
            </a:r>
          </a:p>
          <a:p>
            <a:pPr marL="201746" indent="-201746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слюноотделения</a:t>
            </a:r>
            <a:endParaRPr sz="87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4841463" y="5262350"/>
            <a:ext cx="3707250" cy="433501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96483" indent="-196483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Сокращение гладкомышечных клеток</a:t>
            </a:r>
          </a:p>
          <a:p>
            <a:pPr marL="196483" indent="-196483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Торможение кишечной секреции</a:t>
            </a:r>
            <a:endParaRPr sz="1316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4841463" y="4807093"/>
            <a:ext cx="3707250" cy="22331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201746" indent="-189466">
              <a:spcBef>
                <a:spcPts val="102"/>
              </a:spcBef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желудочной секреции</a:t>
            </a:r>
            <a:endParaRPr sz="87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841463" y="5831581"/>
            <a:ext cx="3707250" cy="433501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96483" indent="-196483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Сокращение гладкомышечных клеток</a:t>
            </a:r>
          </a:p>
          <a:p>
            <a:pPr marL="196483" indent="-196483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слюноотделения</a:t>
            </a:r>
            <a:endParaRPr sz="1316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4841463" y="6393494"/>
            <a:ext cx="3707250" cy="433501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96483" indent="-196483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Расслабление гладкомышечных клеток</a:t>
            </a:r>
          </a:p>
          <a:p>
            <a:pPr marL="196483" indent="-196483">
              <a:buFont typeface="Arial" pitchFamily="34" charset="0"/>
              <a:buChar char="•"/>
            </a:pPr>
            <a:r>
              <a:rPr lang="ru-RU" sz="13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Торможение кишечной секреции</a:t>
            </a:r>
            <a:endParaRPr sz="1316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649" y="764837"/>
            <a:ext cx="8237034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 algn="ctr">
              <a:spcBef>
                <a:spcPts val="116"/>
              </a:spcBef>
            </a:pPr>
            <a:r>
              <a:rPr lang="ru-RU" dirty="0"/>
              <a:t>Система гормонального контроля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84760" y="5273481"/>
            <a:ext cx="561591" cy="216870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Голод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76" y="5262375"/>
            <a:ext cx="763434" cy="216870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1316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Грелин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581" y="4508903"/>
            <a:ext cx="1124003" cy="216870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Секретин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8851" y="2611438"/>
            <a:ext cx="1266835" cy="419362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клетки (желудок)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581" y="2611826"/>
            <a:ext cx="1203755" cy="216870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1316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Гастрин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5190" y="1931421"/>
            <a:ext cx="2634635" cy="434622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273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endParaRPr sz="27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8851" y="1820093"/>
            <a:ext cx="1708927" cy="629932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Место секреции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896" y="1931421"/>
            <a:ext cx="1433873" cy="434622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273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Гормон</a:t>
            </a:r>
            <a:endParaRPr sz="27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965" y="1684161"/>
            <a:ext cx="9153912" cy="5305108"/>
          </a:xfrm>
          <a:custGeom>
            <a:avLst/>
            <a:gdLst/>
            <a:ahLst/>
            <a:cxnLst/>
            <a:rect l="l" t="t" r="r" b="b"/>
            <a:pathLst>
              <a:path w="8633460" h="4494530">
                <a:moveTo>
                  <a:pt x="83819" y="4368546"/>
                </a:moveTo>
                <a:lnTo>
                  <a:pt x="0" y="4368546"/>
                </a:lnTo>
                <a:lnTo>
                  <a:pt x="28193" y="4424933"/>
                </a:lnTo>
                <a:lnTo>
                  <a:pt x="28193" y="4382262"/>
                </a:lnTo>
                <a:lnTo>
                  <a:pt x="55625" y="4382262"/>
                </a:lnTo>
                <a:lnTo>
                  <a:pt x="55625" y="4424933"/>
                </a:lnTo>
                <a:lnTo>
                  <a:pt x="83819" y="4368546"/>
                </a:lnTo>
                <a:close/>
              </a:path>
              <a:path w="8633460" h="4494530">
                <a:moveTo>
                  <a:pt x="8521446" y="56388"/>
                </a:moveTo>
                <a:lnTo>
                  <a:pt x="8521446" y="28194"/>
                </a:lnTo>
                <a:lnTo>
                  <a:pt x="28193" y="28194"/>
                </a:lnTo>
                <a:lnTo>
                  <a:pt x="28193" y="56388"/>
                </a:lnTo>
                <a:lnTo>
                  <a:pt x="1665731" y="56388"/>
                </a:lnTo>
                <a:lnTo>
                  <a:pt x="1665731" y="41910"/>
                </a:lnTo>
                <a:lnTo>
                  <a:pt x="1677923" y="41910"/>
                </a:lnTo>
                <a:lnTo>
                  <a:pt x="1677923" y="56388"/>
                </a:lnTo>
                <a:lnTo>
                  <a:pt x="3975353" y="56388"/>
                </a:lnTo>
                <a:lnTo>
                  <a:pt x="3975353" y="41910"/>
                </a:lnTo>
                <a:lnTo>
                  <a:pt x="3987545" y="41910"/>
                </a:lnTo>
                <a:lnTo>
                  <a:pt x="3987545" y="56388"/>
                </a:lnTo>
                <a:lnTo>
                  <a:pt x="5474206" y="56388"/>
                </a:lnTo>
                <a:lnTo>
                  <a:pt x="5474206" y="41910"/>
                </a:lnTo>
                <a:lnTo>
                  <a:pt x="5487160" y="41910"/>
                </a:lnTo>
                <a:lnTo>
                  <a:pt x="5487160" y="56388"/>
                </a:lnTo>
                <a:lnTo>
                  <a:pt x="8521446" y="56388"/>
                </a:lnTo>
                <a:close/>
              </a:path>
              <a:path w="8633460" h="4494530">
                <a:moveTo>
                  <a:pt x="55625" y="706374"/>
                </a:moveTo>
                <a:lnTo>
                  <a:pt x="55625" y="56388"/>
                </a:lnTo>
                <a:lnTo>
                  <a:pt x="28193" y="56388"/>
                </a:lnTo>
                <a:lnTo>
                  <a:pt x="28193" y="4368546"/>
                </a:lnTo>
                <a:lnTo>
                  <a:pt x="41909" y="4368546"/>
                </a:lnTo>
                <a:lnTo>
                  <a:pt x="41909" y="706374"/>
                </a:lnTo>
                <a:lnTo>
                  <a:pt x="55625" y="706374"/>
                </a:lnTo>
                <a:close/>
              </a:path>
              <a:path w="8633460" h="4494530">
                <a:moveTo>
                  <a:pt x="55625" y="4424933"/>
                </a:moveTo>
                <a:lnTo>
                  <a:pt x="55625" y="4382262"/>
                </a:lnTo>
                <a:lnTo>
                  <a:pt x="28193" y="4382262"/>
                </a:lnTo>
                <a:lnTo>
                  <a:pt x="28193" y="4424933"/>
                </a:lnTo>
                <a:lnTo>
                  <a:pt x="34671" y="4437888"/>
                </a:lnTo>
                <a:lnTo>
                  <a:pt x="49148" y="4437888"/>
                </a:lnTo>
                <a:lnTo>
                  <a:pt x="55625" y="4424933"/>
                </a:lnTo>
                <a:close/>
              </a:path>
              <a:path w="8633460" h="4494530">
                <a:moveTo>
                  <a:pt x="8521446" y="4466082"/>
                </a:moveTo>
                <a:lnTo>
                  <a:pt x="8521446" y="4437888"/>
                </a:lnTo>
                <a:lnTo>
                  <a:pt x="5488304" y="4437888"/>
                </a:lnTo>
                <a:lnTo>
                  <a:pt x="5481064" y="4452365"/>
                </a:lnTo>
                <a:lnTo>
                  <a:pt x="5473826" y="4437888"/>
                </a:lnTo>
                <a:lnTo>
                  <a:pt x="3988688" y="4437888"/>
                </a:lnTo>
                <a:lnTo>
                  <a:pt x="3981450" y="4452365"/>
                </a:lnTo>
                <a:lnTo>
                  <a:pt x="3974211" y="4437888"/>
                </a:lnTo>
                <a:lnTo>
                  <a:pt x="1679066" y="4437888"/>
                </a:lnTo>
                <a:lnTo>
                  <a:pt x="1671827" y="4452365"/>
                </a:lnTo>
                <a:lnTo>
                  <a:pt x="1664589" y="4437888"/>
                </a:lnTo>
                <a:lnTo>
                  <a:pt x="49148" y="4437888"/>
                </a:lnTo>
                <a:lnTo>
                  <a:pt x="41909" y="4452365"/>
                </a:lnTo>
                <a:lnTo>
                  <a:pt x="34671" y="4437888"/>
                </a:lnTo>
                <a:lnTo>
                  <a:pt x="28193" y="4437888"/>
                </a:lnTo>
                <a:lnTo>
                  <a:pt x="28193" y="4466082"/>
                </a:lnTo>
                <a:lnTo>
                  <a:pt x="8521446" y="4466082"/>
                </a:lnTo>
                <a:close/>
              </a:path>
              <a:path w="8633460" h="4494530">
                <a:moveTo>
                  <a:pt x="49148" y="4437888"/>
                </a:moveTo>
                <a:lnTo>
                  <a:pt x="34671" y="4437888"/>
                </a:lnTo>
                <a:lnTo>
                  <a:pt x="41909" y="4452365"/>
                </a:lnTo>
                <a:lnTo>
                  <a:pt x="49148" y="4437888"/>
                </a:lnTo>
                <a:close/>
              </a:path>
              <a:path w="8633460" h="4494530">
                <a:moveTo>
                  <a:pt x="8529827" y="719328"/>
                </a:moveTo>
                <a:lnTo>
                  <a:pt x="8529827" y="706374"/>
                </a:lnTo>
                <a:lnTo>
                  <a:pt x="41909" y="706374"/>
                </a:lnTo>
                <a:lnTo>
                  <a:pt x="41909" y="719328"/>
                </a:lnTo>
                <a:lnTo>
                  <a:pt x="8529827" y="719328"/>
                </a:lnTo>
                <a:close/>
              </a:path>
              <a:path w="8633460" h="4494530">
                <a:moveTo>
                  <a:pt x="55625" y="1502663"/>
                </a:moveTo>
                <a:lnTo>
                  <a:pt x="55625" y="719328"/>
                </a:lnTo>
                <a:lnTo>
                  <a:pt x="41909" y="719328"/>
                </a:lnTo>
                <a:lnTo>
                  <a:pt x="41909" y="1502663"/>
                </a:lnTo>
                <a:lnTo>
                  <a:pt x="55625" y="1502663"/>
                </a:lnTo>
                <a:close/>
              </a:path>
              <a:path w="8633460" h="4494530">
                <a:moveTo>
                  <a:pt x="8529827" y="1515617"/>
                </a:moveTo>
                <a:lnTo>
                  <a:pt x="8529827" y="1502663"/>
                </a:lnTo>
                <a:lnTo>
                  <a:pt x="41909" y="1502663"/>
                </a:lnTo>
                <a:lnTo>
                  <a:pt x="41909" y="1515617"/>
                </a:lnTo>
                <a:lnTo>
                  <a:pt x="8529827" y="1515617"/>
                </a:lnTo>
                <a:close/>
              </a:path>
              <a:path w="8633460" h="4494530">
                <a:moveTo>
                  <a:pt x="55625" y="2298954"/>
                </a:moveTo>
                <a:lnTo>
                  <a:pt x="55625" y="1515617"/>
                </a:lnTo>
                <a:lnTo>
                  <a:pt x="41909" y="1515617"/>
                </a:lnTo>
                <a:lnTo>
                  <a:pt x="41909" y="2298954"/>
                </a:lnTo>
                <a:lnTo>
                  <a:pt x="55625" y="2298954"/>
                </a:lnTo>
                <a:close/>
              </a:path>
              <a:path w="8633460" h="4494530">
                <a:moveTo>
                  <a:pt x="8529827" y="2311908"/>
                </a:moveTo>
                <a:lnTo>
                  <a:pt x="8529827" y="2298954"/>
                </a:lnTo>
                <a:lnTo>
                  <a:pt x="41909" y="2298954"/>
                </a:lnTo>
                <a:lnTo>
                  <a:pt x="41909" y="2311908"/>
                </a:lnTo>
                <a:lnTo>
                  <a:pt x="8529827" y="2311908"/>
                </a:lnTo>
                <a:close/>
              </a:path>
              <a:path w="8633460" h="4494530">
                <a:moveTo>
                  <a:pt x="55625" y="2969513"/>
                </a:moveTo>
                <a:lnTo>
                  <a:pt x="55625" y="2311908"/>
                </a:lnTo>
                <a:lnTo>
                  <a:pt x="41909" y="2311908"/>
                </a:lnTo>
                <a:lnTo>
                  <a:pt x="41909" y="2969513"/>
                </a:lnTo>
                <a:lnTo>
                  <a:pt x="55625" y="2969513"/>
                </a:lnTo>
                <a:close/>
              </a:path>
              <a:path w="8633460" h="4494530">
                <a:moveTo>
                  <a:pt x="8529827" y="2982467"/>
                </a:moveTo>
                <a:lnTo>
                  <a:pt x="8529827" y="2969513"/>
                </a:lnTo>
                <a:lnTo>
                  <a:pt x="41909" y="2969513"/>
                </a:lnTo>
                <a:lnTo>
                  <a:pt x="41909" y="2982467"/>
                </a:lnTo>
                <a:lnTo>
                  <a:pt x="8529827" y="2982467"/>
                </a:lnTo>
                <a:close/>
              </a:path>
              <a:path w="8633460" h="4494530">
                <a:moveTo>
                  <a:pt x="55625" y="3640073"/>
                </a:moveTo>
                <a:lnTo>
                  <a:pt x="55625" y="2982467"/>
                </a:lnTo>
                <a:lnTo>
                  <a:pt x="41909" y="2982467"/>
                </a:lnTo>
                <a:lnTo>
                  <a:pt x="41909" y="3640073"/>
                </a:lnTo>
                <a:lnTo>
                  <a:pt x="55625" y="3640073"/>
                </a:lnTo>
                <a:close/>
              </a:path>
              <a:path w="8633460" h="4494530">
                <a:moveTo>
                  <a:pt x="8529827" y="3653027"/>
                </a:moveTo>
                <a:lnTo>
                  <a:pt x="8529827" y="3640073"/>
                </a:lnTo>
                <a:lnTo>
                  <a:pt x="41909" y="3640073"/>
                </a:lnTo>
                <a:lnTo>
                  <a:pt x="41909" y="3653027"/>
                </a:lnTo>
                <a:lnTo>
                  <a:pt x="8529827" y="3653027"/>
                </a:lnTo>
                <a:close/>
              </a:path>
              <a:path w="8633460" h="4494530">
                <a:moveTo>
                  <a:pt x="55625" y="4368546"/>
                </a:moveTo>
                <a:lnTo>
                  <a:pt x="55625" y="3653027"/>
                </a:lnTo>
                <a:lnTo>
                  <a:pt x="41909" y="3653027"/>
                </a:lnTo>
                <a:lnTo>
                  <a:pt x="41909" y="4368546"/>
                </a:lnTo>
                <a:lnTo>
                  <a:pt x="55625" y="4368546"/>
                </a:lnTo>
                <a:close/>
              </a:path>
              <a:path w="8633460" h="4494530">
                <a:moveTo>
                  <a:pt x="1709165" y="4377689"/>
                </a:moveTo>
                <a:lnTo>
                  <a:pt x="1634489" y="4377689"/>
                </a:lnTo>
                <a:lnTo>
                  <a:pt x="1664589" y="4437888"/>
                </a:lnTo>
                <a:lnTo>
                  <a:pt x="1665731" y="4437888"/>
                </a:lnTo>
                <a:lnTo>
                  <a:pt x="1665731" y="4389881"/>
                </a:lnTo>
                <a:lnTo>
                  <a:pt x="1677923" y="4389881"/>
                </a:lnTo>
                <a:lnTo>
                  <a:pt x="1677923" y="4437888"/>
                </a:lnTo>
                <a:lnTo>
                  <a:pt x="1679066" y="4437888"/>
                </a:lnTo>
                <a:lnTo>
                  <a:pt x="1709165" y="4377689"/>
                </a:lnTo>
                <a:close/>
              </a:path>
              <a:path w="8633460" h="4494530">
                <a:moveTo>
                  <a:pt x="1679066" y="4437888"/>
                </a:moveTo>
                <a:lnTo>
                  <a:pt x="1664589" y="4437888"/>
                </a:lnTo>
                <a:lnTo>
                  <a:pt x="1671827" y="4452365"/>
                </a:lnTo>
                <a:lnTo>
                  <a:pt x="1679066" y="4437888"/>
                </a:lnTo>
                <a:close/>
              </a:path>
              <a:path w="8633460" h="4494530">
                <a:moveTo>
                  <a:pt x="1677923" y="56388"/>
                </a:moveTo>
                <a:lnTo>
                  <a:pt x="1677923" y="41910"/>
                </a:lnTo>
                <a:lnTo>
                  <a:pt x="1665731" y="41910"/>
                </a:lnTo>
                <a:lnTo>
                  <a:pt x="1665731" y="56388"/>
                </a:lnTo>
                <a:lnTo>
                  <a:pt x="1677923" y="56388"/>
                </a:lnTo>
                <a:close/>
              </a:path>
              <a:path w="8633460" h="4494530">
                <a:moveTo>
                  <a:pt x="1677923" y="706374"/>
                </a:moveTo>
                <a:lnTo>
                  <a:pt x="1677923" y="56388"/>
                </a:lnTo>
                <a:lnTo>
                  <a:pt x="1665731" y="56388"/>
                </a:lnTo>
                <a:lnTo>
                  <a:pt x="1665731" y="706374"/>
                </a:lnTo>
                <a:lnTo>
                  <a:pt x="1677923" y="706374"/>
                </a:lnTo>
                <a:close/>
              </a:path>
              <a:path w="8633460" h="4494530">
                <a:moveTo>
                  <a:pt x="1677923" y="1502663"/>
                </a:moveTo>
                <a:lnTo>
                  <a:pt x="1677923" y="719328"/>
                </a:lnTo>
                <a:lnTo>
                  <a:pt x="1665731" y="719328"/>
                </a:lnTo>
                <a:lnTo>
                  <a:pt x="1665731" y="1502663"/>
                </a:lnTo>
                <a:lnTo>
                  <a:pt x="1677923" y="1502663"/>
                </a:lnTo>
                <a:close/>
              </a:path>
              <a:path w="8633460" h="4494530">
                <a:moveTo>
                  <a:pt x="1677923" y="2298954"/>
                </a:moveTo>
                <a:lnTo>
                  <a:pt x="1677923" y="1515617"/>
                </a:lnTo>
                <a:lnTo>
                  <a:pt x="1665731" y="1515617"/>
                </a:lnTo>
                <a:lnTo>
                  <a:pt x="1665731" y="2298954"/>
                </a:lnTo>
                <a:lnTo>
                  <a:pt x="1677923" y="2298954"/>
                </a:lnTo>
                <a:close/>
              </a:path>
              <a:path w="8633460" h="4494530">
                <a:moveTo>
                  <a:pt x="1677923" y="2969513"/>
                </a:moveTo>
                <a:lnTo>
                  <a:pt x="1677923" y="2311908"/>
                </a:lnTo>
                <a:lnTo>
                  <a:pt x="1665731" y="2311908"/>
                </a:lnTo>
                <a:lnTo>
                  <a:pt x="1665731" y="2969513"/>
                </a:lnTo>
                <a:lnTo>
                  <a:pt x="1677923" y="2969513"/>
                </a:lnTo>
                <a:close/>
              </a:path>
              <a:path w="8633460" h="4494530">
                <a:moveTo>
                  <a:pt x="1677923" y="3640073"/>
                </a:moveTo>
                <a:lnTo>
                  <a:pt x="1677923" y="2982467"/>
                </a:lnTo>
                <a:lnTo>
                  <a:pt x="1665731" y="2982467"/>
                </a:lnTo>
                <a:lnTo>
                  <a:pt x="1665731" y="3640073"/>
                </a:lnTo>
                <a:lnTo>
                  <a:pt x="1677923" y="3640073"/>
                </a:lnTo>
                <a:close/>
              </a:path>
              <a:path w="8633460" h="4494530">
                <a:moveTo>
                  <a:pt x="1677923" y="4377689"/>
                </a:moveTo>
                <a:lnTo>
                  <a:pt x="1677923" y="3653027"/>
                </a:lnTo>
                <a:lnTo>
                  <a:pt x="1665731" y="3653027"/>
                </a:lnTo>
                <a:lnTo>
                  <a:pt x="1665731" y="4377689"/>
                </a:lnTo>
                <a:lnTo>
                  <a:pt x="1677923" y="4377689"/>
                </a:lnTo>
                <a:close/>
              </a:path>
              <a:path w="8633460" h="4494530">
                <a:moveTo>
                  <a:pt x="1677923" y="4437888"/>
                </a:moveTo>
                <a:lnTo>
                  <a:pt x="1677923" y="4389881"/>
                </a:lnTo>
                <a:lnTo>
                  <a:pt x="1665731" y="4389881"/>
                </a:lnTo>
                <a:lnTo>
                  <a:pt x="1665731" y="4437888"/>
                </a:lnTo>
                <a:lnTo>
                  <a:pt x="1677923" y="4437888"/>
                </a:lnTo>
                <a:close/>
              </a:path>
              <a:path w="8633460" h="4494530">
                <a:moveTo>
                  <a:pt x="4018788" y="4377689"/>
                </a:moveTo>
                <a:lnTo>
                  <a:pt x="3944111" y="4377689"/>
                </a:lnTo>
                <a:lnTo>
                  <a:pt x="3974211" y="4437888"/>
                </a:lnTo>
                <a:lnTo>
                  <a:pt x="3975353" y="4437888"/>
                </a:lnTo>
                <a:lnTo>
                  <a:pt x="3975353" y="4389881"/>
                </a:lnTo>
                <a:lnTo>
                  <a:pt x="3987545" y="4389881"/>
                </a:lnTo>
                <a:lnTo>
                  <a:pt x="3987545" y="4437888"/>
                </a:lnTo>
                <a:lnTo>
                  <a:pt x="3988688" y="4437888"/>
                </a:lnTo>
                <a:lnTo>
                  <a:pt x="4018788" y="4377689"/>
                </a:lnTo>
                <a:close/>
              </a:path>
              <a:path w="8633460" h="4494530">
                <a:moveTo>
                  <a:pt x="3988688" y="4437888"/>
                </a:moveTo>
                <a:lnTo>
                  <a:pt x="3974211" y="4437888"/>
                </a:lnTo>
                <a:lnTo>
                  <a:pt x="3981450" y="4452365"/>
                </a:lnTo>
                <a:lnTo>
                  <a:pt x="3988688" y="4437888"/>
                </a:lnTo>
                <a:close/>
              </a:path>
              <a:path w="8633460" h="4494530">
                <a:moveTo>
                  <a:pt x="3987545" y="56388"/>
                </a:moveTo>
                <a:lnTo>
                  <a:pt x="3987545" y="41910"/>
                </a:lnTo>
                <a:lnTo>
                  <a:pt x="3975353" y="41910"/>
                </a:lnTo>
                <a:lnTo>
                  <a:pt x="3975353" y="56388"/>
                </a:lnTo>
                <a:lnTo>
                  <a:pt x="3987545" y="56388"/>
                </a:lnTo>
                <a:close/>
              </a:path>
              <a:path w="8633460" h="4494530">
                <a:moveTo>
                  <a:pt x="3987545" y="706374"/>
                </a:moveTo>
                <a:lnTo>
                  <a:pt x="3987545" y="56388"/>
                </a:lnTo>
                <a:lnTo>
                  <a:pt x="3975353" y="56388"/>
                </a:lnTo>
                <a:lnTo>
                  <a:pt x="3975353" y="706374"/>
                </a:lnTo>
                <a:lnTo>
                  <a:pt x="3987545" y="706374"/>
                </a:lnTo>
                <a:close/>
              </a:path>
              <a:path w="8633460" h="4494530">
                <a:moveTo>
                  <a:pt x="3987545" y="1502663"/>
                </a:moveTo>
                <a:lnTo>
                  <a:pt x="3987545" y="719328"/>
                </a:lnTo>
                <a:lnTo>
                  <a:pt x="3975353" y="719328"/>
                </a:lnTo>
                <a:lnTo>
                  <a:pt x="3975353" y="1502663"/>
                </a:lnTo>
                <a:lnTo>
                  <a:pt x="3987545" y="1502663"/>
                </a:lnTo>
                <a:close/>
              </a:path>
              <a:path w="8633460" h="4494530">
                <a:moveTo>
                  <a:pt x="3987545" y="2298954"/>
                </a:moveTo>
                <a:lnTo>
                  <a:pt x="3987545" y="1515617"/>
                </a:lnTo>
                <a:lnTo>
                  <a:pt x="3975353" y="1515617"/>
                </a:lnTo>
                <a:lnTo>
                  <a:pt x="3975353" y="2298954"/>
                </a:lnTo>
                <a:lnTo>
                  <a:pt x="3987545" y="2298954"/>
                </a:lnTo>
                <a:close/>
              </a:path>
              <a:path w="8633460" h="4494530">
                <a:moveTo>
                  <a:pt x="3987545" y="2969513"/>
                </a:moveTo>
                <a:lnTo>
                  <a:pt x="3987545" y="2311908"/>
                </a:lnTo>
                <a:lnTo>
                  <a:pt x="3975353" y="2311908"/>
                </a:lnTo>
                <a:lnTo>
                  <a:pt x="3975353" y="2969513"/>
                </a:lnTo>
                <a:lnTo>
                  <a:pt x="3987545" y="2969513"/>
                </a:lnTo>
                <a:close/>
              </a:path>
              <a:path w="8633460" h="4494530">
                <a:moveTo>
                  <a:pt x="3987545" y="3640073"/>
                </a:moveTo>
                <a:lnTo>
                  <a:pt x="3987545" y="2982467"/>
                </a:lnTo>
                <a:lnTo>
                  <a:pt x="3975353" y="2982467"/>
                </a:lnTo>
                <a:lnTo>
                  <a:pt x="3975353" y="3640073"/>
                </a:lnTo>
                <a:lnTo>
                  <a:pt x="3987545" y="3640073"/>
                </a:lnTo>
                <a:close/>
              </a:path>
              <a:path w="8633460" h="4494530">
                <a:moveTo>
                  <a:pt x="3987545" y="4377689"/>
                </a:moveTo>
                <a:lnTo>
                  <a:pt x="3987545" y="3653027"/>
                </a:lnTo>
                <a:lnTo>
                  <a:pt x="3975353" y="3653027"/>
                </a:lnTo>
                <a:lnTo>
                  <a:pt x="3975353" y="4377689"/>
                </a:lnTo>
                <a:lnTo>
                  <a:pt x="3987545" y="4377689"/>
                </a:lnTo>
                <a:close/>
              </a:path>
              <a:path w="8633460" h="4494530">
                <a:moveTo>
                  <a:pt x="3987545" y="4437888"/>
                </a:moveTo>
                <a:lnTo>
                  <a:pt x="3987545" y="4389881"/>
                </a:lnTo>
                <a:lnTo>
                  <a:pt x="3975353" y="4389881"/>
                </a:lnTo>
                <a:lnTo>
                  <a:pt x="3975353" y="4437888"/>
                </a:lnTo>
                <a:lnTo>
                  <a:pt x="3987545" y="4437888"/>
                </a:lnTo>
                <a:close/>
              </a:path>
              <a:path w="8633460" h="4494530">
                <a:moveTo>
                  <a:pt x="5518403" y="4377689"/>
                </a:moveTo>
                <a:lnTo>
                  <a:pt x="5443727" y="4377689"/>
                </a:lnTo>
                <a:lnTo>
                  <a:pt x="5473826" y="4437888"/>
                </a:lnTo>
                <a:lnTo>
                  <a:pt x="5474206" y="4437888"/>
                </a:lnTo>
                <a:lnTo>
                  <a:pt x="5474206" y="4389881"/>
                </a:lnTo>
                <a:lnTo>
                  <a:pt x="5487160" y="4389881"/>
                </a:lnTo>
                <a:lnTo>
                  <a:pt x="5487160" y="4437888"/>
                </a:lnTo>
                <a:lnTo>
                  <a:pt x="5488304" y="4437888"/>
                </a:lnTo>
                <a:lnTo>
                  <a:pt x="5518403" y="4377689"/>
                </a:lnTo>
                <a:close/>
              </a:path>
              <a:path w="8633460" h="4494530">
                <a:moveTo>
                  <a:pt x="5488304" y="4437888"/>
                </a:moveTo>
                <a:lnTo>
                  <a:pt x="5473826" y="4437888"/>
                </a:lnTo>
                <a:lnTo>
                  <a:pt x="5481064" y="4452365"/>
                </a:lnTo>
                <a:lnTo>
                  <a:pt x="5488304" y="4437888"/>
                </a:lnTo>
                <a:close/>
              </a:path>
              <a:path w="8633460" h="4494530">
                <a:moveTo>
                  <a:pt x="5487160" y="56388"/>
                </a:moveTo>
                <a:lnTo>
                  <a:pt x="5487160" y="41910"/>
                </a:lnTo>
                <a:lnTo>
                  <a:pt x="5474206" y="41910"/>
                </a:lnTo>
                <a:lnTo>
                  <a:pt x="5474206" y="56388"/>
                </a:lnTo>
                <a:lnTo>
                  <a:pt x="5487160" y="56388"/>
                </a:lnTo>
                <a:close/>
              </a:path>
              <a:path w="8633460" h="4494530">
                <a:moveTo>
                  <a:pt x="5487160" y="706374"/>
                </a:moveTo>
                <a:lnTo>
                  <a:pt x="5487160" y="56388"/>
                </a:lnTo>
                <a:lnTo>
                  <a:pt x="5474206" y="56388"/>
                </a:lnTo>
                <a:lnTo>
                  <a:pt x="5474206" y="706374"/>
                </a:lnTo>
                <a:lnTo>
                  <a:pt x="5487160" y="706374"/>
                </a:lnTo>
                <a:close/>
              </a:path>
              <a:path w="8633460" h="4494530">
                <a:moveTo>
                  <a:pt x="5487160" y="1502663"/>
                </a:moveTo>
                <a:lnTo>
                  <a:pt x="5487160" y="719328"/>
                </a:lnTo>
                <a:lnTo>
                  <a:pt x="5474206" y="719328"/>
                </a:lnTo>
                <a:lnTo>
                  <a:pt x="5474206" y="1502663"/>
                </a:lnTo>
                <a:lnTo>
                  <a:pt x="5487160" y="1502663"/>
                </a:lnTo>
                <a:close/>
              </a:path>
              <a:path w="8633460" h="4494530">
                <a:moveTo>
                  <a:pt x="5487160" y="2298954"/>
                </a:moveTo>
                <a:lnTo>
                  <a:pt x="5487160" y="1515617"/>
                </a:lnTo>
                <a:lnTo>
                  <a:pt x="5474206" y="1515617"/>
                </a:lnTo>
                <a:lnTo>
                  <a:pt x="5474206" y="2298954"/>
                </a:lnTo>
                <a:lnTo>
                  <a:pt x="5487160" y="2298954"/>
                </a:lnTo>
                <a:close/>
              </a:path>
              <a:path w="8633460" h="4494530">
                <a:moveTo>
                  <a:pt x="5487160" y="2969513"/>
                </a:moveTo>
                <a:lnTo>
                  <a:pt x="5487160" y="2311908"/>
                </a:lnTo>
                <a:lnTo>
                  <a:pt x="5474206" y="2311908"/>
                </a:lnTo>
                <a:lnTo>
                  <a:pt x="5474206" y="2969513"/>
                </a:lnTo>
                <a:lnTo>
                  <a:pt x="5487160" y="2969513"/>
                </a:lnTo>
                <a:close/>
              </a:path>
              <a:path w="8633460" h="4494530">
                <a:moveTo>
                  <a:pt x="5487160" y="3640073"/>
                </a:moveTo>
                <a:lnTo>
                  <a:pt x="5487160" y="2982467"/>
                </a:lnTo>
                <a:lnTo>
                  <a:pt x="5474206" y="2982467"/>
                </a:lnTo>
                <a:lnTo>
                  <a:pt x="5474206" y="3640073"/>
                </a:lnTo>
                <a:lnTo>
                  <a:pt x="5487160" y="3640073"/>
                </a:lnTo>
                <a:close/>
              </a:path>
              <a:path w="8633460" h="4494530">
                <a:moveTo>
                  <a:pt x="5487160" y="4377689"/>
                </a:moveTo>
                <a:lnTo>
                  <a:pt x="5487160" y="3653027"/>
                </a:lnTo>
                <a:lnTo>
                  <a:pt x="5474206" y="3653027"/>
                </a:lnTo>
                <a:lnTo>
                  <a:pt x="5474206" y="4377689"/>
                </a:lnTo>
                <a:lnTo>
                  <a:pt x="5487160" y="4377689"/>
                </a:lnTo>
                <a:close/>
              </a:path>
              <a:path w="8633460" h="4494530">
                <a:moveTo>
                  <a:pt x="5487160" y="4437888"/>
                </a:moveTo>
                <a:lnTo>
                  <a:pt x="5487160" y="4389881"/>
                </a:lnTo>
                <a:lnTo>
                  <a:pt x="5474206" y="4389881"/>
                </a:lnTo>
                <a:lnTo>
                  <a:pt x="5474206" y="4437888"/>
                </a:lnTo>
                <a:lnTo>
                  <a:pt x="5487160" y="4437888"/>
                </a:lnTo>
                <a:close/>
              </a:path>
              <a:path w="8633460" h="4494530">
                <a:moveTo>
                  <a:pt x="8591549" y="41910"/>
                </a:moveTo>
                <a:lnTo>
                  <a:pt x="8507729" y="0"/>
                </a:lnTo>
                <a:lnTo>
                  <a:pt x="8507729" y="28194"/>
                </a:lnTo>
                <a:lnTo>
                  <a:pt x="8521446" y="28194"/>
                </a:lnTo>
                <a:lnTo>
                  <a:pt x="8521446" y="76961"/>
                </a:lnTo>
                <a:lnTo>
                  <a:pt x="8591549" y="41910"/>
                </a:lnTo>
                <a:close/>
              </a:path>
              <a:path w="8633460" h="4494530">
                <a:moveTo>
                  <a:pt x="8521446" y="76961"/>
                </a:moveTo>
                <a:lnTo>
                  <a:pt x="8521446" y="56388"/>
                </a:lnTo>
                <a:lnTo>
                  <a:pt x="8507729" y="56388"/>
                </a:lnTo>
                <a:lnTo>
                  <a:pt x="8507729" y="83820"/>
                </a:lnTo>
                <a:lnTo>
                  <a:pt x="8521446" y="76961"/>
                </a:lnTo>
                <a:close/>
              </a:path>
              <a:path w="8633460" h="4494530">
                <a:moveTo>
                  <a:pt x="8591549" y="4452365"/>
                </a:moveTo>
                <a:lnTo>
                  <a:pt x="8507729" y="4410456"/>
                </a:lnTo>
                <a:lnTo>
                  <a:pt x="8507729" y="4437888"/>
                </a:lnTo>
                <a:lnTo>
                  <a:pt x="8521446" y="4437888"/>
                </a:lnTo>
                <a:lnTo>
                  <a:pt x="8521446" y="4487417"/>
                </a:lnTo>
                <a:lnTo>
                  <a:pt x="8591549" y="4452365"/>
                </a:lnTo>
                <a:close/>
              </a:path>
              <a:path w="8633460" h="4494530">
                <a:moveTo>
                  <a:pt x="8521446" y="4487417"/>
                </a:moveTo>
                <a:lnTo>
                  <a:pt x="8521446" y="4466082"/>
                </a:lnTo>
                <a:lnTo>
                  <a:pt x="8507729" y="4466082"/>
                </a:lnTo>
                <a:lnTo>
                  <a:pt x="8507729" y="4494275"/>
                </a:lnTo>
                <a:lnTo>
                  <a:pt x="8521446" y="4487417"/>
                </a:lnTo>
                <a:close/>
              </a:path>
              <a:path w="8633460" h="4494530">
                <a:moveTo>
                  <a:pt x="8591549" y="712469"/>
                </a:moveTo>
                <a:lnTo>
                  <a:pt x="8516873" y="675894"/>
                </a:lnTo>
                <a:lnTo>
                  <a:pt x="8516873" y="706374"/>
                </a:lnTo>
                <a:lnTo>
                  <a:pt x="8529827" y="706374"/>
                </a:lnTo>
                <a:lnTo>
                  <a:pt x="8529827" y="743330"/>
                </a:lnTo>
                <a:lnTo>
                  <a:pt x="8591549" y="712469"/>
                </a:lnTo>
                <a:close/>
              </a:path>
              <a:path w="8633460" h="4494530">
                <a:moveTo>
                  <a:pt x="8529827" y="743330"/>
                </a:moveTo>
                <a:lnTo>
                  <a:pt x="8529827" y="719328"/>
                </a:lnTo>
                <a:lnTo>
                  <a:pt x="8516873" y="719328"/>
                </a:lnTo>
                <a:lnTo>
                  <a:pt x="8516873" y="749807"/>
                </a:lnTo>
                <a:lnTo>
                  <a:pt x="8529827" y="743330"/>
                </a:lnTo>
                <a:close/>
              </a:path>
              <a:path w="8633460" h="4494530">
                <a:moveTo>
                  <a:pt x="8591549" y="1508759"/>
                </a:moveTo>
                <a:lnTo>
                  <a:pt x="8516873" y="1472183"/>
                </a:lnTo>
                <a:lnTo>
                  <a:pt x="8516873" y="1502663"/>
                </a:lnTo>
                <a:lnTo>
                  <a:pt x="8529827" y="1502663"/>
                </a:lnTo>
                <a:lnTo>
                  <a:pt x="8529827" y="1539620"/>
                </a:lnTo>
                <a:lnTo>
                  <a:pt x="8591549" y="1508759"/>
                </a:lnTo>
                <a:close/>
              </a:path>
              <a:path w="8633460" h="4494530">
                <a:moveTo>
                  <a:pt x="8529827" y="1539620"/>
                </a:moveTo>
                <a:lnTo>
                  <a:pt x="8529827" y="1515617"/>
                </a:lnTo>
                <a:lnTo>
                  <a:pt x="8516873" y="1515617"/>
                </a:lnTo>
                <a:lnTo>
                  <a:pt x="8516873" y="1546097"/>
                </a:lnTo>
                <a:lnTo>
                  <a:pt x="8529827" y="1539620"/>
                </a:lnTo>
                <a:close/>
              </a:path>
              <a:path w="8633460" h="4494530">
                <a:moveTo>
                  <a:pt x="8591549" y="2305050"/>
                </a:moveTo>
                <a:lnTo>
                  <a:pt x="8516873" y="2268473"/>
                </a:lnTo>
                <a:lnTo>
                  <a:pt x="8516873" y="2298954"/>
                </a:lnTo>
                <a:lnTo>
                  <a:pt x="8529827" y="2298954"/>
                </a:lnTo>
                <a:lnTo>
                  <a:pt x="8529827" y="2335910"/>
                </a:lnTo>
                <a:lnTo>
                  <a:pt x="8591549" y="2305050"/>
                </a:lnTo>
                <a:close/>
              </a:path>
              <a:path w="8633460" h="4494530">
                <a:moveTo>
                  <a:pt x="8529827" y="2335910"/>
                </a:moveTo>
                <a:lnTo>
                  <a:pt x="8529827" y="2311908"/>
                </a:lnTo>
                <a:lnTo>
                  <a:pt x="8516873" y="2311908"/>
                </a:lnTo>
                <a:lnTo>
                  <a:pt x="8516873" y="2342388"/>
                </a:lnTo>
                <a:lnTo>
                  <a:pt x="8529827" y="2335910"/>
                </a:lnTo>
                <a:close/>
              </a:path>
              <a:path w="8633460" h="4494530">
                <a:moveTo>
                  <a:pt x="8591549" y="2975609"/>
                </a:moveTo>
                <a:lnTo>
                  <a:pt x="8516873" y="2939033"/>
                </a:lnTo>
                <a:lnTo>
                  <a:pt x="8516873" y="2969513"/>
                </a:lnTo>
                <a:lnTo>
                  <a:pt x="8529827" y="2969513"/>
                </a:lnTo>
                <a:lnTo>
                  <a:pt x="8529827" y="3006470"/>
                </a:lnTo>
                <a:lnTo>
                  <a:pt x="8591549" y="2975609"/>
                </a:lnTo>
                <a:close/>
              </a:path>
              <a:path w="8633460" h="4494530">
                <a:moveTo>
                  <a:pt x="8529827" y="3006470"/>
                </a:moveTo>
                <a:lnTo>
                  <a:pt x="8529827" y="2982467"/>
                </a:lnTo>
                <a:lnTo>
                  <a:pt x="8516873" y="2982467"/>
                </a:lnTo>
                <a:lnTo>
                  <a:pt x="8516873" y="3012947"/>
                </a:lnTo>
                <a:lnTo>
                  <a:pt x="8529827" y="3006470"/>
                </a:lnTo>
                <a:close/>
              </a:path>
              <a:path w="8633460" h="4494530">
                <a:moveTo>
                  <a:pt x="8591549" y="3646170"/>
                </a:moveTo>
                <a:lnTo>
                  <a:pt x="8516873" y="3609594"/>
                </a:lnTo>
                <a:lnTo>
                  <a:pt x="8516873" y="3640073"/>
                </a:lnTo>
                <a:lnTo>
                  <a:pt x="8529827" y="3640073"/>
                </a:lnTo>
                <a:lnTo>
                  <a:pt x="8529827" y="3677029"/>
                </a:lnTo>
                <a:lnTo>
                  <a:pt x="8591549" y="3646170"/>
                </a:lnTo>
                <a:close/>
              </a:path>
              <a:path w="8633460" h="4494530">
                <a:moveTo>
                  <a:pt x="8529827" y="3677029"/>
                </a:moveTo>
                <a:lnTo>
                  <a:pt x="8529827" y="3653027"/>
                </a:lnTo>
                <a:lnTo>
                  <a:pt x="8516873" y="3653027"/>
                </a:lnTo>
                <a:lnTo>
                  <a:pt x="8516873" y="3683506"/>
                </a:lnTo>
                <a:lnTo>
                  <a:pt x="8529827" y="3677029"/>
                </a:lnTo>
                <a:close/>
              </a:path>
              <a:path w="8633460" h="4494530">
                <a:moveTo>
                  <a:pt x="8633459" y="4368546"/>
                </a:moveTo>
                <a:lnTo>
                  <a:pt x="8549639" y="4368546"/>
                </a:lnTo>
                <a:lnTo>
                  <a:pt x="8577833" y="4424934"/>
                </a:lnTo>
                <a:lnTo>
                  <a:pt x="8577833" y="4382262"/>
                </a:lnTo>
                <a:lnTo>
                  <a:pt x="8605265" y="4382262"/>
                </a:lnTo>
                <a:lnTo>
                  <a:pt x="8605265" y="4424933"/>
                </a:lnTo>
                <a:lnTo>
                  <a:pt x="8633459" y="4368546"/>
                </a:lnTo>
                <a:close/>
              </a:path>
              <a:path w="8633460" h="4494530">
                <a:moveTo>
                  <a:pt x="8605265" y="4368546"/>
                </a:moveTo>
                <a:lnTo>
                  <a:pt x="8605265" y="28194"/>
                </a:lnTo>
                <a:lnTo>
                  <a:pt x="8577833" y="28194"/>
                </a:lnTo>
                <a:lnTo>
                  <a:pt x="8577833" y="35052"/>
                </a:lnTo>
                <a:lnTo>
                  <a:pt x="8591549" y="41910"/>
                </a:lnTo>
                <a:lnTo>
                  <a:pt x="8591549" y="4368546"/>
                </a:lnTo>
                <a:lnTo>
                  <a:pt x="8605265" y="4368546"/>
                </a:lnTo>
                <a:close/>
              </a:path>
              <a:path w="8633460" h="4494530">
                <a:moveTo>
                  <a:pt x="8591549" y="712469"/>
                </a:moveTo>
                <a:lnTo>
                  <a:pt x="8591549" y="41910"/>
                </a:lnTo>
                <a:lnTo>
                  <a:pt x="8577833" y="48767"/>
                </a:lnTo>
                <a:lnTo>
                  <a:pt x="8577833" y="705751"/>
                </a:lnTo>
                <a:lnTo>
                  <a:pt x="8591549" y="712469"/>
                </a:lnTo>
                <a:close/>
              </a:path>
              <a:path w="8633460" h="4494530">
                <a:moveTo>
                  <a:pt x="8591549" y="1508759"/>
                </a:moveTo>
                <a:lnTo>
                  <a:pt x="8591549" y="712469"/>
                </a:lnTo>
                <a:lnTo>
                  <a:pt x="8577833" y="719327"/>
                </a:lnTo>
                <a:lnTo>
                  <a:pt x="8577833" y="1502041"/>
                </a:lnTo>
                <a:lnTo>
                  <a:pt x="8591549" y="1508759"/>
                </a:lnTo>
                <a:close/>
              </a:path>
              <a:path w="8633460" h="4494530">
                <a:moveTo>
                  <a:pt x="8591549" y="2305050"/>
                </a:moveTo>
                <a:lnTo>
                  <a:pt x="8591549" y="1508759"/>
                </a:lnTo>
                <a:lnTo>
                  <a:pt x="8577833" y="1515617"/>
                </a:lnTo>
                <a:lnTo>
                  <a:pt x="8577833" y="2298332"/>
                </a:lnTo>
                <a:lnTo>
                  <a:pt x="8591549" y="2305050"/>
                </a:lnTo>
                <a:close/>
              </a:path>
              <a:path w="8633460" h="4494530">
                <a:moveTo>
                  <a:pt x="8591549" y="2975609"/>
                </a:moveTo>
                <a:lnTo>
                  <a:pt x="8591549" y="2305050"/>
                </a:lnTo>
                <a:lnTo>
                  <a:pt x="8577833" y="2311907"/>
                </a:lnTo>
                <a:lnTo>
                  <a:pt x="8577833" y="2968891"/>
                </a:lnTo>
                <a:lnTo>
                  <a:pt x="8591549" y="2975609"/>
                </a:lnTo>
                <a:close/>
              </a:path>
              <a:path w="8633460" h="4494530">
                <a:moveTo>
                  <a:pt x="8591549" y="3646170"/>
                </a:moveTo>
                <a:lnTo>
                  <a:pt x="8591549" y="2975609"/>
                </a:lnTo>
                <a:lnTo>
                  <a:pt x="8577833" y="2982467"/>
                </a:lnTo>
                <a:lnTo>
                  <a:pt x="8577833" y="3639452"/>
                </a:lnTo>
                <a:lnTo>
                  <a:pt x="8591549" y="3646170"/>
                </a:lnTo>
                <a:close/>
              </a:path>
              <a:path w="8633460" h="4494530">
                <a:moveTo>
                  <a:pt x="8591549" y="4368546"/>
                </a:moveTo>
                <a:lnTo>
                  <a:pt x="8591549" y="3646170"/>
                </a:lnTo>
                <a:lnTo>
                  <a:pt x="8577833" y="3653027"/>
                </a:lnTo>
                <a:lnTo>
                  <a:pt x="8577833" y="4368546"/>
                </a:lnTo>
                <a:lnTo>
                  <a:pt x="8591549" y="4368546"/>
                </a:lnTo>
                <a:close/>
              </a:path>
              <a:path w="8633460" h="4494530">
                <a:moveTo>
                  <a:pt x="8605265" y="4424933"/>
                </a:moveTo>
                <a:lnTo>
                  <a:pt x="8605265" y="4382262"/>
                </a:lnTo>
                <a:lnTo>
                  <a:pt x="8577833" y="4382262"/>
                </a:lnTo>
                <a:lnTo>
                  <a:pt x="8577833" y="4424934"/>
                </a:lnTo>
                <a:lnTo>
                  <a:pt x="8591549" y="4452365"/>
                </a:lnTo>
                <a:lnTo>
                  <a:pt x="8605265" y="44249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2766" y="5975380"/>
            <a:ext cx="2817255" cy="714413"/>
          </a:xfrm>
          <a:prstGeom prst="rect">
            <a:avLst/>
          </a:prstGeom>
        </p:spPr>
        <p:txBody>
          <a:bodyPr vert="horz" wrap="square" lIns="0" tIns="55105" rIns="0" bIns="0" rtlCol="0">
            <a:spAutoFit/>
          </a:bodyPr>
          <a:lstStyle/>
          <a:p>
            <a:pPr marL="12384">
              <a:spcBef>
                <a:spcPts val="43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Сытость (ЦНС)</a:t>
            </a:r>
          </a:p>
          <a:p>
            <a:pPr marL="12384">
              <a:spcBef>
                <a:spcPts val="43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Торможение секреции кислоты, стимуляция секреции инсулина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1938" y="6028985"/>
            <a:ext cx="1462159" cy="638958"/>
          </a:xfrm>
          <a:prstGeom prst="rect">
            <a:avLst/>
          </a:prstGeom>
        </p:spPr>
        <p:txBody>
          <a:bodyPr vert="horz" wrap="square" lIns="0" tIns="12384" rIns="0" bIns="0" rtlCol="0">
            <a:spAutoFit/>
          </a:bodyPr>
          <a:lstStyle/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клетки</a:t>
            </a:r>
          </a:p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lang="ru-RU"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(12-перстная и тощая кишка)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8389" y="6008867"/>
            <a:ext cx="2383496" cy="733808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Жирные кислоты, аминокислоты</a:t>
            </a: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Глюкоза в ротовой полости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5637" y="6028985"/>
            <a:ext cx="1433780" cy="626134"/>
          </a:xfrm>
          <a:prstGeom prst="rect">
            <a:avLst/>
          </a:prstGeom>
        </p:spPr>
        <p:txBody>
          <a:bodyPr vert="horz" wrap="square" lIns="0" tIns="12384" rIns="0" bIns="0" rtlCol="0">
            <a:spAutoFit/>
          </a:bodyPr>
          <a:lstStyle/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Глюкагон-подобный пептид</a:t>
            </a:r>
            <a:r>
              <a:rPr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2766" y="5262375"/>
            <a:ext cx="2620357" cy="216870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аппетита (ЦНС</a:t>
            </a:r>
            <a:r>
              <a:rPr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8851" y="5273481"/>
            <a:ext cx="861669" cy="216870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Желудок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1901" y="4464977"/>
            <a:ext cx="1462196" cy="638958"/>
          </a:xfrm>
          <a:prstGeom prst="rect">
            <a:avLst/>
          </a:prstGeom>
        </p:spPr>
        <p:txBody>
          <a:bodyPr vert="horz" wrap="square" lIns="0" tIns="12384" rIns="0" bIns="0" rtlCol="0">
            <a:spAutoFit/>
          </a:bodyPr>
          <a:lstStyle/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клетки </a:t>
            </a:r>
          </a:p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(12-перстная кишка</a:t>
            </a:r>
            <a:r>
              <a:rPr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4760" y="4460399"/>
            <a:ext cx="2588746" cy="746632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Жирные кислоты</a:t>
            </a: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Моторика 12-перстной</a:t>
            </a: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кишки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2765" y="3520529"/>
            <a:ext cx="3114554" cy="765868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Секреция панкреатических </a:t>
            </a:r>
            <a:r>
              <a:rPr lang="ru-RU" sz="1316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энзимов</a:t>
            </a: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HCO3</a:t>
            </a:r>
            <a:r>
              <a:rPr lang="ru-RU"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сокращение желчного пузыря</a:t>
            </a: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Торможение опорожнения </a:t>
            </a:r>
            <a:r>
              <a:rPr lang="ru-RU" sz="1316" b="1" spc="6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желудка</a:t>
            </a:r>
            <a:endParaRPr lang="ru-RU" sz="1316" b="1" spc="6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8869" y="3539928"/>
            <a:ext cx="1266817" cy="638958"/>
          </a:xfrm>
          <a:prstGeom prst="rect">
            <a:avLst/>
          </a:prstGeom>
        </p:spPr>
        <p:txBody>
          <a:bodyPr vert="horz" wrap="square" lIns="0" tIns="12384" rIns="0" bIns="0" rtlCol="0">
            <a:spAutoFit/>
          </a:bodyPr>
          <a:lstStyle/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клетки </a:t>
            </a:r>
          </a:p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(12-перстная и тощая кишка)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581" y="3520529"/>
            <a:ext cx="1433836" cy="217048"/>
          </a:xfrm>
          <a:prstGeom prst="rect">
            <a:avLst/>
          </a:prstGeom>
        </p:spPr>
        <p:txBody>
          <a:bodyPr vert="horz" wrap="square" lIns="0" tIns="12384" rIns="0" bIns="0" rtlCol="0">
            <a:spAutoFit/>
          </a:bodyPr>
          <a:lstStyle/>
          <a:p>
            <a:pPr marL="12384" marR="4953">
              <a:lnSpc>
                <a:spcPct val="101099"/>
              </a:lnSpc>
              <a:spcBef>
                <a:spcPts val="97"/>
              </a:spcBef>
            </a:pPr>
            <a:r>
              <a:rPr lang="ru-RU" sz="1316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Холецистокинин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2765" y="2603500"/>
            <a:ext cx="2620357" cy="765868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Стимуляция секреции желудочного сока</a:t>
            </a: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желудочной слизи</a:t>
            </a:r>
            <a:endParaRPr sz="13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8389" y="2595244"/>
            <a:ext cx="2147886" cy="778692"/>
          </a:xfrm>
          <a:prstGeom prst="rect">
            <a:avLst/>
          </a:prstGeom>
        </p:spPr>
        <p:txBody>
          <a:bodyPr vert="horz" wrap="square" lIns="0" tIns="11764" rIns="0" bIns="0" rtlCol="0"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Вагусная</a:t>
            </a: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стимуляция</a:t>
            </a:r>
            <a:endParaRPr lang="en-US" sz="1316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Растяжение желудка</a:t>
            </a: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16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Белки и </a:t>
            </a:r>
            <a:r>
              <a:rPr lang="ru-RU" sz="1316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аминокислоты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06517" y="1931421"/>
            <a:ext cx="2147904" cy="434622"/>
          </a:xfrm>
          <a:prstGeom prst="rect">
            <a:avLst/>
          </a:prstGeom>
        </p:spPr>
        <p:txBody>
          <a:bodyPr vert="horz" wrap="square" lIns="0" tIns="14240" rIns="0" bIns="0" rtlCol="0">
            <a:spAutoFit/>
          </a:bodyPr>
          <a:lstStyle/>
          <a:p>
            <a:pPr marL="12384">
              <a:spcBef>
                <a:spcPts val="112"/>
              </a:spcBef>
            </a:pPr>
            <a:r>
              <a:rPr lang="ru-RU" sz="273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</a:t>
            </a:r>
            <a:endParaRPr sz="27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297338" y="3459711"/>
            <a:ext cx="5029200" cy="5774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Жирные кислоты</a:t>
            </a:r>
          </a:p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2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Белки и аминокислоты</a:t>
            </a:r>
            <a:endParaRPr lang="ru-RU" sz="13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274097" y="4407128"/>
            <a:ext cx="3227683" cy="83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4" marR="4953">
              <a:lnSpc>
                <a:spcPct val="121500"/>
              </a:lnSpc>
              <a:spcBef>
                <a:spcPts val="93"/>
              </a:spcBef>
            </a:pPr>
            <a:r>
              <a:rPr lang="ru-RU" sz="132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Секреция панкреатических </a:t>
            </a:r>
            <a:r>
              <a:rPr lang="ru-RU" sz="1320" b="1" spc="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энзимов</a:t>
            </a:r>
            <a:r>
              <a:rPr lang="ru-RU" sz="132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HCO3, торможение секреции </a:t>
            </a:r>
            <a:r>
              <a:rPr lang="ru-RU" sz="1320" b="1" spc="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гастрина</a:t>
            </a:r>
            <a:r>
              <a:rPr lang="ru-RU" sz="1320" b="1" spc="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кислоты</a:t>
            </a:r>
            <a:endParaRPr lang="ru-RU" sz="13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4" y="588962"/>
            <a:ext cx="6019176" cy="64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6874" y="4152696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" name="object 3"/>
          <p:cNvSpPr/>
          <p:nvPr/>
        </p:nvSpPr>
        <p:spPr>
          <a:xfrm>
            <a:off x="2086874" y="4152696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0734" y="765092"/>
            <a:ext cx="3424668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>
              <a:spcBef>
                <a:spcPts val="116"/>
              </a:spcBef>
            </a:pPr>
            <a:r>
              <a:rPr lang="ru-RU" dirty="0"/>
              <a:t>Секреция слюны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450206" y="2045514"/>
            <a:ext cx="436519" cy="436519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447294" y="0"/>
                </a:moveTo>
                <a:lnTo>
                  <a:pt x="0" y="0"/>
                </a:lnTo>
                <a:lnTo>
                  <a:pt x="112014" y="447294"/>
                </a:lnTo>
                <a:lnTo>
                  <a:pt x="335280" y="447294"/>
                </a:lnTo>
                <a:lnTo>
                  <a:pt x="44729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" name="object 6"/>
          <p:cNvSpPr/>
          <p:nvPr/>
        </p:nvSpPr>
        <p:spPr>
          <a:xfrm>
            <a:off x="2450206" y="2045514"/>
            <a:ext cx="436519" cy="436519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0" y="0"/>
                </a:moveTo>
                <a:lnTo>
                  <a:pt x="112014" y="447294"/>
                </a:lnTo>
                <a:lnTo>
                  <a:pt x="335280" y="447294"/>
                </a:lnTo>
                <a:lnTo>
                  <a:pt x="447294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" name="object 7"/>
          <p:cNvSpPr/>
          <p:nvPr/>
        </p:nvSpPr>
        <p:spPr>
          <a:xfrm>
            <a:off x="1869170" y="2627293"/>
            <a:ext cx="435900" cy="43590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446532" y="335280"/>
                </a:moveTo>
                <a:lnTo>
                  <a:pt x="446532" y="111252"/>
                </a:lnTo>
                <a:lnTo>
                  <a:pt x="0" y="0"/>
                </a:lnTo>
                <a:lnTo>
                  <a:pt x="0" y="446531"/>
                </a:lnTo>
                <a:lnTo>
                  <a:pt x="446532" y="3352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" name="object 8"/>
          <p:cNvSpPr/>
          <p:nvPr/>
        </p:nvSpPr>
        <p:spPr>
          <a:xfrm>
            <a:off x="1869170" y="2627293"/>
            <a:ext cx="435900" cy="43590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0" y="446531"/>
                </a:moveTo>
                <a:lnTo>
                  <a:pt x="446532" y="335280"/>
                </a:lnTo>
                <a:lnTo>
                  <a:pt x="446532" y="111252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9" name="object 9"/>
          <p:cNvSpPr/>
          <p:nvPr/>
        </p:nvSpPr>
        <p:spPr>
          <a:xfrm>
            <a:off x="2756326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512064" y="219455"/>
                </a:moveTo>
                <a:lnTo>
                  <a:pt x="122682" y="0"/>
                </a:lnTo>
                <a:lnTo>
                  <a:pt x="0" y="444245"/>
                </a:lnTo>
                <a:lnTo>
                  <a:pt x="195071" y="553973"/>
                </a:lnTo>
                <a:lnTo>
                  <a:pt x="512064" y="21945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0" name="object 10"/>
          <p:cNvSpPr/>
          <p:nvPr/>
        </p:nvSpPr>
        <p:spPr>
          <a:xfrm>
            <a:off x="2756326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122682" y="0"/>
                </a:moveTo>
                <a:lnTo>
                  <a:pt x="0" y="444245"/>
                </a:lnTo>
                <a:lnTo>
                  <a:pt x="195071" y="553973"/>
                </a:lnTo>
                <a:lnTo>
                  <a:pt x="512064" y="219455"/>
                </a:lnTo>
                <a:lnTo>
                  <a:pt x="122682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1" name="object 11"/>
          <p:cNvSpPr/>
          <p:nvPr/>
        </p:nvSpPr>
        <p:spPr>
          <a:xfrm>
            <a:off x="3031241" y="2627293"/>
            <a:ext cx="436519" cy="435900"/>
          </a:xfrm>
          <a:custGeom>
            <a:avLst/>
            <a:gdLst/>
            <a:ahLst/>
            <a:cxnLst/>
            <a:rect l="l" t="t" r="r" b="b"/>
            <a:pathLst>
              <a:path w="447675" h="447039">
                <a:moveTo>
                  <a:pt x="447294" y="446531"/>
                </a:moveTo>
                <a:lnTo>
                  <a:pt x="447294" y="0"/>
                </a:lnTo>
                <a:lnTo>
                  <a:pt x="0" y="111252"/>
                </a:lnTo>
                <a:lnTo>
                  <a:pt x="0" y="335280"/>
                </a:lnTo>
                <a:lnTo>
                  <a:pt x="447294" y="44653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2" name="object 12"/>
          <p:cNvSpPr/>
          <p:nvPr/>
        </p:nvSpPr>
        <p:spPr>
          <a:xfrm>
            <a:off x="3031241" y="2627293"/>
            <a:ext cx="436519" cy="435900"/>
          </a:xfrm>
          <a:custGeom>
            <a:avLst/>
            <a:gdLst/>
            <a:ahLst/>
            <a:cxnLst/>
            <a:rect l="l" t="t" r="r" b="b"/>
            <a:pathLst>
              <a:path w="447675" h="447039">
                <a:moveTo>
                  <a:pt x="447294" y="0"/>
                </a:moveTo>
                <a:lnTo>
                  <a:pt x="0" y="111252"/>
                </a:lnTo>
                <a:lnTo>
                  <a:pt x="0" y="335280"/>
                </a:lnTo>
                <a:lnTo>
                  <a:pt x="447294" y="446531"/>
                </a:lnTo>
                <a:lnTo>
                  <a:pt x="447294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3" name="object 13"/>
          <p:cNvSpPr/>
          <p:nvPr/>
        </p:nvSpPr>
        <p:spPr>
          <a:xfrm>
            <a:off x="2080187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512063" y="444245"/>
                </a:moveTo>
                <a:lnTo>
                  <a:pt x="389381" y="0"/>
                </a:lnTo>
                <a:lnTo>
                  <a:pt x="0" y="219456"/>
                </a:lnTo>
                <a:lnTo>
                  <a:pt x="317753" y="553973"/>
                </a:lnTo>
                <a:lnTo>
                  <a:pt x="512063" y="44424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4" name="object 14"/>
          <p:cNvSpPr/>
          <p:nvPr/>
        </p:nvSpPr>
        <p:spPr>
          <a:xfrm>
            <a:off x="2080187" y="203956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5">
                <a:moveTo>
                  <a:pt x="389381" y="0"/>
                </a:moveTo>
                <a:lnTo>
                  <a:pt x="512063" y="444245"/>
                </a:lnTo>
                <a:lnTo>
                  <a:pt x="317753" y="553973"/>
                </a:lnTo>
                <a:lnTo>
                  <a:pt x="0" y="219456"/>
                </a:lnTo>
                <a:lnTo>
                  <a:pt x="389381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5" name="object 15"/>
          <p:cNvSpPr/>
          <p:nvPr/>
        </p:nvSpPr>
        <p:spPr>
          <a:xfrm>
            <a:off x="1862482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4">
                <a:moveTo>
                  <a:pt x="553974" y="316991"/>
                </a:moveTo>
                <a:lnTo>
                  <a:pt x="220218" y="0"/>
                </a:lnTo>
                <a:lnTo>
                  <a:pt x="0" y="389382"/>
                </a:lnTo>
                <a:lnTo>
                  <a:pt x="444245" y="512064"/>
                </a:lnTo>
                <a:lnTo>
                  <a:pt x="553974" y="31699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6" name="object 16"/>
          <p:cNvSpPr/>
          <p:nvPr/>
        </p:nvSpPr>
        <p:spPr>
          <a:xfrm>
            <a:off x="1862482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4">
                <a:moveTo>
                  <a:pt x="0" y="389382"/>
                </a:moveTo>
                <a:lnTo>
                  <a:pt x="444245" y="512064"/>
                </a:lnTo>
                <a:lnTo>
                  <a:pt x="553974" y="316991"/>
                </a:lnTo>
                <a:lnTo>
                  <a:pt x="220218" y="0"/>
                </a:lnTo>
                <a:lnTo>
                  <a:pt x="0" y="389382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7" name="object 17"/>
          <p:cNvSpPr/>
          <p:nvPr/>
        </p:nvSpPr>
        <p:spPr>
          <a:xfrm>
            <a:off x="2933164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4">
                <a:moveTo>
                  <a:pt x="553973" y="389381"/>
                </a:moveTo>
                <a:lnTo>
                  <a:pt x="334518" y="0"/>
                </a:lnTo>
                <a:lnTo>
                  <a:pt x="0" y="316991"/>
                </a:lnTo>
                <a:lnTo>
                  <a:pt x="109727" y="512064"/>
                </a:lnTo>
                <a:lnTo>
                  <a:pt x="553973" y="38938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8" name="object 18"/>
          <p:cNvSpPr/>
          <p:nvPr/>
        </p:nvSpPr>
        <p:spPr>
          <a:xfrm>
            <a:off x="2933164" y="2257271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4">
                <a:moveTo>
                  <a:pt x="553973" y="389381"/>
                </a:moveTo>
                <a:lnTo>
                  <a:pt x="109727" y="512064"/>
                </a:lnTo>
                <a:lnTo>
                  <a:pt x="0" y="316991"/>
                </a:lnTo>
                <a:lnTo>
                  <a:pt x="334518" y="0"/>
                </a:lnTo>
                <a:lnTo>
                  <a:pt x="553973" y="38938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19" name="object 19"/>
          <p:cNvSpPr/>
          <p:nvPr/>
        </p:nvSpPr>
        <p:spPr>
          <a:xfrm>
            <a:off x="1862482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5">
                <a:moveTo>
                  <a:pt x="553974" y="194309"/>
                </a:moveTo>
                <a:lnTo>
                  <a:pt x="444245" y="0"/>
                </a:lnTo>
                <a:lnTo>
                  <a:pt x="0" y="122681"/>
                </a:lnTo>
                <a:lnTo>
                  <a:pt x="220218" y="512064"/>
                </a:lnTo>
                <a:lnTo>
                  <a:pt x="553974" y="1943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0" name="object 20"/>
          <p:cNvSpPr/>
          <p:nvPr/>
        </p:nvSpPr>
        <p:spPr>
          <a:xfrm>
            <a:off x="1862482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5" h="512445">
                <a:moveTo>
                  <a:pt x="0" y="122681"/>
                </a:moveTo>
                <a:lnTo>
                  <a:pt x="444245" y="0"/>
                </a:lnTo>
                <a:lnTo>
                  <a:pt x="553974" y="194309"/>
                </a:lnTo>
                <a:lnTo>
                  <a:pt x="220218" y="512064"/>
                </a:lnTo>
                <a:lnTo>
                  <a:pt x="0" y="122681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1" name="object 21"/>
          <p:cNvSpPr/>
          <p:nvPr/>
        </p:nvSpPr>
        <p:spPr>
          <a:xfrm>
            <a:off x="2933164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5">
                <a:moveTo>
                  <a:pt x="553973" y="122681"/>
                </a:moveTo>
                <a:lnTo>
                  <a:pt x="109727" y="0"/>
                </a:lnTo>
                <a:lnTo>
                  <a:pt x="0" y="194309"/>
                </a:lnTo>
                <a:lnTo>
                  <a:pt x="334518" y="512064"/>
                </a:lnTo>
                <a:lnTo>
                  <a:pt x="553973" y="12268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2" name="object 22"/>
          <p:cNvSpPr/>
          <p:nvPr/>
        </p:nvSpPr>
        <p:spPr>
          <a:xfrm>
            <a:off x="2933164" y="2933412"/>
            <a:ext cx="540541" cy="499676"/>
          </a:xfrm>
          <a:custGeom>
            <a:avLst/>
            <a:gdLst/>
            <a:ahLst/>
            <a:cxnLst/>
            <a:rect l="l" t="t" r="r" b="b"/>
            <a:pathLst>
              <a:path w="554354" h="512445">
                <a:moveTo>
                  <a:pt x="553973" y="122681"/>
                </a:moveTo>
                <a:lnTo>
                  <a:pt x="109727" y="0"/>
                </a:lnTo>
                <a:lnTo>
                  <a:pt x="0" y="194309"/>
                </a:lnTo>
                <a:lnTo>
                  <a:pt x="334518" y="512064"/>
                </a:lnTo>
                <a:lnTo>
                  <a:pt x="553973" y="122681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3" name="object 23"/>
          <p:cNvSpPr/>
          <p:nvPr/>
        </p:nvSpPr>
        <p:spPr>
          <a:xfrm>
            <a:off x="2086874" y="4516030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4" name="object 24"/>
          <p:cNvSpPr/>
          <p:nvPr/>
        </p:nvSpPr>
        <p:spPr>
          <a:xfrm>
            <a:off x="2086874" y="4516030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5" name="object 25"/>
          <p:cNvSpPr/>
          <p:nvPr/>
        </p:nvSpPr>
        <p:spPr>
          <a:xfrm>
            <a:off x="2086874" y="3789365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6" name="object 26"/>
          <p:cNvSpPr/>
          <p:nvPr/>
        </p:nvSpPr>
        <p:spPr>
          <a:xfrm>
            <a:off x="2086874" y="3789365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7" name="object 27"/>
          <p:cNvSpPr/>
          <p:nvPr/>
        </p:nvSpPr>
        <p:spPr>
          <a:xfrm>
            <a:off x="2886354" y="3789365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8" name="object 28"/>
          <p:cNvSpPr/>
          <p:nvPr/>
        </p:nvSpPr>
        <p:spPr>
          <a:xfrm>
            <a:off x="2886354" y="3789365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29" name="object 29"/>
          <p:cNvSpPr/>
          <p:nvPr/>
        </p:nvSpPr>
        <p:spPr>
          <a:xfrm>
            <a:off x="2886354" y="3426031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0" name="object 30"/>
          <p:cNvSpPr/>
          <p:nvPr/>
        </p:nvSpPr>
        <p:spPr>
          <a:xfrm>
            <a:off x="2886354" y="3426031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1" name="object 31"/>
          <p:cNvSpPr/>
          <p:nvPr/>
        </p:nvSpPr>
        <p:spPr>
          <a:xfrm>
            <a:off x="2086874" y="3426031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2" name="object 32"/>
          <p:cNvSpPr/>
          <p:nvPr/>
        </p:nvSpPr>
        <p:spPr>
          <a:xfrm>
            <a:off x="2086874" y="3426031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3" name="object 33"/>
          <p:cNvSpPr/>
          <p:nvPr/>
        </p:nvSpPr>
        <p:spPr>
          <a:xfrm>
            <a:off x="2886354" y="4152696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4" name="object 34"/>
          <p:cNvSpPr/>
          <p:nvPr/>
        </p:nvSpPr>
        <p:spPr>
          <a:xfrm>
            <a:off x="2886354" y="4152696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5" name="object 35"/>
          <p:cNvSpPr/>
          <p:nvPr/>
        </p:nvSpPr>
        <p:spPr>
          <a:xfrm>
            <a:off x="2080187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512063" y="109728"/>
                </a:moveTo>
                <a:lnTo>
                  <a:pt x="317753" y="0"/>
                </a:lnTo>
                <a:lnTo>
                  <a:pt x="0" y="334518"/>
                </a:lnTo>
                <a:lnTo>
                  <a:pt x="389381" y="553974"/>
                </a:lnTo>
                <a:lnTo>
                  <a:pt x="512063" y="10972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6" name="object 36"/>
          <p:cNvSpPr/>
          <p:nvPr/>
        </p:nvSpPr>
        <p:spPr>
          <a:xfrm>
            <a:off x="2080187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389381" y="553974"/>
                </a:moveTo>
                <a:lnTo>
                  <a:pt x="512063" y="109728"/>
                </a:lnTo>
                <a:lnTo>
                  <a:pt x="317753" y="0"/>
                </a:lnTo>
                <a:lnTo>
                  <a:pt x="0" y="334518"/>
                </a:lnTo>
                <a:lnTo>
                  <a:pt x="389381" y="553974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7" name="object 37"/>
          <p:cNvSpPr/>
          <p:nvPr/>
        </p:nvSpPr>
        <p:spPr>
          <a:xfrm>
            <a:off x="2756326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512064" y="334518"/>
                </a:moveTo>
                <a:lnTo>
                  <a:pt x="195071" y="0"/>
                </a:lnTo>
                <a:lnTo>
                  <a:pt x="0" y="109728"/>
                </a:lnTo>
                <a:lnTo>
                  <a:pt x="122682" y="553974"/>
                </a:lnTo>
                <a:lnTo>
                  <a:pt x="512064" y="33451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8" name="object 38"/>
          <p:cNvSpPr/>
          <p:nvPr/>
        </p:nvSpPr>
        <p:spPr>
          <a:xfrm>
            <a:off x="2756326" y="3110249"/>
            <a:ext cx="499676" cy="540541"/>
          </a:xfrm>
          <a:custGeom>
            <a:avLst/>
            <a:gdLst/>
            <a:ahLst/>
            <a:cxnLst/>
            <a:rect l="l" t="t" r="r" b="b"/>
            <a:pathLst>
              <a:path w="512444" h="554354">
                <a:moveTo>
                  <a:pt x="122682" y="553974"/>
                </a:moveTo>
                <a:lnTo>
                  <a:pt x="0" y="109728"/>
                </a:lnTo>
                <a:lnTo>
                  <a:pt x="195071" y="0"/>
                </a:lnTo>
                <a:lnTo>
                  <a:pt x="512064" y="334518"/>
                </a:lnTo>
                <a:lnTo>
                  <a:pt x="122682" y="553974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39" name="object 39"/>
          <p:cNvSpPr/>
          <p:nvPr/>
        </p:nvSpPr>
        <p:spPr>
          <a:xfrm>
            <a:off x="2886354" y="4516030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0" name="object 40"/>
          <p:cNvSpPr/>
          <p:nvPr/>
        </p:nvSpPr>
        <p:spPr>
          <a:xfrm>
            <a:off x="2886354" y="4516030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1" name="object 41"/>
          <p:cNvSpPr/>
          <p:nvPr/>
        </p:nvSpPr>
        <p:spPr>
          <a:xfrm>
            <a:off x="2086874" y="4879363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2" name="object 42"/>
          <p:cNvSpPr/>
          <p:nvPr/>
        </p:nvSpPr>
        <p:spPr>
          <a:xfrm>
            <a:off x="2086874" y="4879363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72744" h="372745">
                <a:moveTo>
                  <a:pt x="0" y="0"/>
                </a:moveTo>
                <a:lnTo>
                  <a:pt x="0" y="372617"/>
                </a:lnTo>
                <a:lnTo>
                  <a:pt x="372618" y="372617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3" name="object 43"/>
          <p:cNvSpPr/>
          <p:nvPr/>
        </p:nvSpPr>
        <p:spPr>
          <a:xfrm>
            <a:off x="2886354" y="4879363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4" name="object 44"/>
          <p:cNvSpPr/>
          <p:nvPr/>
        </p:nvSpPr>
        <p:spPr>
          <a:xfrm>
            <a:off x="2886354" y="4879363"/>
            <a:ext cx="362837" cy="363457"/>
          </a:xfrm>
          <a:custGeom>
            <a:avLst/>
            <a:gdLst/>
            <a:ahLst/>
            <a:cxnLst/>
            <a:rect l="l" t="t" r="r" b="b"/>
            <a:pathLst>
              <a:path w="372110" h="372745">
                <a:moveTo>
                  <a:pt x="0" y="0"/>
                </a:moveTo>
                <a:lnTo>
                  <a:pt x="0" y="372617"/>
                </a:lnTo>
                <a:lnTo>
                  <a:pt x="371856" y="372617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5" name="object 45"/>
          <p:cNvSpPr/>
          <p:nvPr/>
        </p:nvSpPr>
        <p:spPr>
          <a:xfrm>
            <a:off x="2086874" y="5242694"/>
            <a:ext cx="363457" cy="362837"/>
          </a:xfrm>
          <a:custGeom>
            <a:avLst/>
            <a:gdLst/>
            <a:ahLst/>
            <a:cxnLst/>
            <a:rect l="l" t="t" r="r" b="b"/>
            <a:pathLst>
              <a:path w="372744" h="372110">
                <a:moveTo>
                  <a:pt x="0" y="0"/>
                </a:moveTo>
                <a:lnTo>
                  <a:pt x="0" y="371856"/>
                </a:lnTo>
                <a:lnTo>
                  <a:pt x="372618" y="371856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6" name="object 46"/>
          <p:cNvSpPr/>
          <p:nvPr/>
        </p:nvSpPr>
        <p:spPr>
          <a:xfrm>
            <a:off x="2086874" y="5242694"/>
            <a:ext cx="363457" cy="362837"/>
          </a:xfrm>
          <a:custGeom>
            <a:avLst/>
            <a:gdLst/>
            <a:ahLst/>
            <a:cxnLst/>
            <a:rect l="l" t="t" r="r" b="b"/>
            <a:pathLst>
              <a:path w="372744" h="372110">
                <a:moveTo>
                  <a:pt x="0" y="0"/>
                </a:moveTo>
                <a:lnTo>
                  <a:pt x="0" y="371856"/>
                </a:lnTo>
                <a:lnTo>
                  <a:pt x="372618" y="371856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7" name="object 47"/>
          <p:cNvSpPr/>
          <p:nvPr/>
        </p:nvSpPr>
        <p:spPr>
          <a:xfrm>
            <a:off x="2886354" y="5242694"/>
            <a:ext cx="362837" cy="362837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0" y="0"/>
                </a:moveTo>
                <a:lnTo>
                  <a:pt x="0" y="371856"/>
                </a:lnTo>
                <a:lnTo>
                  <a:pt x="371856" y="371856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8" name="object 48"/>
          <p:cNvSpPr/>
          <p:nvPr/>
        </p:nvSpPr>
        <p:spPr>
          <a:xfrm>
            <a:off x="2886354" y="5242694"/>
            <a:ext cx="362837" cy="362837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0" y="0"/>
                </a:moveTo>
                <a:lnTo>
                  <a:pt x="0" y="371856"/>
                </a:lnTo>
                <a:lnTo>
                  <a:pt x="371856" y="371856"/>
                </a:lnTo>
                <a:lnTo>
                  <a:pt x="371856" y="0"/>
                </a:lnTo>
                <a:lnTo>
                  <a:pt x="0" y="0"/>
                </a:lnTo>
                <a:close/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49" name="object 49"/>
          <p:cNvSpPr txBox="1"/>
          <p:nvPr/>
        </p:nvSpPr>
        <p:spPr>
          <a:xfrm>
            <a:off x="645429" y="2722644"/>
            <a:ext cx="992541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6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Ацинус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59428" y="5460399"/>
            <a:ext cx="217950" cy="726913"/>
          </a:xfrm>
          <a:custGeom>
            <a:avLst/>
            <a:gdLst/>
            <a:ahLst/>
            <a:cxnLst/>
            <a:rect l="l" t="t" r="r" b="b"/>
            <a:pathLst>
              <a:path w="223519" h="745489">
                <a:moveTo>
                  <a:pt x="223265" y="558545"/>
                </a:moveTo>
                <a:lnTo>
                  <a:pt x="167639" y="558545"/>
                </a:lnTo>
                <a:lnTo>
                  <a:pt x="167639" y="0"/>
                </a:lnTo>
                <a:lnTo>
                  <a:pt x="55625" y="0"/>
                </a:lnTo>
                <a:lnTo>
                  <a:pt x="55625" y="558545"/>
                </a:lnTo>
                <a:lnTo>
                  <a:pt x="0" y="558545"/>
                </a:lnTo>
                <a:lnTo>
                  <a:pt x="111251" y="745236"/>
                </a:lnTo>
                <a:lnTo>
                  <a:pt x="223265" y="558545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1" name="object 51"/>
          <p:cNvSpPr/>
          <p:nvPr/>
        </p:nvSpPr>
        <p:spPr>
          <a:xfrm>
            <a:off x="2559428" y="5460399"/>
            <a:ext cx="217950" cy="726913"/>
          </a:xfrm>
          <a:custGeom>
            <a:avLst/>
            <a:gdLst/>
            <a:ahLst/>
            <a:cxnLst/>
            <a:rect l="l" t="t" r="r" b="b"/>
            <a:pathLst>
              <a:path w="223519" h="745489">
                <a:moveTo>
                  <a:pt x="0" y="558545"/>
                </a:moveTo>
                <a:lnTo>
                  <a:pt x="55625" y="558545"/>
                </a:lnTo>
                <a:lnTo>
                  <a:pt x="55625" y="0"/>
                </a:lnTo>
                <a:lnTo>
                  <a:pt x="167639" y="0"/>
                </a:lnTo>
                <a:lnTo>
                  <a:pt x="167639" y="558545"/>
                </a:lnTo>
                <a:lnTo>
                  <a:pt x="223265" y="558545"/>
                </a:lnTo>
                <a:lnTo>
                  <a:pt x="111251" y="745236"/>
                </a:lnTo>
                <a:lnTo>
                  <a:pt x="0" y="558545"/>
                </a:lnTo>
                <a:close/>
              </a:path>
            </a:pathLst>
          </a:custGeom>
          <a:ln w="12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2" name="object 52"/>
          <p:cNvSpPr/>
          <p:nvPr/>
        </p:nvSpPr>
        <p:spPr>
          <a:xfrm>
            <a:off x="2595092" y="4152696"/>
            <a:ext cx="1162814" cy="363457"/>
          </a:xfrm>
          <a:custGeom>
            <a:avLst/>
            <a:gdLst/>
            <a:ahLst/>
            <a:cxnLst/>
            <a:rect l="l" t="t" r="r" b="b"/>
            <a:pathLst>
              <a:path w="1192529" h="372745">
                <a:moveTo>
                  <a:pt x="894587" y="279653"/>
                </a:moveTo>
                <a:lnTo>
                  <a:pt x="894587" y="92964"/>
                </a:lnTo>
                <a:lnTo>
                  <a:pt x="0" y="92964"/>
                </a:lnTo>
                <a:lnTo>
                  <a:pt x="0" y="279653"/>
                </a:lnTo>
                <a:lnTo>
                  <a:pt x="894587" y="279653"/>
                </a:lnTo>
                <a:close/>
              </a:path>
              <a:path w="1192529" h="372745">
                <a:moveTo>
                  <a:pt x="1192529" y="185927"/>
                </a:moveTo>
                <a:lnTo>
                  <a:pt x="894587" y="0"/>
                </a:lnTo>
                <a:lnTo>
                  <a:pt x="894587" y="372617"/>
                </a:lnTo>
                <a:lnTo>
                  <a:pt x="1192529" y="18592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3" name="object 53"/>
          <p:cNvSpPr/>
          <p:nvPr/>
        </p:nvSpPr>
        <p:spPr>
          <a:xfrm>
            <a:off x="2595092" y="4152696"/>
            <a:ext cx="1162814" cy="363457"/>
          </a:xfrm>
          <a:custGeom>
            <a:avLst/>
            <a:gdLst/>
            <a:ahLst/>
            <a:cxnLst/>
            <a:rect l="l" t="t" r="r" b="b"/>
            <a:pathLst>
              <a:path w="1192529" h="372745">
                <a:moveTo>
                  <a:pt x="894587" y="0"/>
                </a:moveTo>
                <a:lnTo>
                  <a:pt x="894587" y="92964"/>
                </a:lnTo>
                <a:lnTo>
                  <a:pt x="0" y="92964"/>
                </a:lnTo>
                <a:lnTo>
                  <a:pt x="0" y="279653"/>
                </a:lnTo>
                <a:lnTo>
                  <a:pt x="894587" y="279653"/>
                </a:lnTo>
                <a:lnTo>
                  <a:pt x="894587" y="372617"/>
                </a:lnTo>
                <a:lnTo>
                  <a:pt x="1192529" y="185927"/>
                </a:lnTo>
                <a:lnTo>
                  <a:pt x="894587" y="0"/>
                </a:lnTo>
                <a:close/>
              </a:path>
            </a:pathLst>
          </a:custGeom>
          <a:ln w="12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4" name="object 54"/>
          <p:cNvSpPr/>
          <p:nvPr/>
        </p:nvSpPr>
        <p:spPr>
          <a:xfrm>
            <a:off x="2523019" y="5024251"/>
            <a:ext cx="1162195" cy="146125"/>
          </a:xfrm>
          <a:custGeom>
            <a:avLst/>
            <a:gdLst/>
            <a:ahLst/>
            <a:cxnLst/>
            <a:rect l="l" t="t" r="r" b="b"/>
            <a:pathLst>
              <a:path w="1191895" h="149860">
                <a:moveTo>
                  <a:pt x="297942" y="149351"/>
                </a:moveTo>
                <a:lnTo>
                  <a:pt x="297942" y="0"/>
                </a:lnTo>
                <a:lnTo>
                  <a:pt x="0" y="74676"/>
                </a:lnTo>
                <a:lnTo>
                  <a:pt x="297942" y="149351"/>
                </a:lnTo>
                <a:close/>
              </a:path>
              <a:path w="1191895" h="149860">
                <a:moveTo>
                  <a:pt x="1191767" y="112013"/>
                </a:moveTo>
                <a:lnTo>
                  <a:pt x="1191767" y="37337"/>
                </a:lnTo>
                <a:lnTo>
                  <a:pt x="297942" y="37337"/>
                </a:lnTo>
                <a:lnTo>
                  <a:pt x="297942" y="112013"/>
                </a:lnTo>
                <a:lnTo>
                  <a:pt x="1191767" y="11201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5" name="object 55"/>
          <p:cNvSpPr/>
          <p:nvPr/>
        </p:nvSpPr>
        <p:spPr>
          <a:xfrm>
            <a:off x="2523019" y="5024251"/>
            <a:ext cx="1162195" cy="146125"/>
          </a:xfrm>
          <a:custGeom>
            <a:avLst/>
            <a:gdLst/>
            <a:ahLst/>
            <a:cxnLst/>
            <a:rect l="l" t="t" r="r" b="b"/>
            <a:pathLst>
              <a:path w="1191895" h="149860">
                <a:moveTo>
                  <a:pt x="297942" y="0"/>
                </a:moveTo>
                <a:lnTo>
                  <a:pt x="297942" y="37337"/>
                </a:lnTo>
                <a:lnTo>
                  <a:pt x="1191767" y="37337"/>
                </a:lnTo>
                <a:lnTo>
                  <a:pt x="1191767" y="112013"/>
                </a:lnTo>
                <a:lnTo>
                  <a:pt x="297942" y="112013"/>
                </a:lnTo>
                <a:lnTo>
                  <a:pt x="297942" y="149351"/>
                </a:lnTo>
                <a:lnTo>
                  <a:pt x="0" y="74676"/>
                </a:lnTo>
                <a:lnTo>
                  <a:pt x="297942" y="0"/>
                </a:lnTo>
                <a:close/>
              </a:path>
            </a:pathLst>
          </a:custGeom>
          <a:ln w="12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56" name="object 56"/>
          <p:cNvSpPr txBox="1"/>
          <p:nvPr/>
        </p:nvSpPr>
        <p:spPr>
          <a:xfrm>
            <a:off x="3760385" y="4901898"/>
            <a:ext cx="911427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K,</a:t>
            </a:r>
            <a:r>
              <a:rPr sz="1901" b="1" spc="-87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endParaRPr sz="19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46797" y="5046788"/>
            <a:ext cx="121359" cy="202621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>
              <a:spcBef>
                <a:spcPts val="116"/>
              </a:spcBef>
            </a:pPr>
            <a:r>
              <a:rPr sz="1219" b="1" spc="6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1219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33198" y="4160373"/>
            <a:ext cx="782639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Na,</a:t>
            </a:r>
            <a:r>
              <a:rPr sz="1901" b="1" spc="-9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sz="19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73311" y="1973441"/>
            <a:ext cx="2325010" cy="4141055"/>
          </a:xfrm>
          <a:custGeom>
            <a:avLst/>
            <a:gdLst/>
            <a:ahLst/>
            <a:cxnLst/>
            <a:rect l="l" t="t" r="r" b="b"/>
            <a:pathLst>
              <a:path w="2384425" h="4246880">
                <a:moveTo>
                  <a:pt x="2384297" y="3848861"/>
                </a:moveTo>
                <a:lnTo>
                  <a:pt x="2384297" y="397001"/>
                </a:lnTo>
                <a:lnTo>
                  <a:pt x="2381618" y="350666"/>
                </a:lnTo>
                <a:lnTo>
                  <a:pt x="2373780" y="305910"/>
                </a:lnTo>
                <a:lnTo>
                  <a:pt x="2361084" y="263031"/>
                </a:lnTo>
                <a:lnTo>
                  <a:pt x="2343829" y="222324"/>
                </a:lnTo>
                <a:lnTo>
                  <a:pt x="2322316" y="184086"/>
                </a:lnTo>
                <a:lnTo>
                  <a:pt x="2296843" y="148614"/>
                </a:lnTo>
                <a:lnTo>
                  <a:pt x="2267711" y="116204"/>
                </a:lnTo>
                <a:lnTo>
                  <a:pt x="2235221" y="87154"/>
                </a:lnTo>
                <a:lnTo>
                  <a:pt x="2199671" y="61759"/>
                </a:lnTo>
                <a:lnTo>
                  <a:pt x="2161362" y="40317"/>
                </a:lnTo>
                <a:lnTo>
                  <a:pt x="2120594" y="23123"/>
                </a:lnTo>
                <a:lnTo>
                  <a:pt x="2077667" y="10474"/>
                </a:lnTo>
                <a:lnTo>
                  <a:pt x="2032880" y="2668"/>
                </a:lnTo>
                <a:lnTo>
                  <a:pt x="1986533" y="0"/>
                </a:lnTo>
                <a:lnTo>
                  <a:pt x="397002" y="0"/>
                </a:lnTo>
                <a:lnTo>
                  <a:pt x="350666" y="2668"/>
                </a:lnTo>
                <a:lnTo>
                  <a:pt x="305910" y="10474"/>
                </a:lnTo>
                <a:lnTo>
                  <a:pt x="263031" y="23123"/>
                </a:lnTo>
                <a:lnTo>
                  <a:pt x="222323" y="40317"/>
                </a:lnTo>
                <a:lnTo>
                  <a:pt x="184086" y="61759"/>
                </a:lnTo>
                <a:lnTo>
                  <a:pt x="148614" y="87154"/>
                </a:lnTo>
                <a:lnTo>
                  <a:pt x="116204" y="116204"/>
                </a:lnTo>
                <a:lnTo>
                  <a:pt x="87154" y="148614"/>
                </a:lnTo>
                <a:lnTo>
                  <a:pt x="61759" y="184086"/>
                </a:lnTo>
                <a:lnTo>
                  <a:pt x="40317" y="222324"/>
                </a:lnTo>
                <a:lnTo>
                  <a:pt x="23123" y="263031"/>
                </a:lnTo>
                <a:lnTo>
                  <a:pt x="10474" y="305910"/>
                </a:lnTo>
                <a:lnTo>
                  <a:pt x="2668" y="350666"/>
                </a:lnTo>
                <a:lnTo>
                  <a:pt x="0" y="397001"/>
                </a:lnTo>
                <a:lnTo>
                  <a:pt x="0" y="3848861"/>
                </a:lnTo>
                <a:lnTo>
                  <a:pt x="2668" y="3895208"/>
                </a:lnTo>
                <a:lnTo>
                  <a:pt x="10474" y="3939995"/>
                </a:lnTo>
                <a:lnTo>
                  <a:pt x="23123" y="3982922"/>
                </a:lnTo>
                <a:lnTo>
                  <a:pt x="40317" y="4023690"/>
                </a:lnTo>
                <a:lnTo>
                  <a:pt x="61759" y="4061999"/>
                </a:lnTo>
                <a:lnTo>
                  <a:pt x="87154" y="4097549"/>
                </a:lnTo>
                <a:lnTo>
                  <a:pt x="116204" y="4130039"/>
                </a:lnTo>
                <a:lnTo>
                  <a:pt x="148614" y="4159171"/>
                </a:lnTo>
                <a:lnTo>
                  <a:pt x="184086" y="4184644"/>
                </a:lnTo>
                <a:lnTo>
                  <a:pt x="222323" y="4206157"/>
                </a:lnTo>
                <a:lnTo>
                  <a:pt x="263031" y="4223412"/>
                </a:lnTo>
                <a:lnTo>
                  <a:pt x="305910" y="4236108"/>
                </a:lnTo>
                <a:lnTo>
                  <a:pt x="350666" y="4243946"/>
                </a:lnTo>
                <a:lnTo>
                  <a:pt x="397002" y="4246625"/>
                </a:lnTo>
                <a:lnTo>
                  <a:pt x="1986533" y="4246625"/>
                </a:lnTo>
                <a:lnTo>
                  <a:pt x="2032880" y="4243946"/>
                </a:lnTo>
                <a:lnTo>
                  <a:pt x="2077667" y="4236108"/>
                </a:lnTo>
                <a:lnTo>
                  <a:pt x="2120594" y="4223412"/>
                </a:lnTo>
                <a:lnTo>
                  <a:pt x="2161362" y="4206157"/>
                </a:lnTo>
                <a:lnTo>
                  <a:pt x="2199671" y="4184644"/>
                </a:lnTo>
                <a:lnTo>
                  <a:pt x="2235221" y="4159171"/>
                </a:lnTo>
                <a:lnTo>
                  <a:pt x="2267711" y="4130039"/>
                </a:lnTo>
                <a:lnTo>
                  <a:pt x="2296843" y="4097549"/>
                </a:lnTo>
                <a:lnTo>
                  <a:pt x="2322316" y="4061999"/>
                </a:lnTo>
                <a:lnTo>
                  <a:pt x="2343829" y="4023690"/>
                </a:lnTo>
                <a:lnTo>
                  <a:pt x="2361084" y="3982922"/>
                </a:lnTo>
                <a:lnTo>
                  <a:pt x="2373780" y="3939995"/>
                </a:lnTo>
                <a:lnTo>
                  <a:pt x="2381618" y="3895208"/>
                </a:lnTo>
                <a:lnTo>
                  <a:pt x="2384297" y="3848861"/>
                </a:lnTo>
                <a:close/>
              </a:path>
            </a:pathLst>
          </a:custGeom>
          <a:solidFill>
            <a:srgbClr val="F8994A"/>
          </a:solidFill>
        </p:spPr>
        <p:txBody>
          <a:bodyPr wrap="square" lIns="0" tIns="0" rIns="0" bIns="0" rtlCol="0"/>
          <a:lstStyle/>
          <a:p>
            <a:endParaRPr sz="1755">
              <a:solidFill>
                <a:srgbClr val="FFFF99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73311" y="1973441"/>
            <a:ext cx="2325010" cy="4141055"/>
          </a:xfrm>
          <a:custGeom>
            <a:avLst/>
            <a:gdLst/>
            <a:ahLst/>
            <a:cxnLst/>
            <a:rect l="l" t="t" r="r" b="b"/>
            <a:pathLst>
              <a:path w="2384425" h="4246880">
                <a:moveTo>
                  <a:pt x="397002" y="0"/>
                </a:moveTo>
                <a:lnTo>
                  <a:pt x="350666" y="2668"/>
                </a:lnTo>
                <a:lnTo>
                  <a:pt x="305910" y="10474"/>
                </a:lnTo>
                <a:lnTo>
                  <a:pt x="263031" y="23123"/>
                </a:lnTo>
                <a:lnTo>
                  <a:pt x="222323" y="40317"/>
                </a:lnTo>
                <a:lnTo>
                  <a:pt x="184086" y="61759"/>
                </a:lnTo>
                <a:lnTo>
                  <a:pt x="148614" y="87154"/>
                </a:lnTo>
                <a:lnTo>
                  <a:pt x="116204" y="116204"/>
                </a:lnTo>
                <a:lnTo>
                  <a:pt x="87154" y="148614"/>
                </a:lnTo>
                <a:lnTo>
                  <a:pt x="61759" y="184086"/>
                </a:lnTo>
                <a:lnTo>
                  <a:pt x="40317" y="222324"/>
                </a:lnTo>
                <a:lnTo>
                  <a:pt x="23123" y="263031"/>
                </a:lnTo>
                <a:lnTo>
                  <a:pt x="10474" y="305910"/>
                </a:lnTo>
                <a:lnTo>
                  <a:pt x="2668" y="350666"/>
                </a:lnTo>
                <a:lnTo>
                  <a:pt x="0" y="397001"/>
                </a:lnTo>
                <a:lnTo>
                  <a:pt x="0" y="3848861"/>
                </a:lnTo>
                <a:lnTo>
                  <a:pt x="2668" y="3895208"/>
                </a:lnTo>
                <a:lnTo>
                  <a:pt x="10474" y="3939995"/>
                </a:lnTo>
                <a:lnTo>
                  <a:pt x="23123" y="3982922"/>
                </a:lnTo>
                <a:lnTo>
                  <a:pt x="40317" y="4023690"/>
                </a:lnTo>
                <a:lnTo>
                  <a:pt x="61759" y="4061999"/>
                </a:lnTo>
                <a:lnTo>
                  <a:pt x="87154" y="4097549"/>
                </a:lnTo>
                <a:lnTo>
                  <a:pt x="116204" y="4130039"/>
                </a:lnTo>
                <a:lnTo>
                  <a:pt x="148614" y="4159171"/>
                </a:lnTo>
                <a:lnTo>
                  <a:pt x="184086" y="4184644"/>
                </a:lnTo>
                <a:lnTo>
                  <a:pt x="222323" y="4206157"/>
                </a:lnTo>
                <a:lnTo>
                  <a:pt x="263031" y="4223412"/>
                </a:lnTo>
                <a:lnTo>
                  <a:pt x="305910" y="4236108"/>
                </a:lnTo>
                <a:lnTo>
                  <a:pt x="350666" y="4243946"/>
                </a:lnTo>
                <a:lnTo>
                  <a:pt x="397002" y="4246625"/>
                </a:lnTo>
                <a:lnTo>
                  <a:pt x="1986533" y="4246625"/>
                </a:lnTo>
                <a:lnTo>
                  <a:pt x="2032880" y="4243946"/>
                </a:lnTo>
                <a:lnTo>
                  <a:pt x="2077667" y="4236108"/>
                </a:lnTo>
                <a:lnTo>
                  <a:pt x="2120594" y="4223412"/>
                </a:lnTo>
                <a:lnTo>
                  <a:pt x="2161362" y="4206157"/>
                </a:lnTo>
                <a:lnTo>
                  <a:pt x="2199671" y="4184644"/>
                </a:lnTo>
                <a:lnTo>
                  <a:pt x="2235221" y="4159171"/>
                </a:lnTo>
                <a:lnTo>
                  <a:pt x="2267711" y="4130039"/>
                </a:lnTo>
                <a:lnTo>
                  <a:pt x="2296843" y="4097549"/>
                </a:lnTo>
                <a:lnTo>
                  <a:pt x="2322316" y="4061999"/>
                </a:lnTo>
                <a:lnTo>
                  <a:pt x="2343829" y="4023690"/>
                </a:lnTo>
                <a:lnTo>
                  <a:pt x="2361084" y="3982922"/>
                </a:lnTo>
                <a:lnTo>
                  <a:pt x="2373780" y="3939995"/>
                </a:lnTo>
                <a:lnTo>
                  <a:pt x="2381618" y="3895208"/>
                </a:lnTo>
                <a:lnTo>
                  <a:pt x="2384297" y="3848861"/>
                </a:lnTo>
                <a:lnTo>
                  <a:pt x="2384297" y="397001"/>
                </a:lnTo>
                <a:lnTo>
                  <a:pt x="2381618" y="350666"/>
                </a:lnTo>
                <a:lnTo>
                  <a:pt x="2373780" y="305910"/>
                </a:lnTo>
                <a:lnTo>
                  <a:pt x="2361084" y="263031"/>
                </a:lnTo>
                <a:lnTo>
                  <a:pt x="2343829" y="222324"/>
                </a:lnTo>
                <a:lnTo>
                  <a:pt x="2322316" y="184086"/>
                </a:lnTo>
                <a:lnTo>
                  <a:pt x="2296843" y="148614"/>
                </a:lnTo>
                <a:lnTo>
                  <a:pt x="2267711" y="116204"/>
                </a:lnTo>
                <a:lnTo>
                  <a:pt x="2235221" y="87154"/>
                </a:lnTo>
                <a:lnTo>
                  <a:pt x="2199671" y="61759"/>
                </a:lnTo>
                <a:lnTo>
                  <a:pt x="2161362" y="40317"/>
                </a:lnTo>
                <a:lnTo>
                  <a:pt x="2120594" y="23123"/>
                </a:lnTo>
                <a:lnTo>
                  <a:pt x="2077667" y="10474"/>
                </a:lnTo>
                <a:lnTo>
                  <a:pt x="2032880" y="2668"/>
                </a:lnTo>
                <a:lnTo>
                  <a:pt x="1986533" y="0"/>
                </a:lnTo>
                <a:lnTo>
                  <a:pt x="397002" y="0"/>
                </a:lnTo>
                <a:close/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1" name="object 61"/>
          <p:cNvSpPr/>
          <p:nvPr/>
        </p:nvSpPr>
        <p:spPr>
          <a:xfrm>
            <a:off x="6155606" y="2772178"/>
            <a:ext cx="508343" cy="508964"/>
          </a:xfrm>
          <a:custGeom>
            <a:avLst/>
            <a:gdLst/>
            <a:ahLst/>
            <a:cxnLst/>
            <a:rect l="l" t="t" r="r" b="b"/>
            <a:pathLst>
              <a:path w="521334" h="521970">
                <a:moveTo>
                  <a:pt x="521208" y="260603"/>
                </a:moveTo>
                <a:lnTo>
                  <a:pt x="517012" y="213736"/>
                </a:lnTo>
                <a:lnTo>
                  <a:pt x="504914" y="169634"/>
                </a:lnTo>
                <a:lnTo>
                  <a:pt x="485648" y="129031"/>
                </a:lnTo>
                <a:lnTo>
                  <a:pt x="459947" y="92662"/>
                </a:lnTo>
                <a:lnTo>
                  <a:pt x="428545" y="61260"/>
                </a:lnTo>
                <a:lnTo>
                  <a:pt x="392176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lnTo>
                  <a:pt x="213735" y="4195"/>
                </a:lnTo>
                <a:lnTo>
                  <a:pt x="169633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97"/>
                </a:lnTo>
                <a:lnTo>
                  <a:pt x="16293" y="351669"/>
                </a:lnTo>
                <a:lnTo>
                  <a:pt x="35559" y="392373"/>
                </a:lnTo>
                <a:lnTo>
                  <a:pt x="61260" y="428862"/>
                </a:lnTo>
                <a:lnTo>
                  <a:pt x="92662" y="460391"/>
                </a:lnTo>
                <a:lnTo>
                  <a:pt x="129031" y="486212"/>
                </a:lnTo>
                <a:lnTo>
                  <a:pt x="169633" y="505580"/>
                </a:lnTo>
                <a:lnTo>
                  <a:pt x="213735" y="517748"/>
                </a:lnTo>
                <a:lnTo>
                  <a:pt x="260603" y="521969"/>
                </a:lnTo>
                <a:lnTo>
                  <a:pt x="307471" y="517748"/>
                </a:lnTo>
                <a:lnTo>
                  <a:pt x="351573" y="505580"/>
                </a:lnTo>
                <a:lnTo>
                  <a:pt x="392176" y="486212"/>
                </a:lnTo>
                <a:lnTo>
                  <a:pt x="428545" y="460391"/>
                </a:lnTo>
                <a:lnTo>
                  <a:pt x="459947" y="428862"/>
                </a:lnTo>
                <a:lnTo>
                  <a:pt x="485648" y="392373"/>
                </a:lnTo>
                <a:lnTo>
                  <a:pt x="504914" y="351669"/>
                </a:lnTo>
                <a:lnTo>
                  <a:pt x="517012" y="307497"/>
                </a:lnTo>
                <a:lnTo>
                  <a:pt x="521208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2" name="object 62"/>
          <p:cNvSpPr/>
          <p:nvPr/>
        </p:nvSpPr>
        <p:spPr>
          <a:xfrm>
            <a:off x="6155606" y="2772178"/>
            <a:ext cx="508343" cy="508964"/>
          </a:xfrm>
          <a:custGeom>
            <a:avLst/>
            <a:gdLst/>
            <a:ahLst/>
            <a:cxnLst/>
            <a:rect l="l" t="t" r="r" b="b"/>
            <a:pathLst>
              <a:path w="521334" h="521970">
                <a:moveTo>
                  <a:pt x="260603" y="0"/>
                </a:moveTo>
                <a:lnTo>
                  <a:pt x="213735" y="4195"/>
                </a:lnTo>
                <a:lnTo>
                  <a:pt x="169633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97"/>
                </a:lnTo>
                <a:lnTo>
                  <a:pt x="16293" y="351669"/>
                </a:lnTo>
                <a:lnTo>
                  <a:pt x="35559" y="392373"/>
                </a:lnTo>
                <a:lnTo>
                  <a:pt x="61260" y="428862"/>
                </a:lnTo>
                <a:lnTo>
                  <a:pt x="92662" y="460391"/>
                </a:lnTo>
                <a:lnTo>
                  <a:pt x="129031" y="486212"/>
                </a:lnTo>
                <a:lnTo>
                  <a:pt x="169633" y="505580"/>
                </a:lnTo>
                <a:lnTo>
                  <a:pt x="213735" y="517748"/>
                </a:lnTo>
                <a:lnTo>
                  <a:pt x="260603" y="521969"/>
                </a:lnTo>
                <a:lnTo>
                  <a:pt x="307471" y="517748"/>
                </a:lnTo>
                <a:lnTo>
                  <a:pt x="351573" y="505580"/>
                </a:lnTo>
                <a:lnTo>
                  <a:pt x="392176" y="486212"/>
                </a:lnTo>
                <a:lnTo>
                  <a:pt x="428545" y="460391"/>
                </a:lnTo>
                <a:lnTo>
                  <a:pt x="459947" y="428862"/>
                </a:lnTo>
                <a:lnTo>
                  <a:pt x="485648" y="392373"/>
                </a:lnTo>
                <a:lnTo>
                  <a:pt x="504914" y="351669"/>
                </a:lnTo>
                <a:lnTo>
                  <a:pt x="517012" y="307497"/>
                </a:lnTo>
                <a:lnTo>
                  <a:pt x="521208" y="260603"/>
                </a:lnTo>
                <a:lnTo>
                  <a:pt x="517012" y="213736"/>
                </a:lnTo>
                <a:lnTo>
                  <a:pt x="504914" y="169634"/>
                </a:lnTo>
                <a:lnTo>
                  <a:pt x="485648" y="129031"/>
                </a:lnTo>
                <a:lnTo>
                  <a:pt x="459947" y="92662"/>
                </a:lnTo>
                <a:lnTo>
                  <a:pt x="428545" y="61260"/>
                </a:lnTo>
                <a:lnTo>
                  <a:pt x="392176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3" name="object 63"/>
          <p:cNvSpPr/>
          <p:nvPr/>
        </p:nvSpPr>
        <p:spPr>
          <a:xfrm>
            <a:off x="5864347" y="2717939"/>
            <a:ext cx="1090371" cy="617940"/>
          </a:xfrm>
          <a:custGeom>
            <a:avLst/>
            <a:gdLst/>
            <a:ahLst/>
            <a:cxnLst/>
            <a:rect l="l" t="t" r="r" b="b"/>
            <a:pathLst>
              <a:path w="1118234" h="633729">
                <a:moveTo>
                  <a:pt x="1005839" y="55626"/>
                </a:moveTo>
                <a:lnTo>
                  <a:pt x="981539" y="37338"/>
                </a:lnTo>
                <a:lnTo>
                  <a:pt x="74675" y="37338"/>
                </a:lnTo>
                <a:lnTo>
                  <a:pt x="74675" y="74676"/>
                </a:lnTo>
                <a:lnTo>
                  <a:pt x="980527" y="74676"/>
                </a:lnTo>
                <a:lnTo>
                  <a:pt x="1005839" y="55626"/>
                </a:lnTo>
                <a:close/>
              </a:path>
              <a:path w="1118234" h="633729">
                <a:moveTo>
                  <a:pt x="1117853" y="55626"/>
                </a:moveTo>
                <a:lnTo>
                  <a:pt x="931926" y="0"/>
                </a:lnTo>
                <a:lnTo>
                  <a:pt x="981539" y="37338"/>
                </a:lnTo>
                <a:lnTo>
                  <a:pt x="1005839" y="37338"/>
                </a:lnTo>
                <a:lnTo>
                  <a:pt x="1005840" y="55626"/>
                </a:lnTo>
                <a:lnTo>
                  <a:pt x="1005840" y="89138"/>
                </a:lnTo>
                <a:lnTo>
                  <a:pt x="1117853" y="55626"/>
                </a:lnTo>
                <a:close/>
              </a:path>
              <a:path w="1118234" h="633729">
                <a:moveTo>
                  <a:pt x="1005839" y="89138"/>
                </a:moveTo>
                <a:lnTo>
                  <a:pt x="1005839" y="74676"/>
                </a:lnTo>
                <a:lnTo>
                  <a:pt x="980527" y="74676"/>
                </a:lnTo>
                <a:lnTo>
                  <a:pt x="931926" y="111251"/>
                </a:lnTo>
                <a:lnTo>
                  <a:pt x="1005839" y="89138"/>
                </a:lnTo>
                <a:close/>
              </a:path>
              <a:path w="1118234" h="633729">
                <a:moveTo>
                  <a:pt x="1005840" y="89138"/>
                </a:moveTo>
                <a:lnTo>
                  <a:pt x="1005840" y="55626"/>
                </a:lnTo>
                <a:lnTo>
                  <a:pt x="980527" y="74676"/>
                </a:lnTo>
                <a:lnTo>
                  <a:pt x="1005839" y="74676"/>
                </a:lnTo>
                <a:lnTo>
                  <a:pt x="1005839" y="89138"/>
                </a:lnTo>
                <a:close/>
              </a:path>
              <a:path w="1118234" h="633729">
                <a:moveTo>
                  <a:pt x="1005839" y="55625"/>
                </a:moveTo>
                <a:lnTo>
                  <a:pt x="1005839" y="37338"/>
                </a:lnTo>
                <a:lnTo>
                  <a:pt x="981539" y="37338"/>
                </a:lnTo>
                <a:lnTo>
                  <a:pt x="1005839" y="55625"/>
                </a:lnTo>
                <a:close/>
              </a:path>
              <a:path w="1118234" h="633729">
                <a:moveTo>
                  <a:pt x="186688" y="521207"/>
                </a:moveTo>
                <a:lnTo>
                  <a:pt x="0" y="577595"/>
                </a:lnTo>
                <a:lnTo>
                  <a:pt x="112013" y="610971"/>
                </a:lnTo>
                <a:lnTo>
                  <a:pt x="112014" y="577595"/>
                </a:lnTo>
                <a:lnTo>
                  <a:pt x="112014" y="558545"/>
                </a:lnTo>
                <a:lnTo>
                  <a:pt x="137241" y="558545"/>
                </a:lnTo>
                <a:lnTo>
                  <a:pt x="186688" y="521207"/>
                </a:lnTo>
                <a:close/>
              </a:path>
              <a:path w="1118234" h="633729">
                <a:moveTo>
                  <a:pt x="186688" y="633221"/>
                </a:moveTo>
                <a:lnTo>
                  <a:pt x="136564" y="595883"/>
                </a:lnTo>
                <a:lnTo>
                  <a:pt x="112014" y="595883"/>
                </a:lnTo>
                <a:lnTo>
                  <a:pt x="112013" y="577595"/>
                </a:lnTo>
                <a:lnTo>
                  <a:pt x="112014" y="610971"/>
                </a:lnTo>
                <a:lnTo>
                  <a:pt x="112014" y="595883"/>
                </a:lnTo>
                <a:lnTo>
                  <a:pt x="136564" y="595883"/>
                </a:lnTo>
                <a:lnTo>
                  <a:pt x="136564" y="618286"/>
                </a:lnTo>
                <a:lnTo>
                  <a:pt x="186688" y="633221"/>
                </a:lnTo>
                <a:close/>
              </a:path>
              <a:path w="1118234" h="633729">
                <a:moveTo>
                  <a:pt x="137241" y="558545"/>
                </a:moveTo>
                <a:lnTo>
                  <a:pt x="112014" y="558545"/>
                </a:lnTo>
                <a:lnTo>
                  <a:pt x="112014" y="577595"/>
                </a:lnTo>
                <a:lnTo>
                  <a:pt x="137241" y="558545"/>
                </a:lnTo>
                <a:close/>
              </a:path>
              <a:path w="1118234" h="633729">
                <a:moveTo>
                  <a:pt x="1043178" y="595883"/>
                </a:moveTo>
                <a:lnTo>
                  <a:pt x="1043178" y="558545"/>
                </a:lnTo>
                <a:lnTo>
                  <a:pt x="137241" y="558545"/>
                </a:lnTo>
                <a:lnTo>
                  <a:pt x="112014" y="577595"/>
                </a:lnTo>
                <a:lnTo>
                  <a:pt x="136564" y="595883"/>
                </a:lnTo>
                <a:lnTo>
                  <a:pt x="1043178" y="595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4" name="object 64"/>
          <p:cNvSpPr/>
          <p:nvPr/>
        </p:nvSpPr>
        <p:spPr>
          <a:xfrm>
            <a:off x="6155606" y="3789362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521208" y="260603"/>
                </a:moveTo>
                <a:lnTo>
                  <a:pt x="517012" y="213736"/>
                </a:lnTo>
                <a:lnTo>
                  <a:pt x="504914" y="169634"/>
                </a:lnTo>
                <a:lnTo>
                  <a:pt x="485648" y="129031"/>
                </a:lnTo>
                <a:lnTo>
                  <a:pt x="459947" y="92662"/>
                </a:lnTo>
                <a:lnTo>
                  <a:pt x="428545" y="61260"/>
                </a:lnTo>
                <a:lnTo>
                  <a:pt x="392176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lnTo>
                  <a:pt x="213735" y="4195"/>
                </a:lnTo>
                <a:lnTo>
                  <a:pt x="169633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4"/>
                </a:lnTo>
                <a:lnTo>
                  <a:pt x="92662" y="459946"/>
                </a:lnTo>
                <a:lnTo>
                  <a:pt x="129031" y="485647"/>
                </a:lnTo>
                <a:lnTo>
                  <a:pt x="169633" y="504914"/>
                </a:lnTo>
                <a:lnTo>
                  <a:pt x="213735" y="517012"/>
                </a:lnTo>
                <a:lnTo>
                  <a:pt x="260603" y="521207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6" y="485647"/>
                </a:lnTo>
                <a:lnTo>
                  <a:pt x="428545" y="459946"/>
                </a:lnTo>
                <a:lnTo>
                  <a:pt x="459947" y="428544"/>
                </a:lnTo>
                <a:lnTo>
                  <a:pt x="485648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8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5" name="object 65"/>
          <p:cNvSpPr/>
          <p:nvPr/>
        </p:nvSpPr>
        <p:spPr>
          <a:xfrm>
            <a:off x="6155606" y="3789362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603" y="0"/>
                </a:moveTo>
                <a:lnTo>
                  <a:pt x="213735" y="4195"/>
                </a:lnTo>
                <a:lnTo>
                  <a:pt x="169633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4"/>
                </a:lnTo>
                <a:lnTo>
                  <a:pt x="92662" y="459946"/>
                </a:lnTo>
                <a:lnTo>
                  <a:pt x="129031" y="485647"/>
                </a:lnTo>
                <a:lnTo>
                  <a:pt x="169633" y="504914"/>
                </a:lnTo>
                <a:lnTo>
                  <a:pt x="213735" y="517012"/>
                </a:lnTo>
                <a:lnTo>
                  <a:pt x="260603" y="521207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6" y="485647"/>
                </a:lnTo>
                <a:lnTo>
                  <a:pt x="428545" y="459946"/>
                </a:lnTo>
                <a:lnTo>
                  <a:pt x="459947" y="428544"/>
                </a:lnTo>
                <a:lnTo>
                  <a:pt x="485648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8" y="260603"/>
                </a:lnTo>
                <a:lnTo>
                  <a:pt x="517012" y="213736"/>
                </a:lnTo>
                <a:lnTo>
                  <a:pt x="504914" y="169634"/>
                </a:lnTo>
                <a:lnTo>
                  <a:pt x="485648" y="129031"/>
                </a:lnTo>
                <a:lnTo>
                  <a:pt x="459947" y="92662"/>
                </a:lnTo>
                <a:lnTo>
                  <a:pt x="428545" y="61260"/>
                </a:lnTo>
                <a:lnTo>
                  <a:pt x="392176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6" name="object 66"/>
          <p:cNvSpPr/>
          <p:nvPr/>
        </p:nvSpPr>
        <p:spPr>
          <a:xfrm>
            <a:off x="5864347" y="3735121"/>
            <a:ext cx="1090371" cy="617940"/>
          </a:xfrm>
          <a:custGeom>
            <a:avLst/>
            <a:gdLst/>
            <a:ahLst/>
            <a:cxnLst/>
            <a:rect l="l" t="t" r="r" b="b"/>
            <a:pathLst>
              <a:path w="1118234" h="633729">
                <a:moveTo>
                  <a:pt x="1005839" y="55626"/>
                </a:moveTo>
                <a:lnTo>
                  <a:pt x="981539" y="37337"/>
                </a:lnTo>
                <a:lnTo>
                  <a:pt x="74675" y="37337"/>
                </a:lnTo>
                <a:lnTo>
                  <a:pt x="74675" y="73913"/>
                </a:lnTo>
                <a:lnTo>
                  <a:pt x="981539" y="73913"/>
                </a:lnTo>
                <a:lnTo>
                  <a:pt x="1005839" y="55626"/>
                </a:lnTo>
                <a:close/>
              </a:path>
              <a:path w="1118234" h="633729">
                <a:moveTo>
                  <a:pt x="1117853" y="55625"/>
                </a:moveTo>
                <a:lnTo>
                  <a:pt x="931926" y="0"/>
                </a:lnTo>
                <a:lnTo>
                  <a:pt x="981539" y="37337"/>
                </a:lnTo>
                <a:lnTo>
                  <a:pt x="1005839" y="37337"/>
                </a:lnTo>
                <a:lnTo>
                  <a:pt x="1005840" y="55625"/>
                </a:lnTo>
                <a:lnTo>
                  <a:pt x="1005840" y="89138"/>
                </a:lnTo>
                <a:lnTo>
                  <a:pt x="1117853" y="55625"/>
                </a:lnTo>
                <a:close/>
              </a:path>
              <a:path w="1118234" h="633729">
                <a:moveTo>
                  <a:pt x="1005839" y="89138"/>
                </a:moveTo>
                <a:lnTo>
                  <a:pt x="1005839" y="73913"/>
                </a:lnTo>
                <a:lnTo>
                  <a:pt x="981539" y="73913"/>
                </a:lnTo>
                <a:lnTo>
                  <a:pt x="931926" y="111251"/>
                </a:lnTo>
                <a:lnTo>
                  <a:pt x="1005839" y="89138"/>
                </a:lnTo>
                <a:close/>
              </a:path>
              <a:path w="1118234" h="633729">
                <a:moveTo>
                  <a:pt x="1005839" y="55625"/>
                </a:moveTo>
                <a:lnTo>
                  <a:pt x="1005839" y="37337"/>
                </a:lnTo>
                <a:lnTo>
                  <a:pt x="981539" y="37337"/>
                </a:lnTo>
                <a:lnTo>
                  <a:pt x="1005839" y="55625"/>
                </a:lnTo>
                <a:close/>
              </a:path>
              <a:path w="1118234" h="633729">
                <a:moveTo>
                  <a:pt x="1005840" y="89138"/>
                </a:moveTo>
                <a:lnTo>
                  <a:pt x="1005840" y="55625"/>
                </a:lnTo>
                <a:lnTo>
                  <a:pt x="981539" y="73913"/>
                </a:lnTo>
                <a:lnTo>
                  <a:pt x="1005839" y="73913"/>
                </a:lnTo>
                <a:lnTo>
                  <a:pt x="1005839" y="89138"/>
                </a:lnTo>
                <a:close/>
              </a:path>
              <a:path w="1118234" h="633729">
                <a:moveTo>
                  <a:pt x="186688" y="521208"/>
                </a:moveTo>
                <a:lnTo>
                  <a:pt x="0" y="576833"/>
                </a:lnTo>
                <a:lnTo>
                  <a:pt x="112013" y="610666"/>
                </a:lnTo>
                <a:lnTo>
                  <a:pt x="112014" y="576833"/>
                </a:lnTo>
                <a:lnTo>
                  <a:pt x="112014" y="558546"/>
                </a:lnTo>
                <a:lnTo>
                  <a:pt x="136564" y="558546"/>
                </a:lnTo>
                <a:lnTo>
                  <a:pt x="186688" y="521208"/>
                </a:lnTo>
                <a:close/>
              </a:path>
              <a:path w="1118234" h="633729">
                <a:moveTo>
                  <a:pt x="137242" y="595884"/>
                </a:moveTo>
                <a:lnTo>
                  <a:pt x="112013" y="576833"/>
                </a:lnTo>
                <a:lnTo>
                  <a:pt x="112014" y="610666"/>
                </a:lnTo>
                <a:lnTo>
                  <a:pt x="112014" y="595884"/>
                </a:lnTo>
                <a:lnTo>
                  <a:pt x="137242" y="595884"/>
                </a:lnTo>
                <a:close/>
              </a:path>
              <a:path w="1118234" h="633729">
                <a:moveTo>
                  <a:pt x="136564" y="558546"/>
                </a:moveTo>
                <a:lnTo>
                  <a:pt x="112014" y="558546"/>
                </a:lnTo>
                <a:lnTo>
                  <a:pt x="112014" y="576833"/>
                </a:lnTo>
                <a:lnTo>
                  <a:pt x="136564" y="558546"/>
                </a:lnTo>
                <a:close/>
              </a:path>
              <a:path w="1118234" h="633729">
                <a:moveTo>
                  <a:pt x="1043178" y="595884"/>
                </a:moveTo>
                <a:lnTo>
                  <a:pt x="1043178" y="558546"/>
                </a:lnTo>
                <a:lnTo>
                  <a:pt x="136564" y="558546"/>
                </a:lnTo>
                <a:lnTo>
                  <a:pt x="112014" y="576833"/>
                </a:lnTo>
                <a:lnTo>
                  <a:pt x="137242" y="595884"/>
                </a:lnTo>
                <a:lnTo>
                  <a:pt x="1043178" y="595884"/>
                </a:lnTo>
                <a:close/>
              </a:path>
              <a:path w="1118234" h="633729">
                <a:moveTo>
                  <a:pt x="186688" y="633221"/>
                </a:moveTo>
                <a:lnTo>
                  <a:pt x="137242" y="595884"/>
                </a:lnTo>
                <a:lnTo>
                  <a:pt x="112014" y="595884"/>
                </a:lnTo>
                <a:lnTo>
                  <a:pt x="112014" y="610666"/>
                </a:lnTo>
                <a:lnTo>
                  <a:pt x="186688" y="6332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7" name="object 67"/>
          <p:cNvSpPr/>
          <p:nvPr/>
        </p:nvSpPr>
        <p:spPr>
          <a:xfrm>
            <a:off x="6155606" y="4879360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521208" y="260603"/>
                </a:moveTo>
                <a:lnTo>
                  <a:pt x="517012" y="213736"/>
                </a:lnTo>
                <a:lnTo>
                  <a:pt x="504914" y="169634"/>
                </a:lnTo>
                <a:lnTo>
                  <a:pt x="485648" y="129032"/>
                </a:lnTo>
                <a:lnTo>
                  <a:pt x="459947" y="92663"/>
                </a:lnTo>
                <a:lnTo>
                  <a:pt x="428545" y="61261"/>
                </a:lnTo>
                <a:lnTo>
                  <a:pt x="392176" y="35560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lnTo>
                  <a:pt x="213735" y="4195"/>
                </a:lnTo>
                <a:lnTo>
                  <a:pt x="169633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0" y="92663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6"/>
                </a:lnTo>
                <a:lnTo>
                  <a:pt x="61260" y="428545"/>
                </a:lnTo>
                <a:lnTo>
                  <a:pt x="92662" y="459947"/>
                </a:lnTo>
                <a:lnTo>
                  <a:pt x="129031" y="485648"/>
                </a:lnTo>
                <a:lnTo>
                  <a:pt x="169633" y="504914"/>
                </a:lnTo>
                <a:lnTo>
                  <a:pt x="213735" y="517012"/>
                </a:lnTo>
                <a:lnTo>
                  <a:pt x="260603" y="521208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6" y="485648"/>
                </a:lnTo>
                <a:lnTo>
                  <a:pt x="428545" y="459947"/>
                </a:lnTo>
                <a:lnTo>
                  <a:pt x="459947" y="428545"/>
                </a:lnTo>
                <a:lnTo>
                  <a:pt x="485648" y="392176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8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8" name="object 68"/>
          <p:cNvSpPr/>
          <p:nvPr/>
        </p:nvSpPr>
        <p:spPr>
          <a:xfrm>
            <a:off x="6155606" y="4879360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603" y="0"/>
                </a:moveTo>
                <a:lnTo>
                  <a:pt x="213735" y="4195"/>
                </a:lnTo>
                <a:lnTo>
                  <a:pt x="169633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0" y="92663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6"/>
                </a:lnTo>
                <a:lnTo>
                  <a:pt x="61260" y="428545"/>
                </a:lnTo>
                <a:lnTo>
                  <a:pt x="92662" y="459947"/>
                </a:lnTo>
                <a:lnTo>
                  <a:pt x="129031" y="485648"/>
                </a:lnTo>
                <a:lnTo>
                  <a:pt x="169633" y="504914"/>
                </a:lnTo>
                <a:lnTo>
                  <a:pt x="213735" y="517012"/>
                </a:lnTo>
                <a:lnTo>
                  <a:pt x="260603" y="521208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6" y="485648"/>
                </a:lnTo>
                <a:lnTo>
                  <a:pt x="428545" y="459947"/>
                </a:lnTo>
                <a:lnTo>
                  <a:pt x="459947" y="428545"/>
                </a:lnTo>
                <a:lnTo>
                  <a:pt x="485648" y="392176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8" y="260603"/>
                </a:lnTo>
                <a:lnTo>
                  <a:pt x="517012" y="213736"/>
                </a:lnTo>
                <a:lnTo>
                  <a:pt x="504914" y="169634"/>
                </a:lnTo>
                <a:lnTo>
                  <a:pt x="485648" y="129032"/>
                </a:lnTo>
                <a:lnTo>
                  <a:pt x="459947" y="92663"/>
                </a:lnTo>
                <a:lnTo>
                  <a:pt x="428545" y="61261"/>
                </a:lnTo>
                <a:lnTo>
                  <a:pt x="392176" y="35560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69" name="object 69"/>
          <p:cNvSpPr/>
          <p:nvPr/>
        </p:nvSpPr>
        <p:spPr>
          <a:xfrm>
            <a:off x="5864347" y="4824378"/>
            <a:ext cx="1090371" cy="617940"/>
          </a:xfrm>
          <a:custGeom>
            <a:avLst/>
            <a:gdLst/>
            <a:ahLst/>
            <a:cxnLst/>
            <a:rect l="l" t="t" r="r" b="b"/>
            <a:pathLst>
              <a:path w="1118234" h="633729">
                <a:moveTo>
                  <a:pt x="1005839" y="56388"/>
                </a:moveTo>
                <a:lnTo>
                  <a:pt x="980869" y="37337"/>
                </a:lnTo>
                <a:lnTo>
                  <a:pt x="74675" y="37337"/>
                </a:lnTo>
                <a:lnTo>
                  <a:pt x="74675" y="74675"/>
                </a:lnTo>
                <a:lnTo>
                  <a:pt x="981539" y="74675"/>
                </a:lnTo>
                <a:lnTo>
                  <a:pt x="1005839" y="56388"/>
                </a:lnTo>
                <a:close/>
              </a:path>
              <a:path w="1118234" h="633729">
                <a:moveTo>
                  <a:pt x="1117853" y="56387"/>
                </a:moveTo>
                <a:lnTo>
                  <a:pt x="931926" y="0"/>
                </a:lnTo>
                <a:lnTo>
                  <a:pt x="980869" y="37337"/>
                </a:lnTo>
                <a:lnTo>
                  <a:pt x="1005839" y="37337"/>
                </a:lnTo>
                <a:lnTo>
                  <a:pt x="1005840" y="56387"/>
                </a:lnTo>
                <a:lnTo>
                  <a:pt x="1005840" y="89900"/>
                </a:lnTo>
                <a:lnTo>
                  <a:pt x="1117853" y="56387"/>
                </a:lnTo>
                <a:close/>
              </a:path>
              <a:path w="1118234" h="633729">
                <a:moveTo>
                  <a:pt x="1005839" y="89900"/>
                </a:moveTo>
                <a:lnTo>
                  <a:pt x="1005839" y="74675"/>
                </a:lnTo>
                <a:lnTo>
                  <a:pt x="981539" y="74675"/>
                </a:lnTo>
                <a:lnTo>
                  <a:pt x="931926" y="112013"/>
                </a:lnTo>
                <a:lnTo>
                  <a:pt x="1005839" y="89900"/>
                </a:lnTo>
                <a:close/>
              </a:path>
              <a:path w="1118234" h="633729">
                <a:moveTo>
                  <a:pt x="1005839" y="56387"/>
                </a:moveTo>
                <a:lnTo>
                  <a:pt x="1005839" y="37337"/>
                </a:lnTo>
                <a:lnTo>
                  <a:pt x="980869" y="37337"/>
                </a:lnTo>
                <a:lnTo>
                  <a:pt x="1005839" y="56387"/>
                </a:lnTo>
                <a:close/>
              </a:path>
              <a:path w="1118234" h="633729">
                <a:moveTo>
                  <a:pt x="1005840" y="89900"/>
                </a:moveTo>
                <a:lnTo>
                  <a:pt x="1005840" y="56387"/>
                </a:lnTo>
                <a:lnTo>
                  <a:pt x="981539" y="74675"/>
                </a:lnTo>
                <a:lnTo>
                  <a:pt x="1005839" y="74675"/>
                </a:lnTo>
                <a:lnTo>
                  <a:pt x="1005839" y="89900"/>
                </a:lnTo>
                <a:close/>
              </a:path>
              <a:path w="1118234" h="633729">
                <a:moveTo>
                  <a:pt x="186688" y="521969"/>
                </a:moveTo>
                <a:lnTo>
                  <a:pt x="0" y="577596"/>
                </a:lnTo>
                <a:lnTo>
                  <a:pt x="112013" y="610971"/>
                </a:lnTo>
                <a:lnTo>
                  <a:pt x="112014" y="577595"/>
                </a:lnTo>
                <a:lnTo>
                  <a:pt x="112014" y="559308"/>
                </a:lnTo>
                <a:lnTo>
                  <a:pt x="136564" y="559308"/>
                </a:lnTo>
                <a:lnTo>
                  <a:pt x="186688" y="521969"/>
                </a:lnTo>
                <a:close/>
              </a:path>
              <a:path w="1118234" h="633729">
                <a:moveTo>
                  <a:pt x="137587" y="596646"/>
                </a:moveTo>
                <a:lnTo>
                  <a:pt x="112013" y="577596"/>
                </a:lnTo>
                <a:lnTo>
                  <a:pt x="112014" y="610971"/>
                </a:lnTo>
                <a:lnTo>
                  <a:pt x="112014" y="596646"/>
                </a:lnTo>
                <a:lnTo>
                  <a:pt x="137587" y="596646"/>
                </a:lnTo>
                <a:close/>
              </a:path>
              <a:path w="1118234" h="633729">
                <a:moveTo>
                  <a:pt x="136564" y="559308"/>
                </a:moveTo>
                <a:lnTo>
                  <a:pt x="112014" y="559308"/>
                </a:lnTo>
                <a:lnTo>
                  <a:pt x="112014" y="577595"/>
                </a:lnTo>
                <a:lnTo>
                  <a:pt x="136564" y="559308"/>
                </a:lnTo>
                <a:close/>
              </a:path>
              <a:path w="1118234" h="633729">
                <a:moveTo>
                  <a:pt x="1043178" y="596646"/>
                </a:moveTo>
                <a:lnTo>
                  <a:pt x="1043178" y="559308"/>
                </a:lnTo>
                <a:lnTo>
                  <a:pt x="136564" y="559308"/>
                </a:lnTo>
                <a:lnTo>
                  <a:pt x="112014" y="577595"/>
                </a:lnTo>
                <a:lnTo>
                  <a:pt x="137587" y="596646"/>
                </a:lnTo>
                <a:lnTo>
                  <a:pt x="1043178" y="596646"/>
                </a:lnTo>
                <a:close/>
              </a:path>
              <a:path w="1118234" h="633729">
                <a:moveTo>
                  <a:pt x="186688" y="633222"/>
                </a:moveTo>
                <a:lnTo>
                  <a:pt x="137587" y="596646"/>
                </a:lnTo>
                <a:lnTo>
                  <a:pt x="112014" y="596646"/>
                </a:lnTo>
                <a:lnTo>
                  <a:pt x="112014" y="610971"/>
                </a:lnTo>
                <a:lnTo>
                  <a:pt x="186688" y="633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0" name="object 70"/>
          <p:cNvSpPr/>
          <p:nvPr/>
        </p:nvSpPr>
        <p:spPr>
          <a:xfrm>
            <a:off x="8407677" y="3789362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521207" y="260603"/>
                </a:moveTo>
                <a:lnTo>
                  <a:pt x="517012" y="213736"/>
                </a:lnTo>
                <a:lnTo>
                  <a:pt x="504914" y="169634"/>
                </a:lnTo>
                <a:lnTo>
                  <a:pt x="485647" y="129031"/>
                </a:lnTo>
                <a:lnTo>
                  <a:pt x="459946" y="92662"/>
                </a:lnTo>
                <a:lnTo>
                  <a:pt x="428544" y="61260"/>
                </a:lnTo>
                <a:lnTo>
                  <a:pt x="392175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lnTo>
                  <a:pt x="213735" y="4195"/>
                </a:lnTo>
                <a:lnTo>
                  <a:pt x="169634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4"/>
                </a:lnTo>
                <a:lnTo>
                  <a:pt x="92662" y="459946"/>
                </a:lnTo>
                <a:lnTo>
                  <a:pt x="129031" y="485647"/>
                </a:lnTo>
                <a:lnTo>
                  <a:pt x="169634" y="504914"/>
                </a:lnTo>
                <a:lnTo>
                  <a:pt x="213735" y="517012"/>
                </a:lnTo>
                <a:lnTo>
                  <a:pt x="260603" y="521207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5" y="485647"/>
                </a:lnTo>
                <a:lnTo>
                  <a:pt x="428544" y="459946"/>
                </a:lnTo>
                <a:lnTo>
                  <a:pt x="459946" y="428544"/>
                </a:lnTo>
                <a:lnTo>
                  <a:pt x="485647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7" y="26060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1" name="object 71"/>
          <p:cNvSpPr/>
          <p:nvPr/>
        </p:nvSpPr>
        <p:spPr>
          <a:xfrm>
            <a:off x="8407677" y="3789362"/>
            <a:ext cx="508343" cy="508343"/>
          </a:xfrm>
          <a:custGeom>
            <a:avLst/>
            <a:gdLst/>
            <a:ahLst/>
            <a:cxnLst/>
            <a:rect l="l" t="t" r="r" b="b"/>
            <a:pathLst>
              <a:path w="521334" h="521335">
                <a:moveTo>
                  <a:pt x="260603" y="0"/>
                </a:moveTo>
                <a:lnTo>
                  <a:pt x="213735" y="4195"/>
                </a:lnTo>
                <a:lnTo>
                  <a:pt x="169634" y="16293"/>
                </a:lnTo>
                <a:lnTo>
                  <a:pt x="129031" y="35559"/>
                </a:lnTo>
                <a:lnTo>
                  <a:pt x="92662" y="61260"/>
                </a:lnTo>
                <a:lnTo>
                  <a:pt x="61260" y="92662"/>
                </a:lnTo>
                <a:lnTo>
                  <a:pt x="35559" y="129031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4195" y="307471"/>
                </a:lnTo>
                <a:lnTo>
                  <a:pt x="16293" y="351573"/>
                </a:lnTo>
                <a:lnTo>
                  <a:pt x="35559" y="392175"/>
                </a:lnTo>
                <a:lnTo>
                  <a:pt x="61260" y="428544"/>
                </a:lnTo>
                <a:lnTo>
                  <a:pt x="92662" y="459946"/>
                </a:lnTo>
                <a:lnTo>
                  <a:pt x="129031" y="485647"/>
                </a:lnTo>
                <a:lnTo>
                  <a:pt x="169634" y="504914"/>
                </a:lnTo>
                <a:lnTo>
                  <a:pt x="213735" y="517012"/>
                </a:lnTo>
                <a:lnTo>
                  <a:pt x="260603" y="521207"/>
                </a:lnTo>
                <a:lnTo>
                  <a:pt x="307471" y="517012"/>
                </a:lnTo>
                <a:lnTo>
                  <a:pt x="351573" y="504914"/>
                </a:lnTo>
                <a:lnTo>
                  <a:pt x="392175" y="485647"/>
                </a:lnTo>
                <a:lnTo>
                  <a:pt x="428544" y="459946"/>
                </a:lnTo>
                <a:lnTo>
                  <a:pt x="459946" y="428544"/>
                </a:lnTo>
                <a:lnTo>
                  <a:pt x="485647" y="392175"/>
                </a:lnTo>
                <a:lnTo>
                  <a:pt x="504914" y="351573"/>
                </a:lnTo>
                <a:lnTo>
                  <a:pt x="517012" y="307471"/>
                </a:lnTo>
                <a:lnTo>
                  <a:pt x="521207" y="260603"/>
                </a:lnTo>
                <a:lnTo>
                  <a:pt x="517012" y="213736"/>
                </a:lnTo>
                <a:lnTo>
                  <a:pt x="504914" y="169634"/>
                </a:lnTo>
                <a:lnTo>
                  <a:pt x="485647" y="129031"/>
                </a:lnTo>
                <a:lnTo>
                  <a:pt x="459946" y="92662"/>
                </a:lnTo>
                <a:lnTo>
                  <a:pt x="428544" y="61260"/>
                </a:lnTo>
                <a:lnTo>
                  <a:pt x="392175" y="35559"/>
                </a:lnTo>
                <a:lnTo>
                  <a:pt x="351573" y="16293"/>
                </a:lnTo>
                <a:lnTo>
                  <a:pt x="307471" y="4195"/>
                </a:lnTo>
                <a:lnTo>
                  <a:pt x="260603" y="0"/>
                </a:lnTo>
                <a:close/>
              </a:path>
            </a:pathLst>
          </a:custGeom>
          <a:ln w="372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2" name="object 72"/>
          <p:cNvSpPr/>
          <p:nvPr/>
        </p:nvSpPr>
        <p:spPr>
          <a:xfrm>
            <a:off x="8117160" y="3735121"/>
            <a:ext cx="1089752" cy="617940"/>
          </a:xfrm>
          <a:custGeom>
            <a:avLst/>
            <a:gdLst/>
            <a:ahLst/>
            <a:cxnLst/>
            <a:rect l="l" t="t" r="r" b="b"/>
            <a:pathLst>
              <a:path w="1117600" h="633729">
                <a:moveTo>
                  <a:pt x="1005839" y="55626"/>
                </a:moveTo>
                <a:lnTo>
                  <a:pt x="981289" y="37337"/>
                </a:lnTo>
                <a:lnTo>
                  <a:pt x="73913" y="37337"/>
                </a:lnTo>
                <a:lnTo>
                  <a:pt x="73913" y="73913"/>
                </a:lnTo>
                <a:lnTo>
                  <a:pt x="981289" y="73913"/>
                </a:lnTo>
                <a:lnTo>
                  <a:pt x="1005839" y="55626"/>
                </a:lnTo>
                <a:close/>
              </a:path>
              <a:path w="1117600" h="633729">
                <a:moveTo>
                  <a:pt x="1117092" y="55625"/>
                </a:moveTo>
                <a:lnTo>
                  <a:pt x="931163" y="0"/>
                </a:lnTo>
                <a:lnTo>
                  <a:pt x="981289" y="37337"/>
                </a:lnTo>
                <a:lnTo>
                  <a:pt x="1005839" y="37337"/>
                </a:lnTo>
                <a:lnTo>
                  <a:pt x="1005840" y="55625"/>
                </a:lnTo>
                <a:lnTo>
                  <a:pt x="1005840" y="88910"/>
                </a:lnTo>
                <a:lnTo>
                  <a:pt x="1117092" y="55625"/>
                </a:lnTo>
                <a:close/>
              </a:path>
              <a:path w="1117600" h="633729">
                <a:moveTo>
                  <a:pt x="1005839" y="88910"/>
                </a:moveTo>
                <a:lnTo>
                  <a:pt x="1005839" y="73913"/>
                </a:lnTo>
                <a:lnTo>
                  <a:pt x="981289" y="73913"/>
                </a:lnTo>
                <a:lnTo>
                  <a:pt x="931163" y="111251"/>
                </a:lnTo>
                <a:lnTo>
                  <a:pt x="1005839" y="88910"/>
                </a:lnTo>
                <a:close/>
              </a:path>
              <a:path w="1117600" h="633729">
                <a:moveTo>
                  <a:pt x="1005839" y="55625"/>
                </a:moveTo>
                <a:lnTo>
                  <a:pt x="1005839" y="37337"/>
                </a:lnTo>
                <a:lnTo>
                  <a:pt x="981289" y="37337"/>
                </a:lnTo>
                <a:lnTo>
                  <a:pt x="1005839" y="55625"/>
                </a:lnTo>
                <a:close/>
              </a:path>
              <a:path w="1117600" h="633729">
                <a:moveTo>
                  <a:pt x="1005840" y="88910"/>
                </a:moveTo>
                <a:lnTo>
                  <a:pt x="1005840" y="55625"/>
                </a:lnTo>
                <a:lnTo>
                  <a:pt x="981289" y="73913"/>
                </a:lnTo>
                <a:lnTo>
                  <a:pt x="1005839" y="73913"/>
                </a:lnTo>
                <a:lnTo>
                  <a:pt x="1005839" y="88910"/>
                </a:lnTo>
                <a:close/>
              </a:path>
              <a:path w="1117600" h="633729">
                <a:moveTo>
                  <a:pt x="185928" y="521208"/>
                </a:moveTo>
                <a:lnTo>
                  <a:pt x="0" y="576833"/>
                </a:lnTo>
                <a:lnTo>
                  <a:pt x="111251" y="610574"/>
                </a:lnTo>
                <a:lnTo>
                  <a:pt x="111251" y="558546"/>
                </a:lnTo>
                <a:lnTo>
                  <a:pt x="135802" y="558546"/>
                </a:lnTo>
                <a:lnTo>
                  <a:pt x="185928" y="521208"/>
                </a:lnTo>
                <a:close/>
              </a:path>
              <a:path w="1117600" h="633729">
                <a:moveTo>
                  <a:pt x="135802" y="558546"/>
                </a:moveTo>
                <a:lnTo>
                  <a:pt x="111251" y="558546"/>
                </a:lnTo>
                <a:lnTo>
                  <a:pt x="111251" y="595884"/>
                </a:lnTo>
                <a:lnTo>
                  <a:pt x="111252" y="576833"/>
                </a:lnTo>
                <a:lnTo>
                  <a:pt x="135802" y="558546"/>
                </a:lnTo>
                <a:close/>
              </a:path>
              <a:path w="1117600" h="633729">
                <a:moveTo>
                  <a:pt x="185928" y="633221"/>
                </a:moveTo>
                <a:lnTo>
                  <a:pt x="136481" y="595884"/>
                </a:lnTo>
                <a:lnTo>
                  <a:pt x="111251" y="595884"/>
                </a:lnTo>
                <a:lnTo>
                  <a:pt x="111252" y="610574"/>
                </a:lnTo>
                <a:lnTo>
                  <a:pt x="185928" y="633221"/>
                </a:lnTo>
                <a:close/>
              </a:path>
              <a:path w="1117600" h="633729">
                <a:moveTo>
                  <a:pt x="1042416" y="595884"/>
                </a:moveTo>
                <a:lnTo>
                  <a:pt x="1042416" y="558546"/>
                </a:lnTo>
                <a:lnTo>
                  <a:pt x="135802" y="558546"/>
                </a:lnTo>
                <a:lnTo>
                  <a:pt x="111252" y="576833"/>
                </a:lnTo>
                <a:lnTo>
                  <a:pt x="136481" y="595884"/>
                </a:lnTo>
                <a:lnTo>
                  <a:pt x="1042416" y="595884"/>
                </a:lnTo>
                <a:close/>
              </a:path>
              <a:path w="1117600" h="633729">
                <a:moveTo>
                  <a:pt x="136481" y="595884"/>
                </a:moveTo>
                <a:lnTo>
                  <a:pt x="111252" y="576833"/>
                </a:lnTo>
                <a:lnTo>
                  <a:pt x="111252" y="595884"/>
                </a:lnTo>
                <a:lnTo>
                  <a:pt x="136481" y="595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3" name="object 73"/>
          <p:cNvSpPr txBox="1"/>
          <p:nvPr/>
        </p:nvSpPr>
        <p:spPr>
          <a:xfrm>
            <a:off x="9281698" y="3594202"/>
            <a:ext cx="356644" cy="816170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>
              <a:spcBef>
                <a:spcPts val="1716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81434" y="4969315"/>
            <a:ext cx="342410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25945" y="5153535"/>
            <a:ext cx="808026" cy="451999"/>
          </a:xfrm>
          <a:custGeom>
            <a:avLst/>
            <a:gdLst/>
            <a:ahLst/>
            <a:cxnLst/>
            <a:rect l="l" t="t" r="r" b="b"/>
            <a:pathLst>
              <a:path w="828675" h="463550">
                <a:moveTo>
                  <a:pt x="730676" y="409777"/>
                </a:moveTo>
                <a:lnTo>
                  <a:pt x="718130" y="382471"/>
                </a:lnTo>
                <a:lnTo>
                  <a:pt x="18288" y="0"/>
                </a:lnTo>
                <a:lnTo>
                  <a:pt x="0" y="32765"/>
                </a:lnTo>
                <a:lnTo>
                  <a:pt x="699441" y="414614"/>
                </a:lnTo>
                <a:lnTo>
                  <a:pt x="730565" y="409984"/>
                </a:lnTo>
                <a:lnTo>
                  <a:pt x="730676" y="409777"/>
                </a:lnTo>
                <a:close/>
              </a:path>
              <a:path w="828675" h="463550">
                <a:moveTo>
                  <a:pt x="730758" y="442926"/>
                </a:moveTo>
                <a:lnTo>
                  <a:pt x="730758" y="409955"/>
                </a:lnTo>
                <a:lnTo>
                  <a:pt x="730565" y="409984"/>
                </a:lnTo>
                <a:lnTo>
                  <a:pt x="721614" y="426719"/>
                </a:lnTo>
                <a:lnTo>
                  <a:pt x="699441" y="414614"/>
                </a:lnTo>
                <a:lnTo>
                  <a:pt x="638556" y="423671"/>
                </a:lnTo>
                <a:lnTo>
                  <a:pt x="730758" y="442926"/>
                </a:lnTo>
                <a:close/>
              </a:path>
              <a:path w="828675" h="463550">
                <a:moveTo>
                  <a:pt x="828294" y="463295"/>
                </a:moveTo>
                <a:lnTo>
                  <a:pt x="691896" y="325373"/>
                </a:lnTo>
                <a:lnTo>
                  <a:pt x="718130" y="382471"/>
                </a:lnTo>
                <a:lnTo>
                  <a:pt x="739140" y="393953"/>
                </a:lnTo>
                <a:lnTo>
                  <a:pt x="739140" y="444677"/>
                </a:lnTo>
                <a:lnTo>
                  <a:pt x="828294" y="463295"/>
                </a:lnTo>
                <a:close/>
              </a:path>
              <a:path w="828675" h="463550">
                <a:moveTo>
                  <a:pt x="730565" y="409984"/>
                </a:moveTo>
                <a:lnTo>
                  <a:pt x="699441" y="414614"/>
                </a:lnTo>
                <a:lnTo>
                  <a:pt x="721614" y="426719"/>
                </a:lnTo>
                <a:lnTo>
                  <a:pt x="730565" y="409984"/>
                </a:lnTo>
                <a:close/>
              </a:path>
              <a:path w="828675" h="463550">
                <a:moveTo>
                  <a:pt x="739140" y="393953"/>
                </a:moveTo>
                <a:lnTo>
                  <a:pt x="718130" y="382471"/>
                </a:lnTo>
                <a:lnTo>
                  <a:pt x="730676" y="409777"/>
                </a:lnTo>
                <a:lnTo>
                  <a:pt x="739140" y="393953"/>
                </a:lnTo>
                <a:close/>
              </a:path>
              <a:path w="828675" h="463550">
                <a:moveTo>
                  <a:pt x="739140" y="444677"/>
                </a:moveTo>
                <a:lnTo>
                  <a:pt x="739140" y="393953"/>
                </a:lnTo>
                <a:lnTo>
                  <a:pt x="730676" y="409777"/>
                </a:lnTo>
                <a:lnTo>
                  <a:pt x="730758" y="409955"/>
                </a:lnTo>
                <a:lnTo>
                  <a:pt x="730758" y="442926"/>
                </a:lnTo>
                <a:lnTo>
                  <a:pt x="739140" y="444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6" name="object 76"/>
          <p:cNvSpPr txBox="1"/>
          <p:nvPr/>
        </p:nvSpPr>
        <p:spPr>
          <a:xfrm>
            <a:off x="6956821" y="2577015"/>
            <a:ext cx="650136" cy="2940855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84829">
              <a:spcBef>
                <a:spcPts val="102"/>
              </a:spcBef>
            </a:pP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829">
              <a:spcBef>
                <a:spcPts val="1716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 marR="4953" indent="72446">
              <a:lnSpc>
                <a:spcPct val="175400"/>
              </a:lnSpc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  </a:t>
            </a:r>
            <a:r>
              <a:rPr sz="1901" b="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sz="1829" b="1" spc="7" baseline="-2222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29" baseline="-2222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829" marR="370900">
              <a:lnSpc>
                <a:spcPct val="175400"/>
              </a:lnSpc>
              <a:spcBef>
                <a:spcPts val="576"/>
              </a:spcBef>
            </a:pPr>
            <a:r>
              <a:rPr sz="1901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 K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30662" y="2272630"/>
            <a:ext cx="1967250" cy="1159246"/>
          </a:xfrm>
          <a:prstGeom prst="rect">
            <a:avLst/>
          </a:prstGeom>
        </p:spPr>
        <p:txBody>
          <a:bodyPr vert="horz" wrap="square" lIns="0" tIns="26625" rIns="0" bIns="0" rtlCol="0">
            <a:spAutoFit/>
          </a:bodyPr>
          <a:lstStyle/>
          <a:p>
            <a:pPr marL="12384" marR="4953" indent="-619">
              <a:lnSpc>
                <a:spcPct val="95200"/>
              </a:lnSpc>
              <a:spcBef>
                <a:spcPts val="210"/>
              </a:spcBef>
            </a:pPr>
            <a:r>
              <a:rPr lang="ru-RU" sz="18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Альфа-амилаза</a:t>
            </a:r>
          </a:p>
          <a:p>
            <a:pPr marL="12384" marR="4953" indent="-619">
              <a:lnSpc>
                <a:spcPct val="95200"/>
              </a:lnSpc>
              <a:spcBef>
                <a:spcPts val="210"/>
              </a:spcBef>
            </a:pPr>
            <a:r>
              <a:rPr lang="ru-RU" sz="180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Калликреин</a:t>
            </a:r>
            <a:endParaRPr lang="ru-RU" sz="180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4" marR="4953" indent="-619">
              <a:lnSpc>
                <a:spcPct val="95200"/>
              </a:lnSpc>
              <a:spcBef>
                <a:spcPts val="210"/>
              </a:spcBef>
            </a:pPr>
            <a:r>
              <a:rPr lang="ru-RU" sz="18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Слизь</a:t>
            </a:r>
          </a:p>
          <a:p>
            <a:pPr marL="12384" marR="4953" indent="-619">
              <a:lnSpc>
                <a:spcPct val="95200"/>
              </a:lnSpc>
              <a:spcBef>
                <a:spcPts val="210"/>
              </a:spcBef>
            </a:pPr>
            <a:r>
              <a:rPr lang="ru-RU" sz="18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Электролиты</a:t>
            </a:r>
            <a:endParaRPr sz="18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540206" y="2118329"/>
            <a:ext cx="217950" cy="1453828"/>
          </a:xfrm>
          <a:custGeom>
            <a:avLst/>
            <a:gdLst/>
            <a:ahLst/>
            <a:cxnLst/>
            <a:rect l="l" t="t" r="r" b="b"/>
            <a:pathLst>
              <a:path w="223520" h="1490979">
                <a:moveTo>
                  <a:pt x="223266" y="0"/>
                </a:moveTo>
                <a:lnTo>
                  <a:pt x="179724" y="9763"/>
                </a:lnTo>
                <a:lnTo>
                  <a:pt x="144113" y="36385"/>
                </a:lnTo>
                <a:lnTo>
                  <a:pt x="120074" y="75866"/>
                </a:lnTo>
                <a:lnTo>
                  <a:pt x="111252" y="124206"/>
                </a:lnTo>
                <a:lnTo>
                  <a:pt x="111252" y="621029"/>
                </a:lnTo>
                <a:lnTo>
                  <a:pt x="102548" y="669369"/>
                </a:lnTo>
                <a:lnTo>
                  <a:pt x="78771" y="708850"/>
                </a:lnTo>
                <a:lnTo>
                  <a:pt x="43422" y="735472"/>
                </a:lnTo>
                <a:lnTo>
                  <a:pt x="0" y="745235"/>
                </a:lnTo>
                <a:lnTo>
                  <a:pt x="43422" y="754999"/>
                </a:lnTo>
                <a:lnTo>
                  <a:pt x="78771" y="781621"/>
                </a:lnTo>
                <a:lnTo>
                  <a:pt x="102548" y="821102"/>
                </a:lnTo>
                <a:lnTo>
                  <a:pt x="111252" y="869441"/>
                </a:lnTo>
                <a:lnTo>
                  <a:pt x="111252" y="1366265"/>
                </a:lnTo>
                <a:lnTo>
                  <a:pt x="120074" y="1414605"/>
                </a:lnTo>
                <a:lnTo>
                  <a:pt x="144113" y="1454086"/>
                </a:lnTo>
                <a:lnTo>
                  <a:pt x="179724" y="1480708"/>
                </a:lnTo>
                <a:lnTo>
                  <a:pt x="223266" y="1490471"/>
                </a:lnTo>
              </a:path>
            </a:pathLst>
          </a:custGeom>
          <a:ln w="248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79" name="object 79"/>
          <p:cNvSpPr/>
          <p:nvPr/>
        </p:nvSpPr>
        <p:spPr>
          <a:xfrm>
            <a:off x="2667907" y="2699363"/>
            <a:ext cx="581407" cy="291013"/>
          </a:xfrm>
          <a:custGeom>
            <a:avLst/>
            <a:gdLst/>
            <a:ahLst/>
            <a:cxnLst/>
            <a:rect l="l" t="t" r="r" b="b"/>
            <a:pathLst>
              <a:path w="596264" h="298450">
                <a:moveTo>
                  <a:pt x="149352" y="297941"/>
                </a:moveTo>
                <a:lnTo>
                  <a:pt x="149352" y="0"/>
                </a:lnTo>
                <a:lnTo>
                  <a:pt x="0" y="149351"/>
                </a:lnTo>
                <a:lnTo>
                  <a:pt x="149352" y="297941"/>
                </a:lnTo>
                <a:close/>
              </a:path>
              <a:path w="596264" h="298450">
                <a:moveTo>
                  <a:pt x="595884" y="224027"/>
                </a:moveTo>
                <a:lnTo>
                  <a:pt x="595884" y="74675"/>
                </a:lnTo>
                <a:lnTo>
                  <a:pt x="149352" y="74675"/>
                </a:lnTo>
                <a:lnTo>
                  <a:pt x="149352" y="224027"/>
                </a:lnTo>
                <a:lnTo>
                  <a:pt x="595884" y="224027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0" name="object 80"/>
          <p:cNvSpPr/>
          <p:nvPr/>
        </p:nvSpPr>
        <p:spPr>
          <a:xfrm>
            <a:off x="2667907" y="2699363"/>
            <a:ext cx="581407" cy="291013"/>
          </a:xfrm>
          <a:custGeom>
            <a:avLst/>
            <a:gdLst/>
            <a:ahLst/>
            <a:cxnLst/>
            <a:rect l="l" t="t" r="r" b="b"/>
            <a:pathLst>
              <a:path w="596264" h="298450">
                <a:moveTo>
                  <a:pt x="149352" y="0"/>
                </a:moveTo>
                <a:lnTo>
                  <a:pt x="149352" y="74675"/>
                </a:lnTo>
                <a:lnTo>
                  <a:pt x="595884" y="74675"/>
                </a:lnTo>
                <a:lnTo>
                  <a:pt x="595884" y="224027"/>
                </a:lnTo>
                <a:lnTo>
                  <a:pt x="149352" y="224027"/>
                </a:lnTo>
                <a:lnTo>
                  <a:pt x="149352" y="297941"/>
                </a:lnTo>
                <a:lnTo>
                  <a:pt x="0" y="149351"/>
                </a:lnTo>
                <a:lnTo>
                  <a:pt x="149352" y="0"/>
                </a:lnTo>
                <a:close/>
              </a:path>
            </a:pathLst>
          </a:custGeom>
          <a:ln w="186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5"/>
          </a:p>
        </p:txBody>
      </p:sp>
      <p:sp>
        <p:nvSpPr>
          <p:cNvPr id="81" name="object 81"/>
          <p:cNvSpPr txBox="1"/>
          <p:nvPr/>
        </p:nvSpPr>
        <p:spPr>
          <a:xfrm>
            <a:off x="677435" y="4392112"/>
            <a:ext cx="1066968" cy="305646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>
              <a:spcBef>
                <a:spcPts val="102"/>
              </a:spcBef>
            </a:pPr>
            <a:r>
              <a:rPr lang="ru-RU" sz="1901" spc="-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86945" y="6209602"/>
            <a:ext cx="1905826" cy="598162"/>
          </a:xfrm>
          <a:prstGeom prst="rect">
            <a:avLst/>
          </a:prstGeom>
        </p:spPr>
        <p:txBody>
          <a:bodyPr vert="horz" wrap="square" lIns="0" tIns="13003" rIns="0" bIns="0" rtlCol="0">
            <a:spAutoFit/>
          </a:bodyPr>
          <a:lstStyle/>
          <a:p>
            <a:pPr marL="12384" algn="ctr">
              <a:spcBef>
                <a:spcPts val="102"/>
              </a:spcBef>
            </a:pPr>
            <a:r>
              <a:rPr lang="ru-RU" sz="1901" spc="-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Гипотоническая слюна</a:t>
            </a:r>
            <a:endParaRPr sz="19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59" y="648602"/>
            <a:ext cx="5349689" cy="540218"/>
          </a:xfrm>
          <a:prstGeom prst="rect">
            <a:avLst/>
          </a:prstGeom>
        </p:spPr>
        <p:txBody>
          <a:bodyPr vert="horz" wrap="square" lIns="0" tIns="14860" rIns="0" bIns="0" rtlCol="0">
            <a:spAutoFit/>
          </a:bodyPr>
          <a:lstStyle/>
          <a:p>
            <a:pPr marL="12384" algn="ctr">
              <a:spcBef>
                <a:spcPts val="116"/>
              </a:spcBef>
            </a:pPr>
            <a:r>
              <a:rPr lang="ru-RU" dirty="0"/>
              <a:t>Желудочная секреция</a:t>
            </a:r>
            <a:endParaRPr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4" y="1188820"/>
            <a:ext cx="7643740" cy="5971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433</Words>
  <Application>Microsoft Office PowerPoint</Application>
  <PresentationFormat>Произвольный</PresentationFormat>
  <Paragraphs>214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Comic Sans MS</vt:lpstr>
      <vt:lpstr>Times New Roman</vt:lpstr>
      <vt:lpstr>Office Theme</vt:lpstr>
      <vt:lpstr>Презентация PowerPoint</vt:lpstr>
      <vt:lpstr>Пищеварение устроено очень просто!</vt:lpstr>
      <vt:lpstr>Система продвижения:  управляется мышцами</vt:lpstr>
      <vt:lpstr>Система нервного контроля:   «мозг» в кишечнике</vt:lpstr>
      <vt:lpstr>Нейроэндокринные регуляторы</vt:lpstr>
      <vt:lpstr>Система гормонального контроля</vt:lpstr>
      <vt:lpstr>Презентация PowerPoint</vt:lpstr>
      <vt:lpstr>Секреция слюны</vt:lpstr>
      <vt:lpstr>Желудочная секреция</vt:lpstr>
      <vt:lpstr>Печеночная секреция</vt:lpstr>
      <vt:lpstr>Панкреатическая секреция</vt:lpstr>
      <vt:lpstr>Переваривание углеводов</vt:lpstr>
      <vt:lpstr>Переваривание углеводов</vt:lpstr>
      <vt:lpstr>Переваривание белков</vt:lpstr>
      <vt:lpstr>Переваривание  белков</vt:lpstr>
      <vt:lpstr>Переваривание Липидов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- 07_glickman</dc:title>
  <dc:creator>cc_dhsing</dc:creator>
  <cp:lastModifiedBy>user1</cp:lastModifiedBy>
  <cp:revision>21</cp:revision>
  <dcterms:created xsi:type="dcterms:W3CDTF">2018-02-21T10:51:29Z</dcterms:created>
  <dcterms:modified xsi:type="dcterms:W3CDTF">2018-02-26T10:56:22Z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2018-02-21T00:00:00Z</vt:filetime>
  </property>
</Properties>
</file>