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4E736-6132-3140-BB82-332DB1FE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580333"/>
            <a:ext cx="5518066" cy="2268559"/>
          </a:xfrm>
        </p:spPr>
        <p:txBody>
          <a:bodyPr/>
          <a:lstStyle/>
          <a:p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F59F9D-BDAF-7449-8DF7-D80E093B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827955"/>
            <a:ext cx="5357600" cy="1160213"/>
          </a:xfrm>
        </p:spPr>
        <p:txBody>
          <a:bodyPr/>
          <a:lstStyle/>
          <a:p>
            <a:r>
              <a:rPr lang="en-US" dirty="0"/>
              <a:t>Subtest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4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82709-3471-FC4D-BFF5-F6915434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D8F5E-8CBD-EF45-B912-BF4A97B4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</a:p>
          <a:p>
            <a:r>
              <a:rPr lang="en-US" dirty="0" err="1"/>
              <a:t>Errewr</a:t>
            </a:r>
            <a:endParaRPr lang="en-US" dirty="0"/>
          </a:p>
          <a:p>
            <a:r>
              <a:rPr lang="en-US" dirty="0"/>
              <a:t>Tests sf s. </a:t>
            </a:r>
            <a:r>
              <a:rPr lang="en-US" dirty="0" err="1"/>
              <a:t>dsf</a:t>
            </a:r>
            <a:r>
              <a:rPr lang="en-US" dirty="0"/>
              <a:t> </a:t>
            </a:r>
          </a:p>
          <a:p>
            <a:r>
              <a:rPr lang="en-US" dirty="0" err="1"/>
              <a:t>Sdfsd</a:t>
            </a:r>
            <a:r>
              <a:rPr lang="en-US" dirty="0"/>
              <a:t> </a:t>
            </a:r>
            <a:r>
              <a:rPr lang="en-US" dirty="0" err="1"/>
              <a:t>xvxv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27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4D8F9-312F-1844-9423-8D19CD24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6A1FC-BFE5-AD42-B068-1C23E9B7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Qweqre</a:t>
            </a:r>
            <a:r>
              <a:rPr lang="en-US" dirty="0"/>
              <a:t> </a:t>
            </a:r>
            <a:r>
              <a:rPr lang="en-US" dirty="0" err="1"/>
              <a:t>wefs</a:t>
            </a:r>
            <a:r>
              <a:rPr lang="en-US" dirty="0"/>
              <a:t>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Sd f</a:t>
            </a:r>
          </a:p>
          <a:p>
            <a:r>
              <a:rPr lang="en-US" dirty="0"/>
              <a:t> </a:t>
            </a:r>
            <a:r>
              <a:rPr lang="en-US" dirty="0" err="1"/>
              <a:t>sdf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76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11</TotalTime>
  <Words>22</Words>
  <Application>Microsoft Macintosh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Мэдисон</vt:lpstr>
      <vt:lpstr>Test</vt:lpstr>
      <vt:lpstr>Header 1</vt:lpstr>
      <vt:lpstr>Header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Sergey Sustov</dc:creator>
  <cp:lastModifiedBy>Sergey Sustov</cp:lastModifiedBy>
  <cp:revision>2</cp:revision>
  <dcterms:created xsi:type="dcterms:W3CDTF">2019-06-18T16:52:12Z</dcterms:created>
  <dcterms:modified xsi:type="dcterms:W3CDTF">2019-06-18T17:03:33Z</dcterms:modified>
</cp:coreProperties>
</file>