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124D-484F-4F33-8E03-4B38DFAD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03746-A1A3-4278-AA78-3437926F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C1536-C922-41C6-82D6-218AF5FF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D17C5-21C3-490C-AF3A-8DBC93F2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106C6-DBEC-4A88-9E76-2D3D02A9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F926D-8AA1-496F-B8E7-09EBCC0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CA9FD-D60F-4EF3-ACAB-0D8C7A64A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99678-78D0-4D3E-A113-517B6BB0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397C9-A9FF-4CB5-987B-D0616E30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59121-5EE5-49CE-874B-2A3A269D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143CE-E01C-4A90-9B01-B3A21534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C10C2-E355-4A15-816D-B736C29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0D969-DFF6-4B96-B74A-0FD80F30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36BB5-58B5-491A-A798-B58BB3E7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7DDAA-BFFC-4A8B-865E-2E700D67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AA60B-40CC-42C8-9982-9FBCCE19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98E6F-CAEC-4D35-80B0-40D33950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9785E-D131-40AE-BB54-69026FB7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5A2C3-0DE8-4E1E-8CCA-EAAA5ABC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D706C-6AB3-49E9-8A6C-E74A07A3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8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BF44-577F-4F99-9D33-0204F63B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09459-D4B7-4345-A7A0-D3A0561E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55CF-DF1C-4754-B660-FF83205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07883-C8ED-47E2-91EB-2D058CEF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A2115-0C99-42E3-A15C-EDCCF2DB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BC31A-A3EE-4E64-86EC-9517C051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2292-5D9B-4199-BDDE-F01D3353E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EFBEA-059F-45E6-83F6-CB8D8508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3C301-CAEA-4D97-B780-16DE7535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E462B-675C-45EA-99F1-61FA994A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859CC-77C3-4FC6-9272-3D09F2D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00760-E399-4041-B42E-4981D806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C4E-8D10-42F5-AE94-967CD6FF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9BE1B-FA1F-4FFE-9E45-A2DB0934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CD945B-ED24-40DB-94D7-E809D55E1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859D67-8C8A-4CF8-BB9A-9ACB42514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2DA06B-186A-4615-A6F8-2E3B50EA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5F2E7F-BE50-4A4A-A96E-DE282BC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7787F-C441-4D20-9EE0-C8EE5C08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FE94-89FB-4D2D-AE93-692FC71A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5E9117-92EB-40EC-9E03-04DC136D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CB88E-7FAB-4F51-B817-BC34724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562DA-7D1F-4426-BBE0-FC086D08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2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D3A90-9251-41C5-82E2-B1A4428D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01E386-BFBC-48B5-BA7A-562C7DD6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D01A6-BEA9-43C4-B60F-F5BD0A7B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5363-2215-4CD9-81DE-873E244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066D4-2D93-41DC-BFE7-8BD6BE2D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ACB04-0AD1-4CC4-AEFC-5FBE52C5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C85AB-3C31-45FF-A7EE-E417BF9C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D2388-7319-41AF-A2AA-BB6FB521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764D6-8C21-4F5E-BC3A-7AF930E7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4A2E-2709-48DA-9500-0739242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D66A5-00F7-4D74-B5AC-66712D715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4E4CE-A9E4-4157-85F6-431D4942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129B-DA78-4447-A903-45888708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EEAB7-E2A0-45FD-84DB-E9094F9F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F7E45-3F68-4729-8F9B-D47C1411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9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66362-DDBC-4AE7-B7D5-0E64974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30491-A210-447E-AF15-26676EB1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7306B-4F14-4C8F-A012-078BFF629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C6E8-030A-408F-A444-A6DBF08A89F3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E68E-7480-4D97-B646-940CFBF1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44843-C9E3-4A8E-B7C7-B8CEE252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4752-492C-4030-B447-6F5BAFE6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B2DC896-AE32-4744-9B0E-88E60B406FC1}"/>
              </a:ext>
            </a:extLst>
          </p:cNvPr>
          <p:cNvSpPr/>
          <p:nvPr/>
        </p:nvSpPr>
        <p:spPr>
          <a:xfrm rot="18950226">
            <a:off x="7188410" y="1830877"/>
            <a:ext cx="1878051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94B26A9-84E2-44A8-A07A-E560873BFDB1}"/>
              </a:ext>
            </a:extLst>
          </p:cNvPr>
          <p:cNvSpPr/>
          <p:nvPr/>
        </p:nvSpPr>
        <p:spPr>
          <a:xfrm>
            <a:off x="7194044" y="3065666"/>
            <a:ext cx="1736019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3F4AB3D2-E2C8-4C74-B072-93A9BAF09813}"/>
              </a:ext>
            </a:extLst>
          </p:cNvPr>
          <p:cNvSpPr/>
          <p:nvPr/>
        </p:nvSpPr>
        <p:spPr>
          <a:xfrm rot="2370920">
            <a:off x="7088894" y="4017128"/>
            <a:ext cx="1951204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F5FDD98-A47B-49D0-A489-E9678FBEA6F4}"/>
              </a:ext>
            </a:extLst>
          </p:cNvPr>
          <p:cNvSpPr/>
          <p:nvPr/>
        </p:nvSpPr>
        <p:spPr>
          <a:xfrm rot="18950226">
            <a:off x="1322449" y="1920141"/>
            <a:ext cx="1878051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Files Dll icon">
            <a:extLst>
              <a:ext uri="{FF2B5EF4-FFF2-40B4-BE49-F238E27FC236}">
                <a16:creationId xmlns:a16="http://schemas.microsoft.com/office/drawing/2014/main" id="{8DFEBECC-1C2E-4C7F-81F6-4E7159A2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17" y="26565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E9BB1B-086E-40EB-9C25-93DE2C36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7" y="313552"/>
            <a:ext cx="1080000" cy="10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C1C61-8298-435D-BD4D-CB49F6D7C846}"/>
              </a:ext>
            </a:extLst>
          </p:cNvPr>
          <p:cNvSpPr txBox="1"/>
          <p:nvPr/>
        </p:nvSpPr>
        <p:spPr>
          <a:xfrm>
            <a:off x="2769875" y="712824"/>
            <a:ext cx="111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S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</a:rPr>
              <a:t>SED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25" name="Picture 2" descr="Files Dll icon">
            <a:extLst>
              <a:ext uri="{FF2B5EF4-FFF2-40B4-BE49-F238E27FC236}">
                <a16:creationId xmlns:a16="http://schemas.microsoft.com/office/drawing/2014/main" id="{EF59FF1E-2DCD-4A0C-9FD8-BF7CB9EC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75" y="499955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E3FC930-910A-4E82-AE5D-911C6DC9513E}"/>
              </a:ext>
            </a:extLst>
          </p:cNvPr>
          <p:cNvSpPr/>
          <p:nvPr/>
        </p:nvSpPr>
        <p:spPr>
          <a:xfrm>
            <a:off x="1328083" y="3154930"/>
            <a:ext cx="1441791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5EFA786-338D-4582-B78D-FD6DF1B64F7B}"/>
              </a:ext>
            </a:extLst>
          </p:cNvPr>
          <p:cNvSpPr/>
          <p:nvPr/>
        </p:nvSpPr>
        <p:spPr>
          <a:xfrm rot="2370920">
            <a:off x="1222933" y="4106392"/>
            <a:ext cx="1951204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F6BA0AF-BD69-43FD-AD7F-E41D58DE3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4" y="2892360"/>
            <a:ext cx="941934" cy="895475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34C1DB9-54A9-418D-90E2-D5749D6DCB93}"/>
              </a:ext>
            </a:extLst>
          </p:cNvPr>
          <p:cNvSpPr/>
          <p:nvPr/>
        </p:nvSpPr>
        <p:spPr>
          <a:xfrm>
            <a:off x="3282820" y="1792823"/>
            <a:ext cx="332509" cy="7484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D5D981D-AA26-4CAE-8B30-293D2BE98A8A}"/>
              </a:ext>
            </a:extLst>
          </p:cNvPr>
          <p:cNvSpPr/>
          <p:nvPr/>
        </p:nvSpPr>
        <p:spPr>
          <a:xfrm rot="10800000">
            <a:off x="3282818" y="4120737"/>
            <a:ext cx="332509" cy="7873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모서리가 둥근 직사각형 22">
            <a:extLst>
              <a:ext uri="{FF2B5EF4-FFF2-40B4-BE49-F238E27FC236}">
                <a16:creationId xmlns:a16="http://schemas.microsoft.com/office/drawing/2014/main" id="{BA3ECA0E-B0E8-4927-8DFC-7F54B3A2087D}"/>
              </a:ext>
            </a:extLst>
          </p:cNvPr>
          <p:cNvSpPr/>
          <p:nvPr/>
        </p:nvSpPr>
        <p:spPr bwMode="auto">
          <a:xfrm>
            <a:off x="422930" y="3878066"/>
            <a:ext cx="1382644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Cerber.exe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A20DE2CA-4819-47C3-95D7-3ECB14F51F71}"/>
              </a:ext>
            </a:extLst>
          </p:cNvPr>
          <p:cNvSpPr/>
          <p:nvPr/>
        </p:nvSpPr>
        <p:spPr bwMode="auto">
          <a:xfrm>
            <a:off x="2991055" y="1405732"/>
            <a:ext cx="1790251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Thiophene.sed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모서리가 둥근 직사각형 22">
            <a:extLst>
              <a:ext uri="{FF2B5EF4-FFF2-40B4-BE49-F238E27FC236}">
                <a16:creationId xmlns:a16="http://schemas.microsoft.com/office/drawing/2014/main" id="{837D2203-70CD-4BE5-BFCF-1CE181D0E93E}"/>
              </a:ext>
            </a:extLst>
          </p:cNvPr>
          <p:cNvSpPr/>
          <p:nvPr/>
        </p:nvSpPr>
        <p:spPr bwMode="auto">
          <a:xfrm>
            <a:off x="2756964" y="3763757"/>
            <a:ext cx="1565653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BgWorker.dll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2B9023AB-252B-4654-BB11-015FF43F3C90}"/>
              </a:ext>
            </a:extLst>
          </p:cNvPr>
          <p:cNvSpPr/>
          <p:nvPr/>
        </p:nvSpPr>
        <p:spPr bwMode="auto">
          <a:xfrm>
            <a:off x="2769874" y="6121782"/>
            <a:ext cx="1382644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System.dll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9675DF-EEC6-40E2-B0C1-34236D451F50}"/>
              </a:ext>
            </a:extLst>
          </p:cNvPr>
          <p:cNvSpPr txBox="1"/>
          <p:nvPr/>
        </p:nvSpPr>
        <p:spPr>
          <a:xfrm>
            <a:off x="3539790" y="1938580"/>
            <a:ext cx="105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ReadFile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F05086-D9AA-4191-8366-5377F3842EB3}"/>
              </a:ext>
            </a:extLst>
          </p:cNvPr>
          <p:cNvSpPr txBox="1"/>
          <p:nvPr/>
        </p:nvSpPr>
        <p:spPr>
          <a:xfrm>
            <a:off x="3539790" y="4369999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LoadLibrary</a:t>
            </a:r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4238AC8-71B4-4F86-A108-F8FDA9D886E4}"/>
              </a:ext>
            </a:extLst>
          </p:cNvPr>
          <p:cNvSpPr/>
          <p:nvPr/>
        </p:nvSpPr>
        <p:spPr>
          <a:xfrm>
            <a:off x="3989075" y="3162514"/>
            <a:ext cx="2281096" cy="3703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A7AA05-5E35-4181-81F2-340749620DE9}"/>
              </a:ext>
            </a:extLst>
          </p:cNvPr>
          <p:cNvSpPr txBox="1"/>
          <p:nvPr/>
        </p:nvSpPr>
        <p:spPr>
          <a:xfrm>
            <a:off x="4240623" y="2881501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CreateProcess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6B067-6565-4B41-9FF1-440E9CE959CA}"/>
              </a:ext>
            </a:extLst>
          </p:cNvPr>
          <p:cNvSpPr txBox="1"/>
          <p:nvPr/>
        </p:nvSpPr>
        <p:spPr>
          <a:xfrm>
            <a:off x="1222801" y="1641080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CreateFile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7646FA-FE9E-43B1-86C4-2E07B52AF215}"/>
              </a:ext>
            </a:extLst>
          </p:cNvPr>
          <p:cNvSpPr txBox="1"/>
          <p:nvPr/>
        </p:nvSpPr>
        <p:spPr>
          <a:xfrm>
            <a:off x="1548048" y="2838745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CreateFile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59DD0-5E30-45F0-9348-F9A102DECEAD}"/>
              </a:ext>
            </a:extLst>
          </p:cNvPr>
          <p:cNvSpPr txBox="1"/>
          <p:nvPr/>
        </p:nvSpPr>
        <p:spPr>
          <a:xfrm>
            <a:off x="1222800" y="4405971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CreateFile</a:t>
            </a:r>
            <a:endParaRPr lang="ko-KR" altLang="en-US" dirty="0"/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B676F651-876E-49C0-8453-AFDD40C775F0}"/>
              </a:ext>
            </a:extLst>
          </p:cNvPr>
          <p:cNvSpPr/>
          <p:nvPr/>
        </p:nvSpPr>
        <p:spPr bwMode="auto">
          <a:xfrm>
            <a:off x="6075764" y="3826784"/>
            <a:ext cx="1382644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Cerber.exe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4" name="그림 43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C2A2D0B-3DC1-4D8A-ADAF-484333FA5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68" y="2841078"/>
            <a:ext cx="941934" cy="895475"/>
          </a:xfrm>
          <a:prstGeom prst="rect">
            <a:avLst/>
          </a:prstGeom>
        </p:spPr>
      </p:pic>
      <p:pic>
        <p:nvPicPr>
          <p:cNvPr id="1028" name="Picture 4" descr="File Types CMD icon">
            <a:extLst>
              <a:ext uri="{FF2B5EF4-FFF2-40B4-BE49-F238E27FC236}">
                <a16:creationId xmlns:a16="http://schemas.microsoft.com/office/drawing/2014/main" id="{A5B11345-1A42-4EBF-82D7-6605E367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77" y="2553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 Server icon">
            <a:extLst>
              <a:ext uri="{FF2B5EF4-FFF2-40B4-BE49-F238E27FC236}">
                <a16:creationId xmlns:a16="http://schemas.microsoft.com/office/drawing/2014/main" id="{1FF4F0DB-71CE-4E93-A552-B9E98280E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70" y="44001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64348A5D-FA87-4D92-AE07-FC1659DCC07C}"/>
              </a:ext>
            </a:extLst>
          </p:cNvPr>
          <p:cNvSpPr/>
          <p:nvPr/>
        </p:nvSpPr>
        <p:spPr bwMode="auto">
          <a:xfrm>
            <a:off x="8495799" y="3746704"/>
            <a:ext cx="3310575" cy="344678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wmic.exe </a:t>
            </a:r>
            <a:r>
              <a:rPr lang="en-US" altLang="ko-KR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shadowcopy</a:t>
            </a:r>
            <a:r>
              <a:rPr lang="en-US" altLang="ko-KR" dirty="0">
                <a:solidFill>
                  <a:srgbClr val="000000">
                    <a:lumMod val="75000"/>
                    <a:lumOff val="2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delete</a:t>
            </a:r>
            <a:endParaRPr lang="ko-KR" altLang="en-US" dirty="0">
              <a:solidFill>
                <a:srgbClr val="000000">
                  <a:lumMod val="75000"/>
                  <a:lumOff val="2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AB8366B9-4D87-4C9C-B9D5-5826C0A86E34}"/>
              </a:ext>
            </a:extLst>
          </p:cNvPr>
          <p:cNvSpPr/>
          <p:nvPr/>
        </p:nvSpPr>
        <p:spPr>
          <a:xfrm rot="5400000">
            <a:off x="6386792" y="4522649"/>
            <a:ext cx="892158" cy="3703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multipart encrypted icon">
            <a:extLst>
              <a:ext uri="{FF2B5EF4-FFF2-40B4-BE49-F238E27FC236}">
                <a16:creationId xmlns:a16="http://schemas.microsoft.com/office/drawing/2014/main" id="{E90614FE-5D14-48A0-8706-07A8EBFF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70" y="489935"/>
            <a:ext cx="1301955" cy="13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그림 5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D18B9ADF-200E-4511-80D1-5EE05DFB3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20" y="5277488"/>
            <a:ext cx="1604745" cy="10996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F9BA0D-8BA1-4B30-A7D6-AD8AE78F8178}"/>
              </a:ext>
            </a:extLst>
          </p:cNvPr>
          <p:cNvSpPr txBox="1"/>
          <p:nvPr/>
        </p:nvSpPr>
        <p:spPr>
          <a:xfrm>
            <a:off x="6767086" y="1646712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Encrypt File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756F6-7992-4D16-B96A-E4A3B4FA2B26}"/>
              </a:ext>
            </a:extLst>
          </p:cNvPr>
          <p:cNvSpPr txBox="1"/>
          <p:nvPr/>
        </p:nvSpPr>
        <p:spPr>
          <a:xfrm>
            <a:off x="7134931" y="2772439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CreateProcess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A40E4E-E049-48F0-9795-E504EE3259E0}"/>
              </a:ext>
            </a:extLst>
          </p:cNvPr>
          <p:cNvSpPr txBox="1"/>
          <p:nvPr/>
        </p:nvSpPr>
        <p:spPr>
          <a:xfrm>
            <a:off x="8482201" y="5457566"/>
            <a:ext cx="17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socket_sendto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097C0F-EDC5-418B-A504-4E05F3164DCB}"/>
              </a:ext>
            </a:extLst>
          </p:cNvPr>
          <p:cNvSpPr txBox="1"/>
          <p:nvPr/>
        </p:nvSpPr>
        <p:spPr>
          <a:xfrm>
            <a:off x="4351946" y="477530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SystemParameterInfo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6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anhyoungbin</dc:creator>
  <cp:lastModifiedBy>anhyoungbin</cp:lastModifiedBy>
  <cp:revision>19</cp:revision>
  <dcterms:created xsi:type="dcterms:W3CDTF">2017-08-08T12:11:46Z</dcterms:created>
  <dcterms:modified xsi:type="dcterms:W3CDTF">2017-08-08T13:54:23Z</dcterms:modified>
</cp:coreProperties>
</file>