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6" r:id="rId3"/>
    <p:sldId id="258" r:id="rId4"/>
    <p:sldId id="259" r:id="rId5"/>
    <p:sldId id="261" r:id="rId6"/>
    <p:sldId id="269" r:id="rId7"/>
    <p:sldId id="268" r:id="rId8"/>
    <p:sldId id="270" r:id="rId9"/>
    <p:sldId id="264" r:id="rId10"/>
    <p:sldId id="265" r:id="rId11"/>
    <p:sldId id="262" r:id="rId12"/>
    <p:sldId id="271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868" autoAdjust="0"/>
  </p:normalViewPr>
  <p:slideViewPr>
    <p:cSldViewPr>
      <p:cViewPr varScale="1">
        <p:scale>
          <a:sx n="66" d="100"/>
          <a:sy n="66" d="100"/>
        </p:scale>
        <p:origin x="-168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4E27E3-5DA8-40AE-9660-1D0CB528766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04E2EC6-7614-430C-9624-3598BC24709F}">
      <dgm:prSet phldrT="[文本]"/>
      <dgm:spPr/>
      <dgm:t>
        <a:bodyPr/>
        <a:lstStyle/>
        <a:p>
          <a:pPr algn="ctr"/>
          <a:r>
            <a:rPr lang="zh-CN" altLang="en-US" dirty="0" smtClean="0"/>
            <a:t>题目编号</a:t>
          </a:r>
          <a:endParaRPr lang="zh-CN" altLang="en-US" dirty="0"/>
        </a:p>
      </dgm:t>
    </dgm:pt>
    <dgm:pt modelId="{6FDEA57C-C826-4066-833F-3F9DC1EEFEF7}" type="parTrans" cxnId="{577DF39C-A951-40E3-A521-D4CE588AD994}">
      <dgm:prSet/>
      <dgm:spPr/>
      <dgm:t>
        <a:bodyPr/>
        <a:lstStyle/>
        <a:p>
          <a:endParaRPr lang="zh-CN" altLang="en-US"/>
        </a:p>
      </dgm:t>
    </dgm:pt>
    <dgm:pt modelId="{18A48049-FF9B-436F-9C21-9DAB69901936}" type="sibTrans" cxnId="{577DF39C-A951-40E3-A521-D4CE588AD994}">
      <dgm:prSet/>
      <dgm:spPr/>
      <dgm:t>
        <a:bodyPr/>
        <a:lstStyle/>
        <a:p>
          <a:endParaRPr lang="zh-CN" altLang="en-US"/>
        </a:p>
      </dgm:t>
    </dgm:pt>
    <dgm:pt modelId="{05B7BF32-69B7-4F5F-B647-8763CD82040B}">
      <dgm:prSet phldrT="[文本]"/>
      <dgm:spPr/>
      <dgm:t>
        <a:bodyPr/>
        <a:lstStyle/>
        <a:p>
          <a:pPr algn="ctr"/>
          <a:r>
            <a:rPr lang="zh-CN" altLang="en-US" dirty="0" smtClean="0"/>
            <a:t>起始位置</a:t>
          </a:r>
          <a:endParaRPr lang="zh-CN" altLang="en-US" dirty="0"/>
        </a:p>
      </dgm:t>
    </dgm:pt>
    <dgm:pt modelId="{A371AC30-8096-4AD6-9AC9-A478461C041F}" type="parTrans" cxnId="{C60C97C9-CA7B-4CA3-9ECD-377038FED54C}">
      <dgm:prSet/>
      <dgm:spPr/>
      <dgm:t>
        <a:bodyPr/>
        <a:lstStyle/>
        <a:p>
          <a:endParaRPr lang="zh-CN" altLang="en-US"/>
        </a:p>
      </dgm:t>
    </dgm:pt>
    <dgm:pt modelId="{70022A8C-1686-469C-83F7-DF1DECC2BC72}" type="sibTrans" cxnId="{C60C97C9-CA7B-4CA3-9ECD-377038FED54C}">
      <dgm:prSet/>
      <dgm:spPr/>
      <dgm:t>
        <a:bodyPr/>
        <a:lstStyle/>
        <a:p>
          <a:endParaRPr lang="zh-CN" altLang="en-US"/>
        </a:p>
      </dgm:t>
    </dgm:pt>
    <dgm:pt modelId="{1F13D6C0-A2B0-4153-9917-C80B299C4416}">
      <dgm:prSet phldrT="[文本]"/>
      <dgm:spPr/>
      <dgm:t>
        <a:bodyPr/>
        <a:lstStyle/>
        <a:p>
          <a:pPr algn="ctr"/>
          <a:r>
            <a:rPr lang="zh-CN" altLang="en-US" dirty="0" smtClean="0"/>
            <a:t>内容</a:t>
          </a:r>
          <a:endParaRPr lang="zh-CN" altLang="en-US" dirty="0"/>
        </a:p>
      </dgm:t>
    </dgm:pt>
    <dgm:pt modelId="{E5A9C67B-BA7B-4117-8206-A4360F5BAD47}" type="parTrans" cxnId="{DC899BAD-BF52-464C-9DB0-4DE871253683}">
      <dgm:prSet/>
      <dgm:spPr/>
      <dgm:t>
        <a:bodyPr/>
        <a:lstStyle/>
        <a:p>
          <a:endParaRPr lang="zh-CN" altLang="en-US"/>
        </a:p>
      </dgm:t>
    </dgm:pt>
    <dgm:pt modelId="{C541C3FF-48D9-4EAE-85E9-97B2BB4E7187}" type="sibTrans" cxnId="{DC899BAD-BF52-464C-9DB0-4DE871253683}">
      <dgm:prSet/>
      <dgm:spPr/>
      <dgm:t>
        <a:bodyPr/>
        <a:lstStyle/>
        <a:p>
          <a:endParaRPr lang="zh-CN" altLang="en-US"/>
        </a:p>
      </dgm:t>
    </dgm:pt>
    <dgm:pt modelId="{7869A38F-4DA0-4B89-8D19-8AD95A12D076}">
      <dgm:prSet phldrT="[文本]"/>
      <dgm:spPr/>
      <dgm:t>
        <a:bodyPr/>
        <a:lstStyle/>
        <a:p>
          <a:pPr algn="ctr"/>
          <a:r>
            <a:rPr lang="zh-CN" altLang="en-US" dirty="0" smtClean="0"/>
            <a:t>结果</a:t>
          </a:r>
          <a:endParaRPr lang="zh-CN" altLang="en-US" dirty="0"/>
        </a:p>
      </dgm:t>
    </dgm:pt>
    <dgm:pt modelId="{C3B358ED-4711-4BC7-9E31-E9D5B5118506}" type="parTrans" cxnId="{9DB14DFA-B215-4401-B6EE-976F0ED48005}">
      <dgm:prSet/>
      <dgm:spPr/>
      <dgm:t>
        <a:bodyPr/>
        <a:lstStyle/>
        <a:p>
          <a:endParaRPr lang="zh-CN" altLang="en-US"/>
        </a:p>
      </dgm:t>
    </dgm:pt>
    <dgm:pt modelId="{8830C531-D0B8-49A2-B9F9-3A3237EE8672}" type="sibTrans" cxnId="{9DB14DFA-B215-4401-B6EE-976F0ED48005}">
      <dgm:prSet/>
      <dgm:spPr/>
      <dgm:t>
        <a:bodyPr/>
        <a:lstStyle/>
        <a:p>
          <a:endParaRPr lang="zh-CN" altLang="en-US"/>
        </a:p>
      </dgm:t>
    </dgm:pt>
    <dgm:pt modelId="{EDEF85CC-607A-415B-B35C-2D4E265DEF56}">
      <dgm:prSet phldrT="[文本]"/>
      <dgm:spPr/>
      <dgm:t>
        <a:bodyPr/>
        <a:lstStyle/>
        <a:p>
          <a:pPr algn="ctr"/>
          <a:r>
            <a:rPr lang="zh-CN" altLang="en-US" dirty="0" smtClean="0"/>
            <a:t>评语</a:t>
          </a:r>
          <a:endParaRPr lang="zh-CN" altLang="en-US" dirty="0"/>
        </a:p>
      </dgm:t>
    </dgm:pt>
    <dgm:pt modelId="{469F09FB-3FF9-416D-9CAA-B270ABF8AF9D}" type="parTrans" cxnId="{D9ECD46E-B5B0-4602-8D71-C391E93221C9}">
      <dgm:prSet/>
      <dgm:spPr/>
      <dgm:t>
        <a:bodyPr/>
        <a:lstStyle/>
        <a:p>
          <a:endParaRPr lang="zh-CN" altLang="en-US"/>
        </a:p>
      </dgm:t>
    </dgm:pt>
    <dgm:pt modelId="{CCA915DF-92FE-41EF-804C-B91A3BE860C0}" type="sibTrans" cxnId="{D9ECD46E-B5B0-4602-8D71-C391E93221C9}">
      <dgm:prSet/>
      <dgm:spPr/>
      <dgm:t>
        <a:bodyPr/>
        <a:lstStyle/>
        <a:p>
          <a:endParaRPr lang="zh-CN" altLang="en-US"/>
        </a:p>
      </dgm:t>
    </dgm:pt>
    <dgm:pt modelId="{4AE01732-36B0-4E6D-8524-D977B924D2C7}">
      <dgm:prSet phldrT="[文本]"/>
      <dgm:spPr/>
      <dgm:t>
        <a:bodyPr/>
        <a:lstStyle/>
        <a:p>
          <a:pPr algn="ctr"/>
          <a:r>
            <a:rPr lang="zh-CN" altLang="en-US" dirty="0" smtClean="0"/>
            <a:t>主观题客观题标志位</a:t>
          </a:r>
          <a:endParaRPr lang="zh-CN" altLang="en-US" dirty="0"/>
        </a:p>
      </dgm:t>
    </dgm:pt>
    <dgm:pt modelId="{EBB2AF17-0F82-4205-8E4B-28B3EA9BC88B}" type="parTrans" cxnId="{41270869-59BD-497C-9ECF-62B0DB37E231}">
      <dgm:prSet/>
      <dgm:spPr/>
      <dgm:t>
        <a:bodyPr/>
        <a:lstStyle/>
        <a:p>
          <a:endParaRPr lang="zh-CN" altLang="en-US"/>
        </a:p>
      </dgm:t>
    </dgm:pt>
    <dgm:pt modelId="{6151E5DA-631E-4F9E-A773-2CC8FF02DE68}" type="sibTrans" cxnId="{41270869-59BD-497C-9ECF-62B0DB37E231}">
      <dgm:prSet/>
      <dgm:spPr/>
      <dgm:t>
        <a:bodyPr/>
        <a:lstStyle/>
        <a:p>
          <a:endParaRPr lang="zh-CN" altLang="en-US"/>
        </a:p>
      </dgm:t>
    </dgm:pt>
    <dgm:pt modelId="{1E8B25F4-2B69-4EA6-A068-85AD0C3D7FAA}" type="pres">
      <dgm:prSet presAssocID="{FB4E27E3-5DA8-40AE-9660-1D0CB528766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37E294E-0510-42BB-A888-21A8D7429484}" type="pres">
      <dgm:prSet presAssocID="{804E2EC6-7614-430C-9624-3598BC24709F}" presName="parentLin" presStyleCnt="0"/>
      <dgm:spPr/>
    </dgm:pt>
    <dgm:pt modelId="{F574E70D-B655-41EA-B5FE-8FFE1F01E5AF}" type="pres">
      <dgm:prSet presAssocID="{804E2EC6-7614-430C-9624-3598BC24709F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3DA32A1E-FCBC-4C7C-BDFE-F6393EE36C27}" type="pres">
      <dgm:prSet presAssocID="{804E2EC6-7614-430C-9624-3598BC24709F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D03BA2-0FA9-465E-87F2-BDD98BD3489C}" type="pres">
      <dgm:prSet presAssocID="{804E2EC6-7614-430C-9624-3598BC24709F}" presName="negativeSpace" presStyleCnt="0"/>
      <dgm:spPr/>
    </dgm:pt>
    <dgm:pt modelId="{35632D8A-0C05-4EDA-A5FF-BFE5DC86B682}" type="pres">
      <dgm:prSet presAssocID="{804E2EC6-7614-430C-9624-3598BC24709F}" presName="childText" presStyleLbl="conFgAcc1" presStyleIdx="0" presStyleCnt="6">
        <dgm:presLayoutVars>
          <dgm:bulletEnabled val="1"/>
        </dgm:presLayoutVars>
      </dgm:prSet>
      <dgm:spPr/>
    </dgm:pt>
    <dgm:pt modelId="{33DC192A-233C-4E5D-9E4D-8D5046DAA5A1}" type="pres">
      <dgm:prSet presAssocID="{18A48049-FF9B-436F-9C21-9DAB69901936}" presName="spaceBetweenRectangles" presStyleCnt="0"/>
      <dgm:spPr/>
    </dgm:pt>
    <dgm:pt modelId="{0849876D-F57A-4E3E-9195-215615E47C7A}" type="pres">
      <dgm:prSet presAssocID="{05B7BF32-69B7-4F5F-B647-8763CD82040B}" presName="parentLin" presStyleCnt="0"/>
      <dgm:spPr/>
    </dgm:pt>
    <dgm:pt modelId="{B187FF6C-D6A3-47D4-A1E2-253262F052A9}" type="pres">
      <dgm:prSet presAssocID="{05B7BF32-69B7-4F5F-B647-8763CD82040B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D30DF9DE-F707-448B-B637-BEB0B2FA2FF4}" type="pres">
      <dgm:prSet presAssocID="{05B7BF32-69B7-4F5F-B647-8763CD82040B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653F34-326F-443A-B107-B7163A282D24}" type="pres">
      <dgm:prSet presAssocID="{05B7BF32-69B7-4F5F-B647-8763CD82040B}" presName="negativeSpace" presStyleCnt="0"/>
      <dgm:spPr/>
    </dgm:pt>
    <dgm:pt modelId="{A80D1CD6-49B4-4E97-AC87-C6CE33066CC5}" type="pres">
      <dgm:prSet presAssocID="{05B7BF32-69B7-4F5F-B647-8763CD82040B}" presName="childText" presStyleLbl="conFgAcc1" presStyleIdx="1" presStyleCnt="6">
        <dgm:presLayoutVars>
          <dgm:bulletEnabled val="1"/>
        </dgm:presLayoutVars>
      </dgm:prSet>
      <dgm:spPr/>
    </dgm:pt>
    <dgm:pt modelId="{F62EE8D1-BB16-4F63-BE11-918970913199}" type="pres">
      <dgm:prSet presAssocID="{70022A8C-1686-469C-83F7-DF1DECC2BC72}" presName="spaceBetweenRectangles" presStyleCnt="0"/>
      <dgm:spPr/>
    </dgm:pt>
    <dgm:pt modelId="{35D4A787-84B7-4858-8781-7AEFB787F62D}" type="pres">
      <dgm:prSet presAssocID="{1F13D6C0-A2B0-4153-9917-C80B299C4416}" presName="parentLin" presStyleCnt="0"/>
      <dgm:spPr/>
    </dgm:pt>
    <dgm:pt modelId="{080AC4E9-003E-4BA8-B4DC-BCF40DE17780}" type="pres">
      <dgm:prSet presAssocID="{1F13D6C0-A2B0-4153-9917-C80B299C4416}" presName="parentLeftMargin" presStyleLbl="node1" presStyleIdx="1" presStyleCnt="6"/>
      <dgm:spPr/>
      <dgm:t>
        <a:bodyPr/>
        <a:lstStyle/>
        <a:p>
          <a:endParaRPr lang="zh-CN" altLang="en-US"/>
        </a:p>
      </dgm:t>
    </dgm:pt>
    <dgm:pt modelId="{D78FD05D-72E4-44A6-82DF-C470620D5854}" type="pres">
      <dgm:prSet presAssocID="{1F13D6C0-A2B0-4153-9917-C80B299C4416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FFF2AA-2090-4B30-9AAD-9D1F2F6BF64A}" type="pres">
      <dgm:prSet presAssocID="{1F13D6C0-A2B0-4153-9917-C80B299C4416}" presName="negativeSpace" presStyleCnt="0"/>
      <dgm:spPr/>
    </dgm:pt>
    <dgm:pt modelId="{B6B641AC-0790-42AD-B9FB-714F66792455}" type="pres">
      <dgm:prSet presAssocID="{1F13D6C0-A2B0-4153-9917-C80B299C4416}" presName="childText" presStyleLbl="conFgAcc1" presStyleIdx="2" presStyleCnt="6">
        <dgm:presLayoutVars>
          <dgm:bulletEnabled val="1"/>
        </dgm:presLayoutVars>
      </dgm:prSet>
      <dgm:spPr/>
    </dgm:pt>
    <dgm:pt modelId="{95074E12-4871-434D-A092-3EE596F499CF}" type="pres">
      <dgm:prSet presAssocID="{C541C3FF-48D9-4EAE-85E9-97B2BB4E7187}" presName="spaceBetweenRectangles" presStyleCnt="0"/>
      <dgm:spPr/>
    </dgm:pt>
    <dgm:pt modelId="{214F7BC2-EB68-4BF5-BE6A-722E59282875}" type="pres">
      <dgm:prSet presAssocID="{7869A38F-4DA0-4B89-8D19-8AD95A12D076}" presName="parentLin" presStyleCnt="0"/>
      <dgm:spPr/>
    </dgm:pt>
    <dgm:pt modelId="{387B86D1-E111-46B0-AC7B-6CCBA7D758FB}" type="pres">
      <dgm:prSet presAssocID="{7869A38F-4DA0-4B89-8D19-8AD95A12D076}" presName="parentLeftMargin" presStyleLbl="node1" presStyleIdx="2" presStyleCnt="6"/>
      <dgm:spPr/>
      <dgm:t>
        <a:bodyPr/>
        <a:lstStyle/>
        <a:p>
          <a:endParaRPr lang="zh-CN" altLang="en-US"/>
        </a:p>
      </dgm:t>
    </dgm:pt>
    <dgm:pt modelId="{E45EDC30-F1CE-44BC-BF83-37C91B7B4A48}" type="pres">
      <dgm:prSet presAssocID="{7869A38F-4DA0-4B89-8D19-8AD95A12D076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582212-5F0E-4FD8-A972-9FEBA04D32FC}" type="pres">
      <dgm:prSet presAssocID="{7869A38F-4DA0-4B89-8D19-8AD95A12D076}" presName="negativeSpace" presStyleCnt="0"/>
      <dgm:spPr/>
    </dgm:pt>
    <dgm:pt modelId="{DBEBA610-BA95-4FE2-9529-CEEDB472823F}" type="pres">
      <dgm:prSet presAssocID="{7869A38F-4DA0-4B89-8D19-8AD95A12D076}" presName="childText" presStyleLbl="conFgAcc1" presStyleIdx="3" presStyleCnt="6">
        <dgm:presLayoutVars>
          <dgm:bulletEnabled val="1"/>
        </dgm:presLayoutVars>
      </dgm:prSet>
      <dgm:spPr/>
    </dgm:pt>
    <dgm:pt modelId="{66C9352D-BC38-48B8-B0C3-AD9A7A25BA1A}" type="pres">
      <dgm:prSet presAssocID="{8830C531-D0B8-49A2-B9F9-3A3237EE8672}" presName="spaceBetweenRectangles" presStyleCnt="0"/>
      <dgm:spPr/>
    </dgm:pt>
    <dgm:pt modelId="{B5DFB66D-17AB-480C-A3BA-8F6FC8F91E36}" type="pres">
      <dgm:prSet presAssocID="{EDEF85CC-607A-415B-B35C-2D4E265DEF56}" presName="parentLin" presStyleCnt="0"/>
      <dgm:spPr/>
    </dgm:pt>
    <dgm:pt modelId="{34B4BFE0-278B-4B98-8A56-CD264FADB248}" type="pres">
      <dgm:prSet presAssocID="{EDEF85CC-607A-415B-B35C-2D4E265DEF56}" presName="parentLeftMargin" presStyleLbl="node1" presStyleIdx="3" presStyleCnt="6"/>
      <dgm:spPr/>
      <dgm:t>
        <a:bodyPr/>
        <a:lstStyle/>
        <a:p>
          <a:endParaRPr lang="zh-CN" altLang="en-US"/>
        </a:p>
      </dgm:t>
    </dgm:pt>
    <dgm:pt modelId="{22332D5C-09D2-4CD0-82BC-DE6FE5904284}" type="pres">
      <dgm:prSet presAssocID="{EDEF85CC-607A-415B-B35C-2D4E265DEF56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0781E4-8002-4E4F-8FB8-E4CDBFB1BD46}" type="pres">
      <dgm:prSet presAssocID="{EDEF85CC-607A-415B-B35C-2D4E265DEF56}" presName="negativeSpace" presStyleCnt="0"/>
      <dgm:spPr/>
    </dgm:pt>
    <dgm:pt modelId="{9111311A-70CC-4D52-9023-468997720A91}" type="pres">
      <dgm:prSet presAssocID="{EDEF85CC-607A-415B-B35C-2D4E265DEF56}" presName="childText" presStyleLbl="conFgAcc1" presStyleIdx="4" presStyleCnt="6">
        <dgm:presLayoutVars>
          <dgm:bulletEnabled val="1"/>
        </dgm:presLayoutVars>
      </dgm:prSet>
      <dgm:spPr/>
    </dgm:pt>
    <dgm:pt modelId="{6E636A7D-9DF1-432C-8623-297120A3D71A}" type="pres">
      <dgm:prSet presAssocID="{CCA915DF-92FE-41EF-804C-B91A3BE860C0}" presName="spaceBetweenRectangles" presStyleCnt="0"/>
      <dgm:spPr/>
    </dgm:pt>
    <dgm:pt modelId="{A2FDEA3C-8100-41E0-B27B-BB99D792B3C1}" type="pres">
      <dgm:prSet presAssocID="{4AE01732-36B0-4E6D-8524-D977B924D2C7}" presName="parentLin" presStyleCnt="0"/>
      <dgm:spPr/>
    </dgm:pt>
    <dgm:pt modelId="{AE9F7B28-64E5-49E5-89F9-4E4BF9FB892B}" type="pres">
      <dgm:prSet presAssocID="{4AE01732-36B0-4E6D-8524-D977B924D2C7}" presName="parentLeftMargin" presStyleLbl="node1" presStyleIdx="4" presStyleCnt="6"/>
      <dgm:spPr/>
      <dgm:t>
        <a:bodyPr/>
        <a:lstStyle/>
        <a:p>
          <a:endParaRPr lang="zh-CN" altLang="en-US"/>
        </a:p>
      </dgm:t>
    </dgm:pt>
    <dgm:pt modelId="{74E27048-C71B-45C4-BC56-9791AD5308EF}" type="pres">
      <dgm:prSet presAssocID="{4AE01732-36B0-4E6D-8524-D977B924D2C7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FB46DB-8795-40D2-BBC9-834463474A1E}" type="pres">
      <dgm:prSet presAssocID="{4AE01732-36B0-4E6D-8524-D977B924D2C7}" presName="negativeSpace" presStyleCnt="0"/>
      <dgm:spPr/>
    </dgm:pt>
    <dgm:pt modelId="{D1265CEF-3330-43C5-8FA1-9FE0935A099C}" type="pres">
      <dgm:prSet presAssocID="{4AE01732-36B0-4E6D-8524-D977B924D2C7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7D28C77C-62E4-46EE-B695-3CE615DA2F5D}" type="presOf" srcId="{7869A38F-4DA0-4B89-8D19-8AD95A12D076}" destId="{E45EDC30-F1CE-44BC-BF83-37C91B7B4A48}" srcOrd="1" destOrd="0" presId="urn:microsoft.com/office/officeart/2005/8/layout/list1"/>
    <dgm:cxn modelId="{41270869-59BD-497C-9ECF-62B0DB37E231}" srcId="{FB4E27E3-5DA8-40AE-9660-1D0CB5287661}" destId="{4AE01732-36B0-4E6D-8524-D977B924D2C7}" srcOrd="5" destOrd="0" parTransId="{EBB2AF17-0F82-4205-8E4B-28B3EA9BC88B}" sibTransId="{6151E5DA-631E-4F9E-A773-2CC8FF02DE68}"/>
    <dgm:cxn modelId="{4D52BC3E-8167-4D09-B791-7D7A5B2E144D}" type="presOf" srcId="{05B7BF32-69B7-4F5F-B647-8763CD82040B}" destId="{B187FF6C-D6A3-47D4-A1E2-253262F052A9}" srcOrd="0" destOrd="0" presId="urn:microsoft.com/office/officeart/2005/8/layout/list1"/>
    <dgm:cxn modelId="{CEE812DD-0DF0-46A3-928B-CE5E0FDFC220}" type="presOf" srcId="{1F13D6C0-A2B0-4153-9917-C80B299C4416}" destId="{080AC4E9-003E-4BA8-B4DC-BCF40DE17780}" srcOrd="0" destOrd="0" presId="urn:microsoft.com/office/officeart/2005/8/layout/list1"/>
    <dgm:cxn modelId="{4B538964-A4F2-4D12-AB86-CA64D07633A7}" type="presOf" srcId="{4AE01732-36B0-4E6D-8524-D977B924D2C7}" destId="{74E27048-C71B-45C4-BC56-9791AD5308EF}" srcOrd="1" destOrd="0" presId="urn:microsoft.com/office/officeart/2005/8/layout/list1"/>
    <dgm:cxn modelId="{D9ECD46E-B5B0-4602-8D71-C391E93221C9}" srcId="{FB4E27E3-5DA8-40AE-9660-1D0CB5287661}" destId="{EDEF85CC-607A-415B-B35C-2D4E265DEF56}" srcOrd="4" destOrd="0" parTransId="{469F09FB-3FF9-416D-9CAA-B270ABF8AF9D}" sibTransId="{CCA915DF-92FE-41EF-804C-B91A3BE860C0}"/>
    <dgm:cxn modelId="{43160BCD-13C8-4E49-9BD1-E8B0D12CB457}" type="presOf" srcId="{EDEF85CC-607A-415B-B35C-2D4E265DEF56}" destId="{22332D5C-09D2-4CD0-82BC-DE6FE5904284}" srcOrd="1" destOrd="0" presId="urn:microsoft.com/office/officeart/2005/8/layout/list1"/>
    <dgm:cxn modelId="{1FE15D54-F394-4082-89E8-27ACE4058873}" type="presOf" srcId="{804E2EC6-7614-430C-9624-3598BC24709F}" destId="{3DA32A1E-FCBC-4C7C-BDFE-F6393EE36C27}" srcOrd="1" destOrd="0" presId="urn:microsoft.com/office/officeart/2005/8/layout/list1"/>
    <dgm:cxn modelId="{A154A7E0-4E1A-42B5-8ECB-A15CA10FF93C}" type="presOf" srcId="{05B7BF32-69B7-4F5F-B647-8763CD82040B}" destId="{D30DF9DE-F707-448B-B637-BEB0B2FA2FF4}" srcOrd="1" destOrd="0" presId="urn:microsoft.com/office/officeart/2005/8/layout/list1"/>
    <dgm:cxn modelId="{5BD9F831-91D9-476E-88BF-70C05532DECB}" type="presOf" srcId="{7869A38F-4DA0-4B89-8D19-8AD95A12D076}" destId="{387B86D1-E111-46B0-AC7B-6CCBA7D758FB}" srcOrd="0" destOrd="0" presId="urn:microsoft.com/office/officeart/2005/8/layout/list1"/>
    <dgm:cxn modelId="{C60C97C9-CA7B-4CA3-9ECD-377038FED54C}" srcId="{FB4E27E3-5DA8-40AE-9660-1D0CB5287661}" destId="{05B7BF32-69B7-4F5F-B647-8763CD82040B}" srcOrd="1" destOrd="0" parTransId="{A371AC30-8096-4AD6-9AC9-A478461C041F}" sibTransId="{70022A8C-1686-469C-83F7-DF1DECC2BC72}"/>
    <dgm:cxn modelId="{4F1DEB29-7463-49EF-8A31-C65302AF469D}" type="presOf" srcId="{FB4E27E3-5DA8-40AE-9660-1D0CB5287661}" destId="{1E8B25F4-2B69-4EA6-A068-85AD0C3D7FAA}" srcOrd="0" destOrd="0" presId="urn:microsoft.com/office/officeart/2005/8/layout/list1"/>
    <dgm:cxn modelId="{ADCC014F-6451-45EA-8944-C410032970FC}" type="presOf" srcId="{1F13D6C0-A2B0-4153-9917-C80B299C4416}" destId="{D78FD05D-72E4-44A6-82DF-C470620D5854}" srcOrd="1" destOrd="0" presId="urn:microsoft.com/office/officeart/2005/8/layout/list1"/>
    <dgm:cxn modelId="{577DF39C-A951-40E3-A521-D4CE588AD994}" srcId="{FB4E27E3-5DA8-40AE-9660-1D0CB5287661}" destId="{804E2EC6-7614-430C-9624-3598BC24709F}" srcOrd="0" destOrd="0" parTransId="{6FDEA57C-C826-4066-833F-3F9DC1EEFEF7}" sibTransId="{18A48049-FF9B-436F-9C21-9DAB69901936}"/>
    <dgm:cxn modelId="{9E63BB12-80E7-453C-BEFF-7451B4D5CBFE}" type="presOf" srcId="{EDEF85CC-607A-415B-B35C-2D4E265DEF56}" destId="{34B4BFE0-278B-4B98-8A56-CD264FADB248}" srcOrd="0" destOrd="0" presId="urn:microsoft.com/office/officeart/2005/8/layout/list1"/>
    <dgm:cxn modelId="{DC899BAD-BF52-464C-9DB0-4DE871253683}" srcId="{FB4E27E3-5DA8-40AE-9660-1D0CB5287661}" destId="{1F13D6C0-A2B0-4153-9917-C80B299C4416}" srcOrd="2" destOrd="0" parTransId="{E5A9C67B-BA7B-4117-8206-A4360F5BAD47}" sibTransId="{C541C3FF-48D9-4EAE-85E9-97B2BB4E7187}"/>
    <dgm:cxn modelId="{518A3AC1-5BA0-4FE9-8F11-C090A8AE20C8}" type="presOf" srcId="{4AE01732-36B0-4E6D-8524-D977B924D2C7}" destId="{AE9F7B28-64E5-49E5-89F9-4E4BF9FB892B}" srcOrd="0" destOrd="0" presId="urn:microsoft.com/office/officeart/2005/8/layout/list1"/>
    <dgm:cxn modelId="{7CF9F0C0-676C-47A6-B880-7507B340D935}" type="presOf" srcId="{804E2EC6-7614-430C-9624-3598BC24709F}" destId="{F574E70D-B655-41EA-B5FE-8FFE1F01E5AF}" srcOrd="0" destOrd="0" presId="urn:microsoft.com/office/officeart/2005/8/layout/list1"/>
    <dgm:cxn modelId="{9DB14DFA-B215-4401-B6EE-976F0ED48005}" srcId="{FB4E27E3-5DA8-40AE-9660-1D0CB5287661}" destId="{7869A38F-4DA0-4B89-8D19-8AD95A12D076}" srcOrd="3" destOrd="0" parTransId="{C3B358ED-4711-4BC7-9E31-E9D5B5118506}" sibTransId="{8830C531-D0B8-49A2-B9F9-3A3237EE8672}"/>
    <dgm:cxn modelId="{5310EA59-438F-411B-B92E-A743AF1B3A75}" type="presParOf" srcId="{1E8B25F4-2B69-4EA6-A068-85AD0C3D7FAA}" destId="{237E294E-0510-42BB-A888-21A8D7429484}" srcOrd="0" destOrd="0" presId="urn:microsoft.com/office/officeart/2005/8/layout/list1"/>
    <dgm:cxn modelId="{41198284-E965-413F-B5F8-6E6081AE0A3A}" type="presParOf" srcId="{237E294E-0510-42BB-A888-21A8D7429484}" destId="{F574E70D-B655-41EA-B5FE-8FFE1F01E5AF}" srcOrd="0" destOrd="0" presId="urn:microsoft.com/office/officeart/2005/8/layout/list1"/>
    <dgm:cxn modelId="{3D93F7BE-217F-41A8-8189-8D94AAA813E2}" type="presParOf" srcId="{237E294E-0510-42BB-A888-21A8D7429484}" destId="{3DA32A1E-FCBC-4C7C-BDFE-F6393EE36C27}" srcOrd="1" destOrd="0" presId="urn:microsoft.com/office/officeart/2005/8/layout/list1"/>
    <dgm:cxn modelId="{339648F9-0C46-4585-9E49-24C4D89DF1A4}" type="presParOf" srcId="{1E8B25F4-2B69-4EA6-A068-85AD0C3D7FAA}" destId="{E6D03BA2-0FA9-465E-87F2-BDD98BD3489C}" srcOrd="1" destOrd="0" presId="urn:microsoft.com/office/officeart/2005/8/layout/list1"/>
    <dgm:cxn modelId="{CC9D3200-8F29-4F2B-A8AB-442E89346A26}" type="presParOf" srcId="{1E8B25F4-2B69-4EA6-A068-85AD0C3D7FAA}" destId="{35632D8A-0C05-4EDA-A5FF-BFE5DC86B682}" srcOrd="2" destOrd="0" presId="urn:microsoft.com/office/officeart/2005/8/layout/list1"/>
    <dgm:cxn modelId="{69990CB0-4BB0-44BE-AED7-8DA6C4E84FDF}" type="presParOf" srcId="{1E8B25F4-2B69-4EA6-A068-85AD0C3D7FAA}" destId="{33DC192A-233C-4E5D-9E4D-8D5046DAA5A1}" srcOrd="3" destOrd="0" presId="urn:microsoft.com/office/officeart/2005/8/layout/list1"/>
    <dgm:cxn modelId="{156BCECD-0DEB-4589-B793-98E5A6E4EFFB}" type="presParOf" srcId="{1E8B25F4-2B69-4EA6-A068-85AD0C3D7FAA}" destId="{0849876D-F57A-4E3E-9195-215615E47C7A}" srcOrd="4" destOrd="0" presId="urn:microsoft.com/office/officeart/2005/8/layout/list1"/>
    <dgm:cxn modelId="{0447F99A-59DA-40F7-ACEA-CCEDA9C0B85B}" type="presParOf" srcId="{0849876D-F57A-4E3E-9195-215615E47C7A}" destId="{B187FF6C-D6A3-47D4-A1E2-253262F052A9}" srcOrd="0" destOrd="0" presId="urn:microsoft.com/office/officeart/2005/8/layout/list1"/>
    <dgm:cxn modelId="{B9AD41D2-2B51-48C9-8D72-BCC4A70210F0}" type="presParOf" srcId="{0849876D-F57A-4E3E-9195-215615E47C7A}" destId="{D30DF9DE-F707-448B-B637-BEB0B2FA2FF4}" srcOrd="1" destOrd="0" presId="urn:microsoft.com/office/officeart/2005/8/layout/list1"/>
    <dgm:cxn modelId="{51B2E7EC-A58B-4F4F-BA47-D94E507C9812}" type="presParOf" srcId="{1E8B25F4-2B69-4EA6-A068-85AD0C3D7FAA}" destId="{39653F34-326F-443A-B107-B7163A282D24}" srcOrd="5" destOrd="0" presId="urn:microsoft.com/office/officeart/2005/8/layout/list1"/>
    <dgm:cxn modelId="{A3FA6BDB-9EBF-4F60-8C3C-3E53EA6BBB56}" type="presParOf" srcId="{1E8B25F4-2B69-4EA6-A068-85AD0C3D7FAA}" destId="{A80D1CD6-49B4-4E97-AC87-C6CE33066CC5}" srcOrd="6" destOrd="0" presId="urn:microsoft.com/office/officeart/2005/8/layout/list1"/>
    <dgm:cxn modelId="{C887B46C-D652-41DE-A817-E36898FCB636}" type="presParOf" srcId="{1E8B25F4-2B69-4EA6-A068-85AD0C3D7FAA}" destId="{F62EE8D1-BB16-4F63-BE11-918970913199}" srcOrd="7" destOrd="0" presId="urn:microsoft.com/office/officeart/2005/8/layout/list1"/>
    <dgm:cxn modelId="{E5BFF1B9-A2DF-4EB6-ADAB-86A957AA2502}" type="presParOf" srcId="{1E8B25F4-2B69-4EA6-A068-85AD0C3D7FAA}" destId="{35D4A787-84B7-4858-8781-7AEFB787F62D}" srcOrd="8" destOrd="0" presId="urn:microsoft.com/office/officeart/2005/8/layout/list1"/>
    <dgm:cxn modelId="{53E18516-565D-4B74-B638-FC889A69107F}" type="presParOf" srcId="{35D4A787-84B7-4858-8781-7AEFB787F62D}" destId="{080AC4E9-003E-4BA8-B4DC-BCF40DE17780}" srcOrd="0" destOrd="0" presId="urn:microsoft.com/office/officeart/2005/8/layout/list1"/>
    <dgm:cxn modelId="{892B0900-8797-48FE-8C68-9C0BEC1C2F74}" type="presParOf" srcId="{35D4A787-84B7-4858-8781-7AEFB787F62D}" destId="{D78FD05D-72E4-44A6-82DF-C470620D5854}" srcOrd="1" destOrd="0" presId="urn:microsoft.com/office/officeart/2005/8/layout/list1"/>
    <dgm:cxn modelId="{DAF8C904-56B4-47B5-86CD-3D5DFB361874}" type="presParOf" srcId="{1E8B25F4-2B69-4EA6-A068-85AD0C3D7FAA}" destId="{FDFFF2AA-2090-4B30-9AAD-9D1F2F6BF64A}" srcOrd="9" destOrd="0" presId="urn:microsoft.com/office/officeart/2005/8/layout/list1"/>
    <dgm:cxn modelId="{05DE81DF-1A6D-435C-9086-5BEF3F9522C5}" type="presParOf" srcId="{1E8B25F4-2B69-4EA6-A068-85AD0C3D7FAA}" destId="{B6B641AC-0790-42AD-B9FB-714F66792455}" srcOrd="10" destOrd="0" presId="urn:microsoft.com/office/officeart/2005/8/layout/list1"/>
    <dgm:cxn modelId="{D8F238BE-02E6-4A38-A5D8-783CE4645300}" type="presParOf" srcId="{1E8B25F4-2B69-4EA6-A068-85AD0C3D7FAA}" destId="{95074E12-4871-434D-A092-3EE596F499CF}" srcOrd="11" destOrd="0" presId="urn:microsoft.com/office/officeart/2005/8/layout/list1"/>
    <dgm:cxn modelId="{625972D7-D4A4-4DF5-856E-597AB4571314}" type="presParOf" srcId="{1E8B25F4-2B69-4EA6-A068-85AD0C3D7FAA}" destId="{214F7BC2-EB68-4BF5-BE6A-722E59282875}" srcOrd="12" destOrd="0" presId="urn:microsoft.com/office/officeart/2005/8/layout/list1"/>
    <dgm:cxn modelId="{40AAEB50-F1F4-4F0F-BB76-2ADD1F1F262F}" type="presParOf" srcId="{214F7BC2-EB68-4BF5-BE6A-722E59282875}" destId="{387B86D1-E111-46B0-AC7B-6CCBA7D758FB}" srcOrd="0" destOrd="0" presId="urn:microsoft.com/office/officeart/2005/8/layout/list1"/>
    <dgm:cxn modelId="{59398E25-8B96-4B5A-B1CB-A052475A623D}" type="presParOf" srcId="{214F7BC2-EB68-4BF5-BE6A-722E59282875}" destId="{E45EDC30-F1CE-44BC-BF83-37C91B7B4A48}" srcOrd="1" destOrd="0" presId="urn:microsoft.com/office/officeart/2005/8/layout/list1"/>
    <dgm:cxn modelId="{BEACB441-8361-4C30-9EA2-7EB108A080DC}" type="presParOf" srcId="{1E8B25F4-2B69-4EA6-A068-85AD0C3D7FAA}" destId="{C7582212-5F0E-4FD8-A972-9FEBA04D32FC}" srcOrd="13" destOrd="0" presId="urn:microsoft.com/office/officeart/2005/8/layout/list1"/>
    <dgm:cxn modelId="{EB496225-3DB0-418A-98C5-9E15E6B7249F}" type="presParOf" srcId="{1E8B25F4-2B69-4EA6-A068-85AD0C3D7FAA}" destId="{DBEBA610-BA95-4FE2-9529-CEEDB472823F}" srcOrd="14" destOrd="0" presId="urn:microsoft.com/office/officeart/2005/8/layout/list1"/>
    <dgm:cxn modelId="{2065DD26-3AEE-4734-8E88-C5600F96DA9F}" type="presParOf" srcId="{1E8B25F4-2B69-4EA6-A068-85AD0C3D7FAA}" destId="{66C9352D-BC38-48B8-B0C3-AD9A7A25BA1A}" srcOrd="15" destOrd="0" presId="urn:microsoft.com/office/officeart/2005/8/layout/list1"/>
    <dgm:cxn modelId="{2FE75AF3-8C3F-40EB-8C69-2007099E7FE9}" type="presParOf" srcId="{1E8B25F4-2B69-4EA6-A068-85AD0C3D7FAA}" destId="{B5DFB66D-17AB-480C-A3BA-8F6FC8F91E36}" srcOrd="16" destOrd="0" presId="urn:microsoft.com/office/officeart/2005/8/layout/list1"/>
    <dgm:cxn modelId="{6A8BB5D9-589E-4DFB-B339-A6D3817D11D8}" type="presParOf" srcId="{B5DFB66D-17AB-480C-A3BA-8F6FC8F91E36}" destId="{34B4BFE0-278B-4B98-8A56-CD264FADB248}" srcOrd="0" destOrd="0" presId="urn:microsoft.com/office/officeart/2005/8/layout/list1"/>
    <dgm:cxn modelId="{A503FE40-5E5F-492E-9A3C-7BDD866A71E6}" type="presParOf" srcId="{B5DFB66D-17AB-480C-A3BA-8F6FC8F91E36}" destId="{22332D5C-09D2-4CD0-82BC-DE6FE5904284}" srcOrd="1" destOrd="0" presId="urn:microsoft.com/office/officeart/2005/8/layout/list1"/>
    <dgm:cxn modelId="{9EDA690A-F420-46AF-B953-36015EC7B879}" type="presParOf" srcId="{1E8B25F4-2B69-4EA6-A068-85AD0C3D7FAA}" destId="{2C0781E4-8002-4E4F-8FB8-E4CDBFB1BD46}" srcOrd="17" destOrd="0" presId="urn:microsoft.com/office/officeart/2005/8/layout/list1"/>
    <dgm:cxn modelId="{C328F915-B28A-4819-B73C-419DAADD2038}" type="presParOf" srcId="{1E8B25F4-2B69-4EA6-A068-85AD0C3D7FAA}" destId="{9111311A-70CC-4D52-9023-468997720A91}" srcOrd="18" destOrd="0" presId="urn:microsoft.com/office/officeart/2005/8/layout/list1"/>
    <dgm:cxn modelId="{3045D707-7EE0-479B-BD2F-3486B23EFCF4}" type="presParOf" srcId="{1E8B25F4-2B69-4EA6-A068-85AD0C3D7FAA}" destId="{6E636A7D-9DF1-432C-8623-297120A3D71A}" srcOrd="19" destOrd="0" presId="urn:microsoft.com/office/officeart/2005/8/layout/list1"/>
    <dgm:cxn modelId="{3B65E36F-A852-47BA-971E-8BA325F7CCF8}" type="presParOf" srcId="{1E8B25F4-2B69-4EA6-A068-85AD0C3D7FAA}" destId="{A2FDEA3C-8100-41E0-B27B-BB99D792B3C1}" srcOrd="20" destOrd="0" presId="urn:microsoft.com/office/officeart/2005/8/layout/list1"/>
    <dgm:cxn modelId="{F088152E-275E-4463-8564-236625C7E69B}" type="presParOf" srcId="{A2FDEA3C-8100-41E0-B27B-BB99D792B3C1}" destId="{AE9F7B28-64E5-49E5-89F9-4E4BF9FB892B}" srcOrd="0" destOrd="0" presId="urn:microsoft.com/office/officeart/2005/8/layout/list1"/>
    <dgm:cxn modelId="{D4D9D212-5FA4-42FE-B2B6-0993CCA7F082}" type="presParOf" srcId="{A2FDEA3C-8100-41E0-B27B-BB99D792B3C1}" destId="{74E27048-C71B-45C4-BC56-9791AD5308EF}" srcOrd="1" destOrd="0" presId="urn:microsoft.com/office/officeart/2005/8/layout/list1"/>
    <dgm:cxn modelId="{75A8453E-9E2E-4D13-AD9B-98F13EB4376B}" type="presParOf" srcId="{1E8B25F4-2B69-4EA6-A068-85AD0C3D7FAA}" destId="{8BFB46DB-8795-40D2-BBC9-834463474A1E}" srcOrd="21" destOrd="0" presId="urn:microsoft.com/office/officeart/2005/8/layout/list1"/>
    <dgm:cxn modelId="{9DA46C09-D175-4D98-99B9-CA3D0965AA33}" type="presParOf" srcId="{1E8B25F4-2B69-4EA6-A068-85AD0C3D7FAA}" destId="{D1265CEF-3330-43C5-8FA1-9FE0935A099C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B0AB35-92A4-4021-AE22-99F1F385A571}" type="doc">
      <dgm:prSet loTypeId="urn:microsoft.com/office/officeart/2005/8/layout/arrow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2B41988-0476-4BF0-8087-BEF4085F2258}">
      <dgm:prSet phldrT="[文本]"/>
      <dgm:spPr/>
      <dgm:t>
        <a:bodyPr/>
        <a:lstStyle/>
        <a:p>
          <a:r>
            <a:rPr lang="zh-CN" altLang="en-US" dirty="0" smtClean="0"/>
            <a:t>从屏幕最右端向左划入</a:t>
          </a:r>
          <a:endParaRPr lang="zh-CN" altLang="en-US" dirty="0"/>
        </a:p>
      </dgm:t>
    </dgm:pt>
    <dgm:pt modelId="{C74A881B-0B83-48D1-AF0E-39D54FD8F25E}" type="parTrans" cxnId="{D204E5A4-0EF0-45C4-9272-9B43DFA07B52}">
      <dgm:prSet/>
      <dgm:spPr/>
      <dgm:t>
        <a:bodyPr/>
        <a:lstStyle/>
        <a:p>
          <a:endParaRPr lang="zh-CN" altLang="en-US"/>
        </a:p>
      </dgm:t>
    </dgm:pt>
    <dgm:pt modelId="{EEA0A5E1-1B3E-458A-8C40-AA13DFFE910C}" type="sibTrans" cxnId="{D204E5A4-0EF0-45C4-9272-9B43DFA07B52}">
      <dgm:prSet/>
      <dgm:spPr/>
      <dgm:t>
        <a:bodyPr/>
        <a:lstStyle/>
        <a:p>
          <a:endParaRPr lang="zh-CN" altLang="en-US"/>
        </a:p>
      </dgm:t>
    </dgm:pt>
    <dgm:pt modelId="{729DC9C5-D0AE-4A54-A10B-6D1B3DF1CA87}">
      <dgm:prSet phldrT="[文本]"/>
      <dgm:spPr/>
      <dgm:t>
        <a:bodyPr/>
        <a:lstStyle/>
        <a:p>
          <a:r>
            <a:rPr lang="zh-CN" altLang="en-US" dirty="0" smtClean="0"/>
            <a:t>滑动距离大于阈值</a:t>
          </a:r>
          <a:endParaRPr lang="zh-CN" altLang="en-US" dirty="0"/>
        </a:p>
      </dgm:t>
    </dgm:pt>
    <dgm:pt modelId="{3BB5DBE7-0FB6-4BA9-95A6-CEEAB1C0FDA0}" type="parTrans" cxnId="{B27E8456-3AC9-44ED-8034-4C00615035A5}">
      <dgm:prSet/>
      <dgm:spPr/>
      <dgm:t>
        <a:bodyPr/>
        <a:lstStyle/>
        <a:p>
          <a:endParaRPr lang="zh-CN" altLang="en-US"/>
        </a:p>
      </dgm:t>
    </dgm:pt>
    <dgm:pt modelId="{DF7D3C9E-7E6C-4E0C-88FF-6A0673910A47}" type="sibTrans" cxnId="{B27E8456-3AC9-44ED-8034-4C00615035A5}">
      <dgm:prSet/>
      <dgm:spPr/>
      <dgm:t>
        <a:bodyPr/>
        <a:lstStyle/>
        <a:p>
          <a:endParaRPr lang="zh-CN" altLang="en-US"/>
        </a:p>
      </dgm:t>
    </dgm:pt>
    <dgm:pt modelId="{CE906FD4-B459-4B16-8A78-6BECD5E505F0}" type="pres">
      <dgm:prSet presAssocID="{2CB0AB35-92A4-4021-AE22-99F1F385A57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46B9C93-254F-4CF3-BDC0-D72383A02348}" type="pres">
      <dgm:prSet presAssocID="{62B41988-0476-4BF0-8087-BEF4085F2258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A841AA-DB20-49CE-A542-737F2641A5F3}" type="pres">
      <dgm:prSet presAssocID="{729DC9C5-D0AE-4A54-A10B-6D1B3DF1CA87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27E8456-3AC9-44ED-8034-4C00615035A5}" srcId="{2CB0AB35-92A4-4021-AE22-99F1F385A571}" destId="{729DC9C5-D0AE-4A54-A10B-6D1B3DF1CA87}" srcOrd="1" destOrd="0" parTransId="{3BB5DBE7-0FB6-4BA9-95A6-CEEAB1C0FDA0}" sibTransId="{DF7D3C9E-7E6C-4E0C-88FF-6A0673910A47}"/>
    <dgm:cxn modelId="{D204E5A4-0EF0-45C4-9272-9B43DFA07B52}" srcId="{2CB0AB35-92A4-4021-AE22-99F1F385A571}" destId="{62B41988-0476-4BF0-8087-BEF4085F2258}" srcOrd="0" destOrd="0" parTransId="{C74A881B-0B83-48D1-AF0E-39D54FD8F25E}" sibTransId="{EEA0A5E1-1B3E-458A-8C40-AA13DFFE910C}"/>
    <dgm:cxn modelId="{81AB1FAB-D5CC-482E-9662-D166A66BD297}" type="presOf" srcId="{62B41988-0476-4BF0-8087-BEF4085F2258}" destId="{E46B9C93-254F-4CF3-BDC0-D72383A02348}" srcOrd="0" destOrd="0" presId="urn:microsoft.com/office/officeart/2005/8/layout/arrow1"/>
    <dgm:cxn modelId="{DD69889C-C2BE-44F1-B539-655840975CD3}" type="presOf" srcId="{2CB0AB35-92A4-4021-AE22-99F1F385A571}" destId="{CE906FD4-B459-4B16-8A78-6BECD5E505F0}" srcOrd="0" destOrd="0" presId="urn:microsoft.com/office/officeart/2005/8/layout/arrow1"/>
    <dgm:cxn modelId="{BDDCFC22-515B-4EDA-B09E-EB0D968F8C10}" type="presOf" srcId="{729DC9C5-D0AE-4A54-A10B-6D1B3DF1CA87}" destId="{45A841AA-DB20-49CE-A542-737F2641A5F3}" srcOrd="0" destOrd="0" presId="urn:microsoft.com/office/officeart/2005/8/layout/arrow1"/>
    <dgm:cxn modelId="{D9A8505C-603F-4212-ABF0-375BD0DA403B}" type="presParOf" srcId="{CE906FD4-B459-4B16-8A78-6BECD5E505F0}" destId="{E46B9C93-254F-4CF3-BDC0-D72383A02348}" srcOrd="0" destOrd="0" presId="urn:microsoft.com/office/officeart/2005/8/layout/arrow1"/>
    <dgm:cxn modelId="{95803FB0-E4A6-4A27-BCF5-D19F603243DA}" type="presParOf" srcId="{CE906FD4-B459-4B16-8A78-6BECD5E505F0}" destId="{45A841AA-DB20-49CE-A542-737F2641A5F3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1F38DF-6E8C-4A3A-847C-1EBAE35D1704}" type="doc">
      <dgm:prSet loTypeId="urn:microsoft.com/office/officeart/2005/8/layout/vProcess5" loCatId="process" qsTypeId="urn:microsoft.com/office/officeart/2005/8/quickstyle/simple2" qsCatId="simple" csTypeId="urn:microsoft.com/office/officeart/2005/8/colors/accent5_5" csCatId="accent5" phldr="1"/>
      <dgm:spPr/>
      <dgm:t>
        <a:bodyPr/>
        <a:lstStyle/>
        <a:p>
          <a:endParaRPr lang="zh-CN" altLang="en-US"/>
        </a:p>
      </dgm:t>
    </dgm:pt>
    <dgm:pt modelId="{3A5CBF34-C9BD-49D4-B6C1-8DB635FE06FC}">
      <dgm:prSet phldrT="[文本]" custT="1"/>
      <dgm:spPr/>
      <dgm:t>
        <a:bodyPr/>
        <a:lstStyle/>
        <a:p>
          <a:pPr algn="ctr"/>
          <a:r>
            <a:rPr lang="zh-CN" altLang="en-US" sz="2400" dirty="0" smtClean="0"/>
            <a:t>将一组作业的</a:t>
          </a:r>
          <a:r>
            <a:rPr lang="en-US" altLang="zh-CN" sz="2400" dirty="0" smtClean="0"/>
            <a:t>URI</a:t>
          </a:r>
          <a:r>
            <a:rPr lang="zh-CN" altLang="en-US" sz="2400" dirty="0" smtClean="0"/>
            <a:t>加入</a:t>
          </a:r>
          <a:r>
            <a:rPr lang="en-US" altLang="zh-CN" sz="2400" dirty="0" smtClean="0"/>
            <a:t>List</a:t>
          </a:r>
          <a:endParaRPr lang="zh-CN" altLang="en-US" sz="2400" dirty="0"/>
        </a:p>
      </dgm:t>
    </dgm:pt>
    <dgm:pt modelId="{FF3318E0-CB58-498D-8F45-8F6295CD6E2E}" type="parTrans" cxnId="{C79CA0F0-D3B4-4C55-92F4-61A5A58FCA29}">
      <dgm:prSet/>
      <dgm:spPr/>
      <dgm:t>
        <a:bodyPr/>
        <a:lstStyle/>
        <a:p>
          <a:endParaRPr lang="zh-CN" altLang="en-US"/>
        </a:p>
      </dgm:t>
    </dgm:pt>
    <dgm:pt modelId="{91235303-F222-49D8-87CA-C3DC7803C1A7}" type="sibTrans" cxnId="{C79CA0F0-D3B4-4C55-92F4-61A5A58FCA29}">
      <dgm:prSet/>
      <dgm:spPr/>
      <dgm:t>
        <a:bodyPr/>
        <a:lstStyle/>
        <a:p>
          <a:pPr algn="ctr"/>
          <a:endParaRPr lang="zh-CN" altLang="en-US"/>
        </a:p>
      </dgm:t>
    </dgm:pt>
    <dgm:pt modelId="{4ACB57FA-8BCC-464E-A900-B499C43178A3}">
      <dgm:prSet phldrT="[文本]" custT="1"/>
      <dgm:spPr/>
      <dgm:t>
        <a:bodyPr/>
        <a:lstStyle/>
        <a:p>
          <a:pPr algn="ctr"/>
          <a:r>
            <a:rPr lang="zh-CN" altLang="en-US" sz="2800" dirty="0" smtClean="0"/>
            <a:t>遍历该</a:t>
          </a:r>
          <a:r>
            <a:rPr lang="en-US" altLang="zh-CN" sz="2800" dirty="0" smtClean="0"/>
            <a:t>List</a:t>
          </a:r>
          <a:endParaRPr lang="zh-CN" altLang="en-US" sz="2800" dirty="0"/>
        </a:p>
      </dgm:t>
    </dgm:pt>
    <dgm:pt modelId="{B84F0DC2-6138-495C-8402-7628ED64A687}" type="parTrans" cxnId="{7AEEB531-F4A1-4D79-B308-5E32883108BB}">
      <dgm:prSet/>
      <dgm:spPr/>
      <dgm:t>
        <a:bodyPr/>
        <a:lstStyle/>
        <a:p>
          <a:endParaRPr lang="zh-CN" altLang="en-US"/>
        </a:p>
      </dgm:t>
    </dgm:pt>
    <dgm:pt modelId="{C102B0E4-D32E-43C9-9AE4-EF8ECB5F00D8}" type="sibTrans" cxnId="{7AEEB531-F4A1-4D79-B308-5E32883108BB}">
      <dgm:prSet/>
      <dgm:spPr/>
      <dgm:t>
        <a:bodyPr/>
        <a:lstStyle/>
        <a:p>
          <a:pPr algn="ctr"/>
          <a:endParaRPr lang="zh-CN" altLang="en-US"/>
        </a:p>
      </dgm:t>
    </dgm:pt>
    <dgm:pt modelId="{B5037AEE-292B-4B1F-9612-C96D9536131E}">
      <dgm:prSet phldrT="[文本]" custT="1"/>
      <dgm:spPr/>
      <dgm:t>
        <a:bodyPr/>
        <a:lstStyle/>
        <a:p>
          <a:pPr algn="ctr"/>
          <a:r>
            <a:rPr lang="zh-CN" altLang="en-US" sz="2800" dirty="0" smtClean="0"/>
            <a:t>将图片展示在底层</a:t>
          </a:r>
          <a:endParaRPr lang="zh-CN" altLang="en-US" sz="2800" dirty="0"/>
        </a:p>
      </dgm:t>
    </dgm:pt>
    <dgm:pt modelId="{7326AFD7-4524-40EA-B7E3-D944EEBA4A3F}" type="parTrans" cxnId="{0697821E-99DE-4FBC-9D04-AC19EA1D0EC6}">
      <dgm:prSet/>
      <dgm:spPr/>
      <dgm:t>
        <a:bodyPr/>
        <a:lstStyle/>
        <a:p>
          <a:endParaRPr lang="zh-CN" altLang="en-US"/>
        </a:p>
      </dgm:t>
    </dgm:pt>
    <dgm:pt modelId="{24C616C3-B850-4F25-A359-36A20BD148D6}" type="sibTrans" cxnId="{0697821E-99DE-4FBC-9D04-AC19EA1D0EC6}">
      <dgm:prSet/>
      <dgm:spPr/>
      <dgm:t>
        <a:bodyPr/>
        <a:lstStyle/>
        <a:p>
          <a:endParaRPr lang="zh-CN" altLang="en-US"/>
        </a:p>
      </dgm:t>
    </dgm:pt>
    <dgm:pt modelId="{B82970E9-F70E-4B36-B828-3344BD229192}" type="pres">
      <dgm:prSet presAssocID="{211F38DF-6E8C-4A3A-847C-1EBAE35D1704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0AAD552-ADFC-449B-8FBA-9A1432221B42}" type="pres">
      <dgm:prSet presAssocID="{211F38DF-6E8C-4A3A-847C-1EBAE35D1704}" presName="dummyMaxCanvas" presStyleCnt="0">
        <dgm:presLayoutVars/>
      </dgm:prSet>
      <dgm:spPr/>
    </dgm:pt>
    <dgm:pt modelId="{1EF46C80-E803-494C-8C5E-CBDFE693D931}" type="pres">
      <dgm:prSet presAssocID="{211F38DF-6E8C-4A3A-847C-1EBAE35D1704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AA5DAF-017F-4F2E-AC0F-64D342BE82DC}" type="pres">
      <dgm:prSet presAssocID="{211F38DF-6E8C-4A3A-847C-1EBAE35D1704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EECC0D-DA1D-420A-9C2A-60AAD6D5E3FA}" type="pres">
      <dgm:prSet presAssocID="{211F38DF-6E8C-4A3A-847C-1EBAE35D1704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CBB4A2-1AA9-4C05-8951-5C5B86F0F85E}" type="pres">
      <dgm:prSet presAssocID="{211F38DF-6E8C-4A3A-847C-1EBAE35D1704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279728-089F-45CC-A120-94973C045714}" type="pres">
      <dgm:prSet presAssocID="{211F38DF-6E8C-4A3A-847C-1EBAE35D1704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C00115-5266-4B6D-9364-FFCC1BC3BC71}" type="pres">
      <dgm:prSet presAssocID="{211F38DF-6E8C-4A3A-847C-1EBAE35D1704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44508D-1053-4A29-A5A8-EA2FB8EA396D}" type="pres">
      <dgm:prSet presAssocID="{211F38DF-6E8C-4A3A-847C-1EBAE35D1704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C261A0-64A5-4EC8-B45B-5F5D93A70042}" type="pres">
      <dgm:prSet presAssocID="{211F38DF-6E8C-4A3A-847C-1EBAE35D1704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AE75BC5-10A5-4FC8-82A3-2BA3C8C5277D}" type="presOf" srcId="{211F38DF-6E8C-4A3A-847C-1EBAE35D1704}" destId="{B82970E9-F70E-4B36-B828-3344BD229192}" srcOrd="0" destOrd="0" presId="urn:microsoft.com/office/officeart/2005/8/layout/vProcess5"/>
    <dgm:cxn modelId="{0EA803B5-0D5F-41BD-8B5C-95ACE624807F}" type="presOf" srcId="{4ACB57FA-8BCC-464E-A900-B499C43178A3}" destId="{1744508D-1053-4A29-A5A8-EA2FB8EA396D}" srcOrd="1" destOrd="0" presId="urn:microsoft.com/office/officeart/2005/8/layout/vProcess5"/>
    <dgm:cxn modelId="{8AAB6DAA-E562-46B0-BB43-36DB35E28CB3}" type="presOf" srcId="{3A5CBF34-C9BD-49D4-B6C1-8DB635FE06FC}" destId="{51C00115-5266-4B6D-9364-FFCC1BC3BC71}" srcOrd="1" destOrd="0" presId="urn:microsoft.com/office/officeart/2005/8/layout/vProcess5"/>
    <dgm:cxn modelId="{7AEEB531-F4A1-4D79-B308-5E32883108BB}" srcId="{211F38DF-6E8C-4A3A-847C-1EBAE35D1704}" destId="{4ACB57FA-8BCC-464E-A900-B499C43178A3}" srcOrd="1" destOrd="0" parTransId="{B84F0DC2-6138-495C-8402-7628ED64A687}" sibTransId="{C102B0E4-D32E-43C9-9AE4-EF8ECB5F00D8}"/>
    <dgm:cxn modelId="{89E7180C-950E-442F-AB09-74E9D4A28068}" type="presOf" srcId="{3A5CBF34-C9BD-49D4-B6C1-8DB635FE06FC}" destId="{1EF46C80-E803-494C-8C5E-CBDFE693D931}" srcOrd="0" destOrd="0" presId="urn:microsoft.com/office/officeart/2005/8/layout/vProcess5"/>
    <dgm:cxn modelId="{813AA89E-27E6-4821-8818-335F8AAE08E1}" type="presOf" srcId="{B5037AEE-292B-4B1F-9612-C96D9536131E}" destId="{77C261A0-64A5-4EC8-B45B-5F5D93A70042}" srcOrd="1" destOrd="0" presId="urn:microsoft.com/office/officeart/2005/8/layout/vProcess5"/>
    <dgm:cxn modelId="{E98A106F-E459-43AE-BC47-706B781D7A63}" type="presOf" srcId="{91235303-F222-49D8-87CA-C3DC7803C1A7}" destId="{D3CBB4A2-1AA9-4C05-8951-5C5B86F0F85E}" srcOrd="0" destOrd="0" presId="urn:microsoft.com/office/officeart/2005/8/layout/vProcess5"/>
    <dgm:cxn modelId="{121C22FD-52A9-43FD-B2F8-D4D6671AD45A}" type="presOf" srcId="{4ACB57FA-8BCC-464E-A900-B499C43178A3}" destId="{A3AA5DAF-017F-4F2E-AC0F-64D342BE82DC}" srcOrd="0" destOrd="0" presId="urn:microsoft.com/office/officeart/2005/8/layout/vProcess5"/>
    <dgm:cxn modelId="{0697821E-99DE-4FBC-9D04-AC19EA1D0EC6}" srcId="{211F38DF-6E8C-4A3A-847C-1EBAE35D1704}" destId="{B5037AEE-292B-4B1F-9612-C96D9536131E}" srcOrd="2" destOrd="0" parTransId="{7326AFD7-4524-40EA-B7E3-D944EEBA4A3F}" sibTransId="{24C616C3-B850-4F25-A359-36A20BD148D6}"/>
    <dgm:cxn modelId="{C79CA0F0-D3B4-4C55-92F4-61A5A58FCA29}" srcId="{211F38DF-6E8C-4A3A-847C-1EBAE35D1704}" destId="{3A5CBF34-C9BD-49D4-B6C1-8DB635FE06FC}" srcOrd="0" destOrd="0" parTransId="{FF3318E0-CB58-498D-8F45-8F6295CD6E2E}" sibTransId="{91235303-F222-49D8-87CA-C3DC7803C1A7}"/>
    <dgm:cxn modelId="{FD97A76B-B8A4-46AA-B071-F73A33A21CD5}" type="presOf" srcId="{B5037AEE-292B-4B1F-9612-C96D9536131E}" destId="{60EECC0D-DA1D-420A-9C2A-60AAD6D5E3FA}" srcOrd="0" destOrd="0" presId="urn:microsoft.com/office/officeart/2005/8/layout/vProcess5"/>
    <dgm:cxn modelId="{0E0AA9BE-9A3C-43E6-B428-A4BE3E8AC0A8}" type="presOf" srcId="{C102B0E4-D32E-43C9-9AE4-EF8ECB5F00D8}" destId="{8D279728-089F-45CC-A120-94973C045714}" srcOrd="0" destOrd="0" presId="urn:microsoft.com/office/officeart/2005/8/layout/vProcess5"/>
    <dgm:cxn modelId="{CA1E257F-D76D-4A02-B0DB-1646413EC19C}" type="presParOf" srcId="{B82970E9-F70E-4B36-B828-3344BD229192}" destId="{40AAD552-ADFC-449B-8FBA-9A1432221B42}" srcOrd="0" destOrd="0" presId="urn:microsoft.com/office/officeart/2005/8/layout/vProcess5"/>
    <dgm:cxn modelId="{E7342C9E-FA09-46FE-8CF2-65953AE2AB73}" type="presParOf" srcId="{B82970E9-F70E-4B36-B828-3344BD229192}" destId="{1EF46C80-E803-494C-8C5E-CBDFE693D931}" srcOrd="1" destOrd="0" presId="urn:microsoft.com/office/officeart/2005/8/layout/vProcess5"/>
    <dgm:cxn modelId="{723F9EAB-72FA-420C-915A-8E41ACA86E0D}" type="presParOf" srcId="{B82970E9-F70E-4B36-B828-3344BD229192}" destId="{A3AA5DAF-017F-4F2E-AC0F-64D342BE82DC}" srcOrd="2" destOrd="0" presId="urn:microsoft.com/office/officeart/2005/8/layout/vProcess5"/>
    <dgm:cxn modelId="{907F7350-C731-4CF0-BDE1-ADA6057CB17E}" type="presParOf" srcId="{B82970E9-F70E-4B36-B828-3344BD229192}" destId="{60EECC0D-DA1D-420A-9C2A-60AAD6D5E3FA}" srcOrd="3" destOrd="0" presId="urn:microsoft.com/office/officeart/2005/8/layout/vProcess5"/>
    <dgm:cxn modelId="{54A1698F-0EDD-405D-AD0E-E2EBC1434209}" type="presParOf" srcId="{B82970E9-F70E-4B36-B828-3344BD229192}" destId="{D3CBB4A2-1AA9-4C05-8951-5C5B86F0F85E}" srcOrd="4" destOrd="0" presId="urn:microsoft.com/office/officeart/2005/8/layout/vProcess5"/>
    <dgm:cxn modelId="{763CBDD5-5808-41C4-802A-96FDC642FE69}" type="presParOf" srcId="{B82970E9-F70E-4B36-B828-3344BD229192}" destId="{8D279728-089F-45CC-A120-94973C045714}" srcOrd="5" destOrd="0" presId="urn:microsoft.com/office/officeart/2005/8/layout/vProcess5"/>
    <dgm:cxn modelId="{E9AB0E4A-117F-4C77-9861-31FBF3F9AF13}" type="presParOf" srcId="{B82970E9-F70E-4B36-B828-3344BD229192}" destId="{51C00115-5266-4B6D-9364-FFCC1BC3BC71}" srcOrd="6" destOrd="0" presId="urn:microsoft.com/office/officeart/2005/8/layout/vProcess5"/>
    <dgm:cxn modelId="{33DF0408-60D7-4831-8973-068E49666622}" type="presParOf" srcId="{B82970E9-F70E-4B36-B828-3344BD229192}" destId="{1744508D-1053-4A29-A5A8-EA2FB8EA396D}" srcOrd="7" destOrd="0" presId="urn:microsoft.com/office/officeart/2005/8/layout/vProcess5"/>
    <dgm:cxn modelId="{F65129BC-CAE4-4394-9850-E5E7876A9B99}" type="presParOf" srcId="{B82970E9-F70E-4B36-B828-3344BD229192}" destId="{77C261A0-64A5-4EC8-B45B-5F5D93A7004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0F2690-7F58-4817-949C-2DA8C1EB7F08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A84D7A7-9AD6-462E-BD91-AA1928D82521}">
      <dgm:prSet phldrT="[文本]"/>
      <dgm:spPr/>
      <dgm:t>
        <a:bodyPr/>
        <a:lstStyle/>
        <a:p>
          <a:r>
            <a:rPr lang="zh-CN" altLang="en-US" dirty="0" smtClean="0"/>
            <a:t>痕迹保存</a:t>
          </a:r>
          <a:endParaRPr lang="zh-CN" altLang="en-US" dirty="0"/>
        </a:p>
      </dgm:t>
    </dgm:pt>
    <dgm:pt modelId="{0463D5F9-287D-402C-884A-D555984C6235}" type="parTrans" cxnId="{49A12834-F494-477D-9D93-F55E41259E6C}">
      <dgm:prSet/>
      <dgm:spPr/>
      <dgm:t>
        <a:bodyPr/>
        <a:lstStyle/>
        <a:p>
          <a:endParaRPr lang="zh-CN" altLang="en-US"/>
        </a:p>
      </dgm:t>
    </dgm:pt>
    <dgm:pt modelId="{362E50F3-E046-44EC-ACC2-F60DD8C23E5F}" type="sibTrans" cxnId="{49A12834-F494-477D-9D93-F55E41259E6C}">
      <dgm:prSet/>
      <dgm:spPr/>
      <dgm:t>
        <a:bodyPr/>
        <a:lstStyle/>
        <a:p>
          <a:endParaRPr lang="zh-CN" altLang="en-US"/>
        </a:p>
      </dgm:t>
    </dgm:pt>
    <dgm:pt modelId="{0A0AD0C5-7640-4B3D-B206-6C8360B643E9}">
      <dgm:prSet phldrT="[文本]"/>
      <dgm:spPr/>
      <dgm:t>
        <a:bodyPr/>
        <a:lstStyle/>
        <a:p>
          <a:r>
            <a:rPr lang="zh-CN" altLang="en-US" dirty="0" smtClean="0"/>
            <a:t>一笔</a:t>
          </a:r>
          <a:endParaRPr lang="zh-CN" altLang="en-US" dirty="0"/>
        </a:p>
      </dgm:t>
    </dgm:pt>
    <dgm:pt modelId="{E3D6AA22-76BF-4683-8869-40DB9CB95644}" type="parTrans" cxnId="{DFE26567-C177-488D-8939-C6AA9E5805BF}">
      <dgm:prSet/>
      <dgm:spPr/>
      <dgm:t>
        <a:bodyPr/>
        <a:lstStyle/>
        <a:p>
          <a:endParaRPr lang="zh-CN" altLang="en-US"/>
        </a:p>
      </dgm:t>
    </dgm:pt>
    <dgm:pt modelId="{8E02B24E-57AC-414A-BF22-B8B9F3475016}" type="sibTrans" cxnId="{DFE26567-C177-488D-8939-C6AA9E5805BF}">
      <dgm:prSet/>
      <dgm:spPr/>
      <dgm:t>
        <a:bodyPr/>
        <a:lstStyle/>
        <a:p>
          <a:endParaRPr lang="zh-CN" altLang="en-US"/>
        </a:p>
      </dgm:t>
    </dgm:pt>
    <dgm:pt modelId="{B0E9E831-D9EF-44F8-9DC6-2A1AC5903B88}">
      <dgm:prSet phldrT="[文本]"/>
      <dgm:spPr/>
      <dgm:t>
        <a:bodyPr/>
        <a:lstStyle/>
        <a:p>
          <a:r>
            <a:rPr lang="zh-CN" altLang="en-US" dirty="0" smtClean="0"/>
            <a:t>对（匹配率大于阈值）</a:t>
          </a:r>
          <a:endParaRPr lang="zh-CN" altLang="en-US" dirty="0"/>
        </a:p>
      </dgm:t>
    </dgm:pt>
    <dgm:pt modelId="{4C255F7C-F109-4A42-A215-D4F02FA01BD6}" type="parTrans" cxnId="{39A474C0-523C-4A4B-849D-12E4DECA48D5}">
      <dgm:prSet/>
      <dgm:spPr/>
      <dgm:t>
        <a:bodyPr/>
        <a:lstStyle/>
        <a:p>
          <a:endParaRPr lang="zh-CN" altLang="en-US"/>
        </a:p>
      </dgm:t>
    </dgm:pt>
    <dgm:pt modelId="{7E173EA3-DC98-4440-950C-D3E94FC1A214}" type="sibTrans" cxnId="{39A474C0-523C-4A4B-849D-12E4DECA48D5}">
      <dgm:prSet/>
      <dgm:spPr/>
      <dgm:t>
        <a:bodyPr/>
        <a:lstStyle/>
        <a:p>
          <a:endParaRPr lang="zh-CN" altLang="en-US"/>
        </a:p>
      </dgm:t>
    </dgm:pt>
    <dgm:pt modelId="{3979B499-C94C-4EF2-824A-982AE5EE1F40}">
      <dgm:prSet phldrT="[文本]"/>
      <dgm:spPr/>
      <dgm:t>
        <a:bodyPr/>
        <a:lstStyle/>
        <a:p>
          <a:r>
            <a:rPr lang="zh-CN" altLang="en-US" dirty="0" smtClean="0"/>
            <a:t>手写批语</a:t>
          </a:r>
          <a:endParaRPr lang="zh-CN" altLang="en-US" dirty="0"/>
        </a:p>
      </dgm:t>
    </dgm:pt>
    <dgm:pt modelId="{120149B9-89DB-4998-B309-4D1E5F1EFAAE}" type="parTrans" cxnId="{BFBB5EFA-9041-4B3E-AE82-4F966691BB5F}">
      <dgm:prSet/>
      <dgm:spPr/>
      <dgm:t>
        <a:bodyPr/>
        <a:lstStyle/>
        <a:p>
          <a:endParaRPr lang="zh-CN" altLang="en-US"/>
        </a:p>
      </dgm:t>
    </dgm:pt>
    <dgm:pt modelId="{770E4A87-D1B0-4CA2-A0C1-AB60E2AE6EBF}" type="sibTrans" cxnId="{BFBB5EFA-9041-4B3E-AE82-4F966691BB5F}">
      <dgm:prSet/>
      <dgm:spPr/>
      <dgm:t>
        <a:bodyPr/>
        <a:lstStyle/>
        <a:p>
          <a:endParaRPr lang="zh-CN" altLang="en-US"/>
        </a:p>
      </dgm:t>
    </dgm:pt>
    <dgm:pt modelId="{B2E690F6-D9F4-4F07-8858-448A706739B8}">
      <dgm:prSet phldrT="[文本]"/>
      <dgm:spPr/>
      <dgm:t>
        <a:bodyPr/>
        <a:lstStyle/>
        <a:p>
          <a:r>
            <a:rPr lang="zh-CN" altLang="en-US" dirty="0" smtClean="0"/>
            <a:t>两笔</a:t>
          </a:r>
          <a:endParaRPr lang="zh-CN" altLang="en-US" dirty="0"/>
        </a:p>
      </dgm:t>
    </dgm:pt>
    <dgm:pt modelId="{4980D83B-8D04-458B-BB4F-AED4210D59B2}" type="parTrans" cxnId="{E1F9DDEF-FFD2-4F2A-A46B-C9308B5556F4}">
      <dgm:prSet/>
      <dgm:spPr/>
      <dgm:t>
        <a:bodyPr/>
        <a:lstStyle/>
        <a:p>
          <a:endParaRPr lang="zh-CN" altLang="en-US"/>
        </a:p>
      </dgm:t>
    </dgm:pt>
    <dgm:pt modelId="{5B3DEA46-22A4-43FA-9EBA-038DC0655973}" type="sibTrans" cxnId="{E1F9DDEF-FFD2-4F2A-A46B-C9308B5556F4}">
      <dgm:prSet/>
      <dgm:spPr/>
      <dgm:t>
        <a:bodyPr/>
        <a:lstStyle/>
        <a:p>
          <a:endParaRPr lang="zh-CN" altLang="en-US"/>
        </a:p>
      </dgm:t>
    </dgm:pt>
    <dgm:pt modelId="{72C90685-C055-4A85-875F-B12B2E555D2B}">
      <dgm:prSet phldrT="[文本]"/>
      <dgm:spPr/>
      <dgm:t>
        <a:bodyPr/>
        <a:lstStyle/>
        <a:p>
          <a:r>
            <a:rPr lang="zh-CN" altLang="en-US" dirty="0" smtClean="0"/>
            <a:t>多笔</a:t>
          </a:r>
          <a:endParaRPr lang="zh-CN" altLang="en-US" dirty="0"/>
        </a:p>
      </dgm:t>
    </dgm:pt>
    <dgm:pt modelId="{31D12F75-C00F-43F4-BD82-6D977FBC8F93}" type="parTrans" cxnId="{6E46A028-0ECB-49F0-B7BB-078A597ED46F}">
      <dgm:prSet/>
      <dgm:spPr/>
      <dgm:t>
        <a:bodyPr/>
        <a:lstStyle/>
        <a:p>
          <a:endParaRPr lang="zh-CN" altLang="en-US"/>
        </a:p>
      </dgm:t>
    </dgm:pt>
    <dgm:pt modelId="{29DC97C8-406B-4B71-845B-F6366C05286B}" type="sibTrans" cxnId="{6E46A028-0ECB-49F0-B7BB-078A597ED46F}">
      <dgm:prSet/>
      <dgm:spPr/>
      <dgm:t>
        <a:bodyPr/>
        <a:lstStyle/>
        <a:p>
          <a:endParaRPr lang="zh-CN" altLang="en-US"/>
        </a:p>
      </dgm:t>
    </dgm:pt>
    <dgm:pt modelId="{C64BB251-FC23-4110-B455-B0A1762BB35F}">
      <dgm:prSet phldrT="[文本]"/>
      <dgm:spPr/>
      <dgm:t>
        <a:bodyPr/>
        <a:lstStyle/>
        <a:p>
          <a:r>
            <a:rPr lang="zh-CN" altLang="en-US" dirty="0" smtClean="0"/>
            <a:t>手势识别监听器</a:t>
          </a:r>
          <a:endParaRPr lang="zh-CN" altLang="en-US" dirty="0"/>
        </a:p>
      </dgm:t>
    </dgm:pt>
    <dgm:pt modelId="{94F1C283-21D4-41CF-A4FE-313E402AB5FA}" type="sibTrans" cxnId="{699CBF7E-256B-4999-9D44-C76C20FE17A3}">
      <dgm:prSet/>
      <dgm:spPr/>
      <dgm:t>
        <a:bodyPr/>
        <a:lstStyle/>
        <a:p>
          <a:endParaRPr lang="zh-CN" altLang="en-US"/>
        </a:p>
      </dgm:t>
    </dgm:pt>
    <dgm:pt modelId="{6D3EC6BD-EF03-4709-A628-D2347538B57C}" type="parTrans" cxnId="{699CBF7E-256B-4999-9D44-C76C20FE17A3}">
      <dgm:prSet/>
      <dgm:spPr/>
      <dgm:t>
        <a:bodyPr/>
        <a:lstStyle/>
        <a:p>
          <a:endParaRPr lang="zh-CN" altLang="en-US"/>
        </a:p>
      </dgm:t>
    </dgm:pt>
    <dgm:pt modelId="{64583DA7-6676-44F9-8B05-F6E970A38490}" type="pres">
      <dgm:prSet presAssocID="{940F2690-7F58-4817-949C-2DA8C1EB7F0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1FDC1C9-F145-4208-AF57-BDD9E30149E0}" type="pres">
      <dgm:prSet presAssocID="{0A84D7A7-9AD6-462E-BD91-AA1928D82521}" presName="vertOne" presStyleCnt="0"/>
      <dgm:spPr/>
    </dgm:pt>
    <dgm:pt modelId="{4225555B-E08F-4B52-A1C2-E37551078651}" type="pres">
      <dgm:prSet presAssocID="{0A84D7A7-9AD6-462E-BD91-AA1928D82521}" presName="txOne" presStyleLbl="node0" presStyleIdx="0" presStyleCnt="1" custLinFactNeighborX="341" custLinFactNeighborY="1329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D020875-511F-4E1D-B987-F0A023624B23}" type="pres">
      <dgm:prSet presAssocID="{0A84D7A7-9AD6-462E-BD91-AA1928D82521}" presName="parTransOne" presStyleCnt="0"/>
      <dgm:spPr/>
    </dgm:pt>
    <dgm:pt modelId="{CA03A431-A3E7-4063-BD4D-30E9E8D4AB40}" type="pres">
      <dgm:prSet presAssocID="{0A84D7A7-9AD6-462E-BD91-AA1928D82521}" presName="horzOne" presStyleCnt="0"/>
      <dgm:spPr/>
    </dgm:pt>
    <dgm:pt modelId="{477C2BAD-9BB7-4E94-A204-455464EDEAAF}" type="pres">
      <dgm:prSet presAssocID="{0A0AD0C5-7640-4B3D-B206-6C8360B643E9}" presName="vertTwo" presStyleCnt="0"/>
      <dgm:spPr/>
    </dgm:pt>
    <dgm:pt modelId="{9188F05B-0865-477F-86DB-B4082BAF3A70}" type="pres">
      <dgm:prSet presAssocID="{0A0AD0C5-7640-4B3D-B206-6C8360B643E9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0209A6A-B357-460E-975C-1B23AD3DE38A}" type="pres">
      <dgm:prSet presAssocID="{0A0AD0C5-7640-4B3D-B206-6C8360B643E9}" presName="parTransTwo" presStyleCnt="0"/>
      <dgm:spPr/>
    </dgm:pt>
    <dgm:pt modelId="{D3301E90-F637-486F-B187-C219CB55E16E}" type="pres">
      <dgm:prSet presAssocID="{0A0AD0C5-7640-4B3D-B206-6C8360B643E9}" presName="horzTwo" presStyleCnt="0"/>
      <dgm:spPr/>
    </dgm:pt>
    <dgm:pt modelId="{36F5DEAC-4DE4-4380-A431-6D6DA7E45E43}" type="pres">
      <dgm:prSet presAssocID="{B0E9E831-D9EF-44F8-9DC6-2A1AC5903B88}" presName="vertThree" presStyleCnt="0"/>
      <dgm:spPr/>
    </dgm:pt>
    <dgm:pt modelId="{F7B26317-B0C9-4D06-A246-15AF3AFC3387}" type="pres">
      <dgm:prSet presAssocID="{B0E9E831-D9EF-44F8-9DC6-2A1AC5903B88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1F9B2CD-B561-4AB3-8EDC-B06DC1201EC0}" type="pres">
      <dgm:prSet presAssocID="{B0E9E831-D9EF-44F8-9DC6-2A1AC5903B88}" presName="horzThree" presStyleCnt="0"/>
      <dgm:spPr/>
    </dgm:pt>
    <dgm:pt modelId="{31B01AE1-1A4D-41BF-B40E-A86500AFD954}" type="pres">
      <dgm:prSet presAssocID="{7E173EA3-DC98-4440-950C-D3E94FC1A214}" presName="sibSpaceThree" presStyleCnt="0"/>
      <dgm:spPr/>
    </dgm:pt>
    <dgm:pt modelId="{FB046055-FD36-48CD-B392-A93F6D382BE2}" type="pres">
      <dgm:prSet presAssocID="{3979B499-C94C-4EF2-824A-982AE5EE1F40}" presName="vertThree" presStyleCnt="0"/>
      <dgm:spPr/>
    </dgm:pt>
    <dgm:pt modelId="{2C5AEF6C-D118-4E23-9084-554F1D7CC09D}" type="pres">
      <dgm:prSet presAssocID="{3979B499-C94C-4EF2-824A-982AE5EE1F40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BDE1B99-5DEA-4DE2-ACB1-590EAB8A2C2B}" type="pres">
      <dgm:prSet presAssocID="{3979B499-C94C-4EF2-824A-982AE5EE1F40}" presName="horzThree" presStyleCnt="0"/>
      <dgm:spPr/>
    </dgm:pt>
    <dgm:pt modelId="{6F9FD04A-39EB-4560-8ECA-FFA91E5CA5B1}" type="pres">
      <dgm:prSet presAssocID="{8E02B24E-57AC-414A-BF22-B8B9F3475016}" presName="sibSpaceTwo" presStyleCnt="0"/>
      <dgm:spPr/>
    </dgm:pt>
    <dgm:pt modelId="{317796AC-987A-45E0-9484-BFD08A117DD9}" type="pres">
      <dgm:prSet presAssocID="{B2E690F6-D9F4-4F07-8858-448A706739B8}" presName="vertTwo" presStyleCnt="0"/>
      <dgm:spPr/>
    </dgm:pt>
    <dgm:pt modelId="{E8A4D769-EFA9-45B6-9D00-0248A9761B86}" type="pres">
      <dgm:prSet presAssocID="{B2E690F6-D9F4-4F07-8858-448A706739B8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091589F-CBBA-425C-AD26-376A742F4C71}" type="pres">
      <dgm:prSet presAssocID="{B2E690F6-D9F4-4F07-8858-448A706739B8}" presName="horzTwo" presStyleCnt="0"/>
      <dgm:spPr/>
    </dgm:pt>
    <dgm:pt modelId="{600EA2AC-0ABD-476D-9D7C-D8FDCE3A7D55}" type="pres">
      <dgm:prSet presAssocID="{5B3DEA46-22A4-43FA-9EBA-038DC0655973}" presName="sibSpaceTwo" presStyleCnt="0"/>
      <dgm:spPr/>
    </dgm:pt>
    <dgm:pt modelId="{7DFBA403-726D-4CE8-B81B-44B33705EB97}" type="pres">
      <dgm:prSet presAssocID="{72C90685-C055-4A85-875F-B12B2E555D2B}" presName="vertTwo" presStyleCnt="0"/>
      <dgm:spPr/>
    </dgm:pt>
    <dgm:pt modelId="{4A05C8CA-E923-4A33-A0A3-0AEBAFF91434}" type="pres">
      <dgm:prSet presAssocID="{72C90685-C055-4A85-875F-B12B2E555D2B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31D4D46-5A68-4714-B6A3-7315CC26E210}" type="pres">
      <dgm:prSet presAssocID="{72C90685-C055-4A85-875F-B12B2E555D2B}" presName="parTransTwo" presStyleCnt="0"/>
      <dgm:spPr/>
    </dgm:pt>
    <dgm:pt modelId="{86279942-1599-425F-9A05-87AEAEC9C833}" type="pres">
      <dgm:prSet presAssocID="{72C90685-C055-4A85-875F-B12B2E555D2B}" presName="horzTwo" presStyleCnt="0"/>
      <dgm:spPr/>
    </dgm:pt>
    <dgm:pt modelId="{7526A312-AB8F-4BAC-8B6C-176D4199D7A0}" type="pres">
      <dgm:prSet presAssocID="{C64BB251-FC23-4110-B455-B0A1762BB35F}" presName="vertThree" presStyleCnt="0"/>
      <dgm:spPr/>
    </dgm:pt>
    <dgm:pt modelId="{226D6B9B-C73A-4B6D-A868-B9CCA483F753}" type="pres">
      <dgm:prSet presAssocID="{C64BB251-FC23-4110-B455-B0A1762BB35F}" presName="txThree" presStyleLbl="node3" presStyleIdx="2" presStyleCnt="3" custLinFactX="-5522" custLinFactNeighborX="-100000" custLinFactNeighborY="-22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C3F5750-7B00-406A-9BCE-60F3D4981197}" type="pres">
      <dgm:prSet presAssocID="{C64BB251-FC23-4110-B455-B0A1762BB35F}" presName="horzThree" presStyleCnt="0"/>
      <dgm:spPr/>
    </dgm:pt>
  </dgm:ptLst>
  <dgm:cxnLst>
    <dgm:cxn modelId="{699CBF7E-256B-4999-9D44-C76C20FE17A3}" srcId="{72C90685-C055-4A85-875F-B12B2E555D2B}" destId="{C64BB251-FC23-4110-B455-B0A1762BB35F}" srcOrd="0" destOrd="0" parTransId="{6D3EC6BD-EF03-4709-A628-D2347538B57C}" sibTransId="{94F1C283-21D4-41CF-A4FE-313E402AB5FA}"/>
    <dgm:cxn modelId="{7A9A8AFA-60F4-432E-BB3C-1BF3F91FD01F}" type="presOf" srcId="{0A0AD0C5-7640-4B3D-B206-6C8360B643E9}" destId="{9188F05B-0865-477F-86DB-B4082BAF3A70}" srcOrd="0" destOrd="0" presId="urn:microsoft.com/office/officeart/2005/8/layout/hierarchy4"/>
    <dgm:cxn modelId="{7C91EFFD-E508-44AC-BA23-BA8B35827B5F}" type="presOf" srcId="{B0E9E831-D9EF-44F8-9DC6-2A1AC5903B88}" destId="{F7B26317-B0C9-4D06-A246-15AF3AFC3387}" srcOrd="0" destOrd="0" presId="urn:microsoft.com/office/officeart/2005/8/layout/hierarchy4"/>
    <dgm:cxn modelId="{12E18043-95F3-4148-AB37-68D788C45C3E}" type="presOf" srcId="{940F2690-7F58-4817-949C-2DA8C1EB7F08}" destId="{64583DA7-6676-44F9-8B05-F6E970A38490}" srcOrd="0" destOrd="0" presId="urn:microsoft.com/office/officeart/2005/8/layout/hierarchy4"/>
    <dgm:cxn modelId="{DFE26567-C177-488D-8939-C6AA9E5805BF}" srcId="{0A84D7A7-9AD6-462E-BD91-AA1928D82521}" destId="{0A0AD0C5-7640-4B3D-B206-6C8360B643E9}" srcOrd="0" destOrd="0" parTransId="{E3D6AA22-76BF-4683-8869-40DB9CB95644}" sibTransId="{8E02B24E-57AC-414A-BF22-B8B9F3475016}"/>
    <dgm:cxn modelId="{BFBB5EFA-9041-4B3E-AE82-4F966691BB5F}" srcId="{0A0AD0C5-7640-4B3D-B206-6C8360B643E9}" destId="{3979B499-C94C-4EF2-824A-982AE5EE1F40}" srcOrd="1" destOrd="0" parTransId="{120149B9-89DB-4998-B309-4D1E5F1EFAAE}" sibTransId="{770E4A87-D1B0-4CA2-A0C1-AB60E2AE6EBF}"/>
    <dgm:cxn modelId="{73A607F0-8DC3-49E1-9AFE-946A1A931982}" type="presOf" srcId="{B2E690F6-D9F4-4F07-8858-448A706739B8}" destId="{E8A4D769-EFA9-45B6-9D00-0248A9761B86}" srcOrd="0" destOrd="0" presId="urn:microsoft.com/office/officeart/2005/8/layout/hierarchy4"/>
    <dgm:cxn modelId="{94BFBF02-73E1-496D-998D-BC08EA8816D6}" type="presOf" srcId="{3979B499-C94C-4EF2-824A-982AE5EE1F40}" destId="{2C5AEF6C-D118-4E23-9084-554F1D7CC09D}" srcOrd="0" destOrd="0" presId="urn:microsoft.com/office/officeart/2005/8/layout/hierarchy4"/>
    <dgm:cxn modelId="{6E46A028-0ECB-49F0-B7BB-078A597ED46F}" srcId="{0A84D7A7-9AD6-462E-BD91-AA1928D82521}" destId="{72C90685-C055-4A85-875F-B12B2E555D2B}" srcOrd="2" destOrd="0" parTransId="{31D12F75-C00F-43F4-BD82-6D977FBC8F93}" sibTransId="{29DC97C8-406B-4B71-845B-F6366C05286B}"/>
    <dgm:cxn modelId="{E1F9DDEF-FFD2-4F2A-A46B-C9308B5556F4}" srcId="{0A84D7A7-9AD6-462E-BD91-AA1928D82521}" destId="{B2E690F6-D9F4-4F07-8858-448A706739B8}" srcOrd="1" destOrd="0" parTransId="{4980D83B-8D04-458B-BB4F-AED4210D59B2}" sibTransId="{5B3DEA46-22A4-43FA-9EBA-038DC0655973}"/>
    <dgm:cxn modelId="{39A474C0-523C-4A4B-849D-12E4DECA48D5}" srcId="{0A0AD0C5-7640-4B3D-B206-6C8360B643E9}" destId="{B0E9E831-D9EF-44F8-9DC6-2A1AC5903B88}" srcOrd="0" destOrd="0" parTransId="{4C255F7C-F109-4A42-A215-D4F02FA01BD6}" sibTransId="{7E173EA3-DC98-4440-950C-D3E94FC1A214}"/>
    <dgm:cxn modelId="{49A12834-F494-477D-9D93-F55E41259E6C}" srcId="{940F2690-7F58-4817-949C-2DA8C1EB7F08}" destId="{0A84D7A7-9AD6-462E-BD91-AA1928D82521}" srcOrd="0" destOrd="0" parTransId="{0463D5F9-287D-402C-884A-D555984C6235}" sibTransId="{362E50F3-E046-44EC-ACC2-F60DD8C23E5F}"/>
    <dgm:cxn modelId="{1A0969F3-E285-45F4-94A7-A91DFC3B693D}" type="presOf" srcId="{C64BB251-FC23-4110-B455-B0A1762BB35F}" destId="{226D6B9B-C73A-4B6D-A868-B9CCA483F753}" srcOrd="0" destOrd="0" presId="urn:microsoft.com/office/officeart/2005/8/layout/hierarchy4"/>
    <dgm:cxn modelId="{E18E3F13-1D99-46DD-AD83-EF01AB5D331F}" type="presOf" srcId="{72C90685-C055-4A85-875F-B12B2E555D2B}" destId="{4A05C8CA-E923-4A33-A0A3-0AEBAFF91434}" srcOrd="0" destOrd="0" presId="urn:microsoft.com/office/officeart/2005/8/layout/hierarchy4"/>
    <dgm:cxn modelId="{7FA4364C-8981-4BB2-A362-8E3E6EF3A84B}" type="presOf" srcId="{0A84D7A7-9AD6-462E-BD91-AA1928D82521}" destId="{4225555B-E08F-4B52-A1C2-E37551078651}" srcOrd="0" destOrd="0" presId="urn:microsoft.com/office/officeart/2005/8/layout/hierarchy4"/>
    <dgm:cxn modelId="{682CD4DA-9924-496C-BBC6-D7FBBEDA3357}" type="presParOf" srcId="{64583DA7-6676-44F9-8B05-F6E970A38490}" destId="{D1FDC1C9-F145-4208-AF57-BDD9E30149E0}" srcOrd="0" destOrd="0" presId="urn:microsoft.com/office/officeart/2005/8/layout/hierarchy4"/>
    <dgm:cxn modelId="{CE2343AB-6FA0-4D1E-8E5B-8AC8A2A86ED4}" type="presParOf" srcId="{D1FDC1C9-F145-4208-AF57-BDD9E30149E0}" destId="{4225555B-E08F-4B52-A1C2-E37551078651}" srcOrd="0" destOrd="0" presId="urn:microsoft.com/office/officeart/2005/8/layout/hierarchy4"/>
    <dgm:cxn modelId="{45F6CE21-3211-41D4-8DD0-24CC0939E15F}" type="presParOf" srcId="{D1FDC1C9-F145-4208-AF57-BDD9E30149E0}" destId="{2D020875-511F-4E1D-B987-F0A023624B23}" srcOrd="1" destOrd="0" presId="urn:microsoft.com/office/officeart/2005/8/layout/hierarchy4"/>
    <dgm:cxn modelId="{2FCB8926-6EAA-4DC2-A187-E3A02C213170}" type="presParOf" srcId="{D1FDC1C9-F145-4208-AF57-BDD9E30149E0}" destId="{CA03A431-A3E7-4063-BD4D-30E9E8D4AB40}" srcOrd="2" destOrd="0" presId="urn:microsoft.com/office/officeart/2005/8/layout/hierarchy4"/>
    <dgm:cxn modelId="{D55CDF28-08BB-4AF4-A98E-EE95D31B2420}" type="presParOf" srcId="{CA03A431-A3E7-4063-BD4D-30E9E8D4AB40}" destId="{477C2BAD-9BB7-4E94-A204-455464EDEAAF}" srcOrd="0" destOrd="0" presId="urn:microsoft.com/office/officeart/2005/8/layout/hierarchy4"/>
    <dgm:cxn modelId="{3AC3E419-61BB-4CF5-95F9-FC8000B2BBD7}" type="presParOf" srcId="{477C2BAD-9BB7-4E94-A204-455464EDEAAF}" destId="{9188F05B-0865-477F-86DB-B4082BAF3A70}" srcOrd="0" destOrd="0" presId="urn:microsoft.com/office/officeart/2005/8/layout/hierarchy4"/>
    <dgm:cxn modelId="{F51FB235-F2BE-49D6-98EE-90D2F8578F66}" type="presParOf" srcId="{477C2BAD-9BB7-4E94-A204-455464EDEAAF}" destId="{E0209A6A-B357-460E-975C-1B23AD3DE38A}" srcOrd="1" destOrd="0" presId="urn:microsoft.com/office/officeart/2005/8/layout/hierarchy4"/>
    <dgm:cxn modelId="{033610CC-8CEC-437F-927B-C7FF6FFD1A4E}" type="presParOf" srcId="{477C2BAD-9BB7-4E94-A204-455464EDEAAF}" destId="{D3301E90-F637-486F-B187-C219CB55E16E}" srcOrd="2" destOrd="0" presId="urn:microsoft.com/office/officeart/2005/8/layout/hierarchy4"/>
    <dgm:cxn modelId="{86CBAA6D-0D71-42B7-BD58-CDB72D420FA6}" type="presParOf" srcId="{D3301E90-F637-486F-B187-C219CB55E16E}" destId="{36F5DEAC-4DE4-4380-A431-6D6DA7E45E43}" srcOrd="0" destOrd="0" presId="urn:microsoft.com/office/officeart/2005/8/layout/hierarchy4"/>
    <dgm:cxn modelId="{9B3701C1-90E2-421E-9484-A22220E29602}" type="presParOf" srcId="{36F5DEAC-4DE4-4380-A431-6D6DA7E45E43}" destId="{F7B26317-B0C9-4D06-A246-15AF3AFC3387}" srcOrd="0" destOrd="0" presId="urn:microsoft.com/office/officeart/2005/8/layout/hierarchy4"/>
    <dgm:cxn modelId="{704CF17E-E4A1-4CFA-8F1A-DDD071DE1DF9}" type="presParOf" srcId="{36F5DEAC-4DE4-4380-A431-6D6DA7E45E43}" destId="{41F9B2CD-B561-4AB3-8EDC-B06DC1201EC0}" srcOrd="1" destOrd="0" presId="urn:microsoft.com/office/officeart/2005/8/layout/hierarchy4"/>
    <dgm:cxn modelId="{B883955E-B4C9-4564-9C48-1D451DCD3B86}" type="presParOf" srcId="{D3301E90-F637-486F-B187-C219CB55E16E}" destId="{31B01AE1-1A4D-41BF-B40E-A86500AFD954}" srcOrd="1" destOrd="0" presId="urn:microsoft.com/office/officeart/2005/8/layout/hierarchy4"/>
    <dgm:cxn modelId="{3FE6363F-1164-4209-9946-DAAC34E96DA5}" type="presParOf" srcId="{D3301E90-F637-486F-B187-C219CB55E16E}" destId="{FB046055-FD36-48CD-B392-A93F6D382BE2}" srcOrd="2" destOrd="0" presId="urn:microsoft.com/office/officeart/2005/8/layout/hierarchy4"/>
    <dgm:cxn modelId="{E9405E69-8D25-4AC2-97E8-5E965BF00468}" type="presParOf" srcId="{FB046055-FD36-48CD-B392-A93F6D382BE2}" destId="{2C5AEF6C-D118-4E23-9084-554F1D7CC09D}" srcOrd="0" destOrd="0" presId="urn:microsoft.com/office/officeart/2005/8/layout/hierarchy4"/>
    <dgm:cxn modelId="{72764679-66FA-4DD0-AA55-87E12110D541}" type="presParOf" srcId="{FB046055-FD36-48CD-B392-A93F6D382BE2}" destId="{FBDE1B99-5DEA-4DE2-ACB1-590EAB8A2C2B}" srcOrd="1" destOrd="0" presId="urn:microsoft.com/office/officeart/2005/8/layout/hierarchy4"/>
    <dgm:cxn modelId="{03ADC1BF-2FC4-47E3-8845-2F1AFBC19999}" type="presParOf" srcId="{CA03A431-A3E7-4063-BD4D-30E9E8D4AB40}" destId="{6F9FD04A-39EB-4560-8ECA-FFA91E5CA5B1}" srcOrd="1" destOrd="0" presId="urn:microsoft.com/office/officeart/2005/8/layout/hierarchy4"/>
    <dgm:cxn modelId="{EB8C5CC6-F3C6-484E-A37E-AD6CBA012456}" type="presParOf" srcId="{CA03A431-A3E7-4063-BD4D-30E9E8D4AB40}" destId="{317796AC-987A-45E0-9484-BFD08A117DD9}" srcOrd="2" destOrd="0" presId="urn:microsoft.com/office/officeart/2005/8/layout/hierarchy4"/>
    <dgm:cxn modelId="{EC8ACBFA-3244-4E63-A1C3-93B870C51CEB}" type="presParOf" srcId="{317796AC-987A-45E0-9484-BFD08A117DD9}" destId="{E8A4D769-EFA9-45B6-9D00-0248A9761B86}" srcOrd="0" destOrd="0" presId="urn:microsoft.com/office/officeart/2005/8/layout/hierarchy4"/>
    <dgm:cxn modelId="{90B00E30-C826-4E80-A7A3-3A5AD0F0EBD2}" type="presParOf" srcId="{317796AC-987A-45E0-9484-BFD08A117DD9}" destId="{7091589F-CBBA-425C-AD26-376A742F4C71}" srcOrd="1" destOrd="0" presId="urn:microsoft.com/office/officeart/2005/8/layout/hierarchy4"/>
    <dgm:cxn modelId="{1DFB9A5C-01CE-4F9D-9691-ED6D0215E999}" type="presParOf" srcId="{CA03A431-A3E7-4063-BD4D-30E9E8D4AB40}" destId="{600EA2AC-0ABD-476D-9D7C-D8FDCE3A7D55}" srcOrd="3" destOrd="0" presId="urn:microsoft.com/office/officeart/2005/8/layout/hierarchy4"/>
    <dgm:cxn modelId="{69481199-00CD-45E1-8F0D-82AC533ADDDD}" type="presParOf" srcId="{CA03A431-A3E7-4063-BD4D-30E9E8D4AB40}" destId="{7DFBA403-726D-4CE8-B81B-44B33705EB97}" srcOrd="4" destOrd="0" presId="urn:microsoft.com/office/officeart/2005/8/layout/hierarchy4"/>
    <dgm:cxn modelId="{5D3AEAD0-ADD0-48E5-AA16-8E6D188B2EAA}" type="presParOf" srcId="{7DFBA403-726D-4CE8-B81B-44B33705EB97}" destId="{4A05C8CA-E923-4A33-A0A3-0AEBAFF91434}" srcOrd="0" destOrd="0" presId="urn:microsoft.com/office/officeart/2005/8/layout/hierarchy4"/>
    <dgm:cxn modelId="{22884520-9940-4434-ADB9-6D9B8348BD80}" type="presParOf" srcId="{7DFBA403-726D-4CE8-B81B-44B33705EB97}" destId="{031D4D46-5A68-4714-B6A3-7315CC26E210}" srcOrd="1" destOrd="0" presId="urn:microsoft.com/office/officeart/2005/8/layout/hierarchy4"/>
    <dgm:cxn modelId="{6B2A1BFA-8AB8-444F-8D37-527F1CC0403D}" type="presParOf" srcId="{7DFBA403-726D-4CE8-B81B-44B33705EB97}" destId="{86279942-1599-425F-9A05-87AEAEC9C833}" srcOrd="2" destOrd="0" presId="urn:microsoft.com/office/officeart/2005/8/layout/hierarchy4"/>
    <dgm:cxn modelId="{C65F01C0-A922-40D0-BA69-44AC2C93DB74}" type="presParOf" srcId="{86279942-1599-425F-9A05-87AEAEC9C833}" destId="{7526A312-AB8F-4BAC-8B6C-176D4199D7A0}" srcOrd="0" destOrd="0" presId="urn:microsoft.com/office/officeart/2005/8/layout/hierarchy4"/>
    <dgm:cxn modelId="{CBA8E739-3D8D-4757-BA71-AFD816BF2737}" type="presParOf" srcId="{7526A312-AB8F-4BAC-8B6C-176D4199D7A0}" destId="{226D6B9B-C73A-4B6D-A868-B9CCA483F753}" srcOrd="0" destOrd="0" presId="urn:microsoft.com/office/officeart/2005/8/layout/hierarchy4"/>
    <dgm:cxn modelId="{A6C27A92-5AD0-46F8-851D-11A7E2C2996D}" type="presParOf" srcId="{7526A312-AB8F-4BAC-8B6C-176D4199D7A0}" destId="{1C3F5750-7B00-406A-9BCE-60F3D498119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71CF422-1B41-4369-B7E4-EEA04ACC6F3C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2734080-A669-4BEF-95C0-4A1E9B088233}">
      <dgm:prSet phldrT="[文本]"/>
      <dgm:spPr/>
      <dgm:t>
        <a:bodyPr/>
        <a:lstStyle/>
        <a:p>
          <a:r>
            <a:rPr lang="zh-CN" altLang="en-US" dirty="0" smtClean="0"/>
            <a:t>将内容写入至判断结果数组的指定位置</a:t>
          </a:r>
          <a:endParaRPr lang="zh-CN" altLang="en-US" dirty="0"/>
        </a:p>
      </dgm:t>
    </dgm:pt>
    <dgm:pt modelId="{608C1336-9E0E-4CF2-AA9C-7A22898FBDA8}" type="parTrans" cxnId="{9A042E1C-9C9B-4E10-A82D-ED101671C2B5}">
      <dgm:prSet/>
      <dgm:spPr/>
      <dgm:t>
        <a:bodyPr/>
        <a:lstStyle/>
        <a:p>
          <a:endParaRPr lang="zh-CN" altLang="en-US"/>
        </a:p>
      </dgm:t>
    </dgm:pt>
    <dgm:pt modelId="{2EE3F4A9-6CBE-4A75-A8A8-23C815D04FFA}" type="sibTrans" cxnId="{9A042E1C-9C9B-4E10-A82D-ED101671C2B5}">
      <dgm:prSet/>
      <dgm:spPr/>
      <dgm:t>
        <a:bodyPr/>
        <a:lstStyle/>
        <a:p>
          <a:endParaRPr lang="zh-CN" altLang="en-US"/>
        </a:p>
      </dgm:t>
    </dgm:pt>
    <dgm:pt modelId="{756A39F0-42D2-40A1-9273-E2F4087BE01C}">
      <dgm:prSet phldrT="[文本]"/>
      <dgm:spPr/>
      <dgm:t>
        <a:bodyPr/>
        <a:lstStyle/>
        <a:p>
          <a:r>
            <a:rPr lang="zh-CN" altLang="en-US" dirty="0" smtClean="0"/>
            <a:t>获取所判题的位置信息</a:t>
          </a:r>
          <a:endParaRPr lang="zh-CN" altLang="en-US" dirty="0"/>
        </a:p>
      </dgm:t>
    </dgm:pt>
    <dgm:pt modelId="{CC545A00-CF2C-4D85-A4A6-99731BB48908}" type="parTrans" cxnId="{9E224866-5B41-4A45-8C43-41D4B9B4A01F}">
      <dgm:prSet/>
      <dgm:spPr/>
      <dgm:t>
        <a:bodyPr/>
        <a:lstStyle/>
        <a:p>
          <a:endParaRPr lang="zh-CN" altLang="en-US"/>
        </a:p>
      </dgm:t>
    </dgm:pt>
    <dgm:pt modelId="{63A2B028-BCAD-4C40-A486-978A74067E03}" type="sibTrans" cxnId="{9E224866-5B41-4A45-8C43-41D4B9B4A01F}">
      <dgm:prSet/>
      <dgm:spPr/>
      <dgm:t>
        <a:bodyPr/>
        <a:lstStyle/>
        <a:p>
          <a:endParaRPr lang="zh-CN" altLang="en-US"/>
        </a:p>
      </dgm:t>
    </dgm:pt>
    <dgm:pt modelId="{1F877386-4233-43CB-8B84-976CF9EFCE21}">
      <dgm:prSet phldrT="[文本]"/>
      <dgm:spPr/>
      <dgm:t>
        <a:bodyPr/>
        <a:lstStyle/>
        <a:p>
          <a:r>
            <a:rPr lang="zh-CN" altLang="en-US" dirty="0" smtClean="0"/>
            <a:t>获取判断识别结果</a:t>
          </a:r>
          <a:endParaRPr lang="zh-CN" altLang="en-US" dirty="0"/>
        </a:p>
      </dgm:t>
    </dgm:pt>
    <dgm:pt modelId="{EF65297D-9B07-43A6-90A4-0687BB2A314B}" type="parTrans" cxnId="{42D1D7CC-2223-4643-959B-38FB8A3A2EE0}">
      <dgm:prSet/>
      <dgm:spPr/>
      <dgm:t>
        <a:bodyPr/>
        <a:lstStyle/>
        <a:p>
          <a:endParaRPr lang="zh-CN" altLang="en-US"/>
        </a:p>
      </dgm:t>
    </dgm:pt>
    <dgm:pt modelId="{F3EFAD83-CF3D-4F2D-AF50-8992C03E2743}" type="sibTrans" cxnId="{42D1D7CC-2223-4643-959B-38FB8A3A2EE0}">
      <dgm:prSet/>
      <dgm:spPr/>
      <dgm:t>
        <a:bodyPr/>
        <a:lstStyle/>
        <a:p>
          <a:endParaRPr lang="zh-CN" altLang="en-US"/>
        </a:p>
      </dgm:t>
    </dgm:pt>
    <dgm:pt modelId="{E97B2B93-5202-4DF9-ACAE-E5F74D84C177}" type="pres">
      <dgm:prSet presAssocID="{571CF422-1B41-4369-B7E4-EEA04ACC6F3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23B9FA93-1100-4B11-BABC-2CA6C5192C33}" type="pres">
      <dgm:prSet presAssocID="{42734080-A669-4BEF-95C0-4A1E9B088233}" presName="singleCycle" presStyleCnt="0"/>
      <dgm:spPr/>
    </dgm:pt>
    <dgm:pt modelId="{98B61A5D-EEF5-4AA7-B01F-7548FC00E615}" type="pres">
      <dgm:prSet presAssocID="{42734080-A669-4BEF-95C0-4A1E9B088233}" presName="singleCenter" presStyleLbl="node1" presStyleIdx="0" presStyleCnt="3">
        <dgm:presLayoutVars>
          <dgm:chMax val="7"/>
          <dgm:chPref val="7"/>
        </dgm:presLayoutVars>
      </dgm:prSet>
      <dgm:spPr/>
      <dgm:t>
        <a:bodyPr/>
        <a:lstStyle/>
        <a:p>
          <a:endParaRPr lang="zh-CN" altLang="en-US"/>
        </a:p>
      </dgm:t>
    </dgm:pt>
    <dgm:pt modelId="{C76A6298-74B1-42AA-AE2F-E57141F529E1}" type="pres">
      <dgm:prSet presAssocID="{CC545A00-CF2C-4D85-A4A6-99731BB48908}" presName="Name56" presStyleLbl="parChTrans1D2" presStyleIdx="0" presStyleCnt="2"/>
      <dgm:spPr/>
      <dgm:t>
        <a:bodyPr/>
        <a:lstStyle/>
        <a:p>
          <a:endParaRPr lang="zh-CN" altLang="en-US"/>
        </a:p>
      </dgm:t>
    </dgm:pt>
    <dgm:pt modelId="{93EFD8A2-714D-438B-B135-7F2C07D079DD}" type="pres">
      <dgm:prSet presAssocID="{756A39F0-42D2-40A1-9273-E2F4087BE01C}" presName="text0" presStyleLbl="node1" presStyleIdx="1" presStyleCnt="3" custScaleX="1763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BB76F2-DF41-4DFC-BCAC-7B647B2E39C4}" type="pres">
      <dgm:prSet presAssocID="{EF65297D-9B07-43A6-90A4-0687BB2A314B}" presName="Name56" presStyleLbl="parChTrans1D2" presStyleIdx="1" presStyleCnt="2"/>
      <dgm:spPr/>
      <dgm:t>
        <a:bodyPr/>
        <a:lstStyle/>
        <a:p>
          <a:endParaRPr lang="zh-CN" altLang="en-US"/>
        </a:p>
      </dgm:t>
    </dgm:pt>
    <dgm:pt modelId="{126EB895-5E73-4052-AF3E-962B60846C0B}" type="pres">
      <dgm:prSet presAssocID="{1F877386-4233-43CB-8B84-976CF9EFCE21}" presName="text0" presStyleLbl="node1" presStyleIdx="2" presStyleCnt="3" custScaleX="1652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01C43AE-8CC9-4C41-91BB-7B688B4A338C}" type="presOf" srcId="{EF65297D-9B07-43A6-90A4-0687BB2A314B}" destId="{1FBB76F2-DF41-4DFC-BCAC-7B647B2E39C4}" srcOrd="0" destOrd="0" presId="urn:microsoft.com/office/officeart/2008/layout/RadialCluster"/>
    <dgm:cxn modelId="{8281D19B-09B7-42B7-B01E-87540AA35609}" type="presOf" srcId="{756A39F0-42D2-40A1-9273-E2F4087BE01C}" destId="{93EFD8A2-714D-438B-B135-7F2C07D079DD}" srcOrd="0" destOrd="0" presId="urn:microsoft.com/office/officeart/2008/layout/RadialCluster"/>
    <dgm:cxn modelId="{D3AFBE84-E068-44FF-89DB-DE3CD24637E8}" type="presOf" srcId="{CC545A00-CF2C-4D85-A4A6-99731BB48908}" destId="{C76A6298-74B1-42AA-AE2F-E57141F529E1}" srcOrd="0" destOrd="0" presId="urn:microsoft.com/office/officeart/2008/layout/RadialCluster"/>
    <dgm:cxn modelId="{9E224866-5B41-4A45-8C43-41D4B9B4A01F}" srcId="{42734080-A669-4BEF-95C0-4A1E9B088233}" destId="{756A39F0-42D2-40A1-9273-E2F4087BE01C}" srcOrd="0" destOrd="0" parTransId="{CC545A00-CF2C-4D85-A4A6-99731BB48908}" sibTransId="{63A2B028-BCAD-4C40-A486-978A74067E03}"/>
    <dgm:cxn modelId="{9C03A636-5BBE-4039-A086-3E8943F9C46B}" type="presOf" srcId="{1F877386-4233-43CB-8B84-976CF9EFCE21}" destId="{126EB895-5E73-4052-AF3E-962B60846C0B}" srcOrd="0" destOrd="0" presId="urn:microsoft.com/office/officeart/2008/layout/RadialCluster"/>
    <dgm:cxn modelId="{42D1D7CC-2223-4643-959B-38FB8A3A2EE0}" srcId="{42734080-A669-4BEF-95C0-4A1E9B088233}" destId="{1F877386-4233-43CB-8B84-976CF9EFCE21}" srcOrd="1" destOrd="0" parTransId="{EF65297D-9B07-43A6-90A4-0687BB2A314B}" sibTransId="{F3EFAD83-CF3D-4F2D-AF50-8992C03E2743}"/>
    <dgm:cxn modelId="{0AD96934-7FFF-4BA7-A197-759226AF9789}" type="presOf" srcId="{571CF422-1B41-4369-B7E4-EEA04ACC6F3C}" destId="{E97B2B93-5202-4DF9-ACAE-E5F74D84C177}" srcOrd="0" destOrd="0" presId="urn:microsoft.com/office/officeart/2008/layout/RadialCluster"/>
    <dgm:cxn modelId="{9A042E1C-9C9B-4E10-A82D-ED101671C2B5}" srcId="{571CF422-1B41-4369-B7E4-EEA04ACC6F3C}" destId="{42734080-A669-4BEF-95C0-4A1E9B088233}" srcOrd="0" destOrd="0" parTransId="{608C1336-9E0E-4CF2-AA9C-7A22898FBDA8}" sibTransId="{2EE3F4A9-6CBE-4A75-A8A8-23C815D04FFA}"/>
    <dgm:cxn modelId="{A916D79F-1DC4-4EB7-B438-8124B9973E6B}" type="presOf" srcId="{42734080-A669-4BEF-95C0-4A1E9B088233}" destId="{98B61A5D-EEF5-4AA7-B01F-7548FC00E615}" srcOrd="0" destOrd="0" presId="urn:microsoft.com/office/officeart/2008/layout/RadialCluster"/>
    <dgm:cxn modelId="{A29DB421-B32F-45B1-A18B-B94CBE2926A2}" type="presParOf" srcId="{E97B2B93-5202-4DF9-ACAE-E5F74D84C177}" destId="{23B9FA93-1100-4B11-BABC-2CA6C5192C33}" srcOrd="0" destOrd="0" presId="urn:microsoft.com/office/officeart/2008/layout/RadialCluster"/>
    <dgm:cxn modelId="{163314BE-92C0-4884-963D-F0B69BD9F1E2}" type="presParOf" srcId="{23B9FA93-1100-4B11-BABC-2CA6C5192C33}" destId="{98B61A5D-EEF5-4AA7-B01F-7548FC00E615}" srcOrd="0" destOrd="0" presId="urn:microsoft.com/office/officeart/2008/layout/RadialCluster"/>
    <dgm:cxn modelId="{A972E597-75C1-49BB-B337-F60DBB99D07B}" type="presParOf" srcId="{23B9FA93-1100-4B11-BABC-2CA6C5192C33}" destId="{C76A6298-74B1-42AA-AE2F-E57141F529E1}" srcOrd="1" destOrd="0" presId="urn:microsoft.com/office/officeart/2008/layout/RadialCluster"/>
    <dgm:cxn modelId="{2CA02C50-E990-4625-B655-5F165A874BBE}" type="presParOf" srcId="{23B9FA93-1100-4B11-BABC-2CA6C5192C33}" destId="{93EFD8A2-714D-438B-B135-7F2C07D079DD}" srcOrd="2" destOrd="0" presId="urn:microsoft.com/office/officeart/2008/layout/RadialCluster"/>
    <dgm:cxn modelId="{C1CA03FF-606C-4165-BE7F-C4466DF3141A}" type="presParOf" srcId="{23B9FA93-1100-4B11-BABC-2CA6C5192C33}" destId="{1FBB76F2-DF41-4DFC-BCAC-7B647B2E39C4}" srcOrd="3" destOrd="0" presId="urn:microsoft.com/office/officeart/2008/layout/RadialCluster"/>
    <dgm:cxn modelId="{66787D2A-5445-4AB9-AA48-7DFD528DE278}" type="presParOf" srcId="{23B9FA93-1100-4B11-BABC-2CA6C5192C33}" destId="{126EB895-5E73-4052-AF3E-962B60846C0B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D5CB1D0-6015-42D7-8353-F1FD2D8538D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34F72F9-648B-4728-968E-A65200749744}">
      <dgm:prSet phldrT="[文本]"/>
      <dgm:spPr/>
      <dgm:t>
        <a:bodyPr/>
        <a:lstStyle/>
        <a:p>
          <a:r>
            <a:rPr lang="zh-CN" altLang="en-US" dirty="0" smtClean="0"/>
            <a:t>判断批改的题目</a:t>
          </a:r>
          <a:endParaRPr lang="zh-CN" altLang="en-US" dirty="0"/>
        </a:p>
      </dgm:t>
    </dgm:pt>
    <dgm:pt modelId="{1DACBB82-99CC-4EFA-87AE-AB539399ED77}" type="parTrans" cxnId="{861F5ABB-71F4-4381-A1D3-E1DEBF04AFF1}">
      <dgm:prSet/>
      <dgm:spPr/>
      <dgm:t>
        <a:bodyPr/>
        <a:lstStyle/>
        <a:p>
          <a:endParaRPr lang="zh-CN" altLang="en-US"/>
        </a:p>
      </dgm:t>
    </dgm:pt>
    <dgm:pt modelId="{EEC5370A-0794-40B1-8DF9-AC31842212E6}" type="sibTrans" cxnId="{861F5ABB-71F4-4381-A1D3-E1DEBF04AFF1}">
      <dgm:prSet/>
      <dgm:spPr/>
      <dgm:t>
        <a:bodyPr/>
        <a:lstStyle/>
        <a:p>
          <a:endParaRPr lang="zh-CN" altLang="en-US"/>
        </a:p>
      </dgm:t>
    </dgm:pt>
    <dgm:pt modelId="{7EE923EA-F99F-4B79-8AFA-19341779D326}">
      <dgm:prSet phldrT="[文本]"/>
      <dgm:spPr/>
      <dgm:t>
        <a:bodyPr/>
        <a:lstStyle/>
        <a:p>
          <a:r>
            <a:rPr lang="zh-CN" altLang="en-US" dirty="0" smtClean="0"/>
            <a:t>选择批语</a:t>
          </a:r>
          <a:endParaRPr lang="zh-CN" altLang="en-US" dirty="0"/>
        </a:p>
      </dgm:t>
    </dgm:pt>
    <dgm:pt modelId="{AB80B810-FB48-46EA-A0DF-00C0989A1521}" type="parTrans" cxnId="{1DAB51D9-D25D-4A28-AF6C-034A694F6B5B}">
      <dgm:prSet/>
      <dgm:spPr/>
      <dgm:t>
        <a:bodyPr/>
        <a:lstStyle/>
        <a:p>
          <a:endParaRPr lang="zh-CN" altLang="en-US"/>
        </a:p>
      </dgm:t>
    </dgm:pt>
    <dgm:pt modelId="{61B13072-EAFE-4D08-8943-230862813017}" type="sibTrans" cxnId="{1DAB51D9-D25D-4A28-AF6C-034A694F6B5B}">
      <dgm:prSet/>
      <dgm:spPr/>
      <dgm:t>
        <a:bodyPr/>
        <a:lstStyle/>
        <a:p>
          <a:endParaRPr lang="zh-CN" altLang="en-US"/>
        </a:p>
      </dgm:t>
    </dgm:pt>
    <dgm:pt modelId="{17115611-60CE-402F-9A71-4BF73039C373}">
      <dgm:prSet phldrT="[文本]"/>
      <dgm:spPr/>
      <dgm:t>
        <a:bodyPr/>
        <a:lstStyle/>
        <a:p>
          <a:r>
            <a:rPr lang="zh-CN" altLang="en-US" dirty="0" smtClean="0"/>
            <a:t>批语展示</a:t>
          </a:r>
          <a:endParaRPr lang="zh-CN" altLang="en-US" dirty="0"/>
        </a:p>
      </dgm:t>
    </dgm:pt>
    <dgm:pt modelId="{6C3A91F0-C7F1-448C-BAB3-4AADB606DE56}" type="parTrans" cxnId="{2A8EA625-642E-488B-A79E-665102D631F1}">
      <dgm:prSet/>
      <dgm:spPr/>
      <dgm:t>
        <a:bodyPr/>
        <a:lstStyle/>
        <a:p>
          <a:endParaRPr lang="zh-CN" altLang="en-US"/>
        </a:p>
      </dgm:t>
    </dgm:pt>
    <dgm:pt modelId="{FE1372EA-F58F-4E1C-BF75-CD070F0648F3}" type="sibTrans" cxnId="{2A8EA625-642E-488B-A79E-665102D631F1}">
      <dgm:prSet/>
      <dgm:spPr/>
      <dgm:t>
        <a:bodyPr/>
        <a:lstStyle/>
        <a:p>
          <a:endParaRPr lang="zh-CN" altLang="en-US"/>
        </a:p>
      </dgm:t>
    </dgm:pt>
    <dgm:pt modelId="{1503D38F-837E-43C0-A9F4-869600170BCF}" type="pres">
      <dgm:prSet presAssocID="{2D5CB1D0-6015-42D7-8353-F1FD2D8538DA}" presName="CompostProcess" presStyleCnt="0">
        <dgm:presLayoutVars>
          <dgm:dir/>
          <dgm:resizeHandles val="exact"/>
        </dgm:presLayoutVars>
      </dgm:prSet>
      <dgm:spPr/>
    </dgm:pt>
    <dgm:pt modelId="{F4E318B8-D89C-47EB-9A1B-BD0E65DBB0E7}" type="pres">
      <dgm:prSet presAssocID="{2D5CB1D0-6015-42D7-8353-F1FD2D8538DA}" presName="arrow" presStyleLbl="bgShp" presStyleIdx="0" presStyleCnt="1"/>
      <dgm:spPr/>
    </dgm:pt>
    <dgm:pt modelId="{77C4CF6A-7C41-4DAD-8031-1D3A18D4EF55}" type="pres">
      <dgm:prSet presAssocID="{2D5CB1D0-6015-42D7-8353-F1FD2D8538DA}" presName="linearProcess" presStyleCnt="0"/>
      <dgm:spPr/>
    </dgm:pt>
    <dgm:pt modelId="{9AED8453-CBF1-4FD0-A618-79E4451119D0}" type="pres">
      <dgm:prSet presAssocID="{C34F72F9-648B-4728-968E-A6520074974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8CD212-9008-45A9-9C6B-BE098926A1B4}" type="pres">
      <dgm:prSet presAssocID="{EEC5370A-0794-40B1-8DF9-AC31842212E6}" presName="sibTrans" presStyleCnt="0"/>
      <dgm:spPr/>
    </dgm:pt>
    <dgm:pt modelId="{645DF5C8-87EB-4FD7-9D21-9CC0C4AAD56D}" type="pres">
      <dgm:prSet presAssocID="{7EE923EA-F99F-4B79-8AFA-19341779D326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C8ADFA-20EB-4445-A0B0-B4D491EEAD0C}" type="pres">
      <dgm:prSet presAssocID="{61B13072-EAFE-4D08-8943-230862813017}" presName="sibTrans" presStyleCnt="0"/>
      <dgm:spPr/>
    </dgm:pt>
    <dgm:pt modelId="{6703F462-FA28-42B6-B29F-C9E4A2FA1617}" type="pres">
      <dgm:prSet presAssocID="{17115611-60CE-402F-9A71-4BF73039C373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A8EA625-642E-488B-A79E-665102D631F1}" srcId="{2D5CB1D0-6015-42D7-8353-F1FD2D8538DA}" destId="{17115611-60CE-402F-9A71-4BF73039C373}" srcOrd="2" destOrd="0" parTransId="{6C3A91F0-C7F1-448C-BAB3-4AADB606DE56}" sibTransId="{FE1372EA-F58F-4E1C-BF75-CD070F0648F3}"/>
    <dgm:cxn modelId="{861F5ABB-71F4-4381-A1D3-E1DEBF04AFF1}" srcId="{2D5CB1D0-6015-42D7-8353-F1FD2D8538DA}" destId="{C34F72F9-648B-4728-968E-A65200749744}" srcOrd="0" destOrd="0" parTransId="{1DACBB82-99CC-4EFA-87AE-AB539399ED77}" sibTransId="{EEC5370A-0794-40B1-8DF9-AC31842212E6}"/>
    <dgm:cxn modelId="{3926D4C7-8576-484B-B52E-49E4FBF2A4AF}" type="presOf" srcId="{C34F72F9-648B-4728-968E-A65200749744}" destId="{9AED8453-CBF1-4FD0-A618-79E4451119D0}" srcOrd="0" destOrd="0" presId="urn:microsoft.com/office/officeart/2005/8/layout/hProcess9"/>
    <dgm:cxn modelId="{F741225A-E3BB-4074-86B5-86AFB644C2B6}" type="presOf" srcId="{17115611-60CE-402F-9A71-4BF73039C373}" destId="{6703F462-FA28-42B6-B29F-C9E4A2FA1617}" srcOrd="0" destOrd="0" presId="urn:microsoft.com/office/officeart/2005/8/layout/hProcess9"/>
    <dgm:cxn modelId="{F719444E-C6C2-4D8F-A3F2-093A0F5555FB}" type="presOf" srcId="{2D5CB1D0-6015-42D7-8353-F1FD2D8538DA}" destId="{1503D38F-837E-43C0-A9F4-869600170BCF}" srcOrd="0" destOrd="0" presId="urn:microsoft.com/office/officeart/2005/8/layout/hProcess9"/>
    <dgm:cxn modelId="{E7276F78-501F-437A-B1CB-967D706E3642}" type="presOf" srcId="{7EE923EA-F99F-4B79-8AFA-19341779D326}" destId="{645DF5C8-87EB-4FD7-9D21-9CC0C4AAD56D}" srcOrd="0" destOrd="0" presId="urn:microsoft.com/office/officeart/2005/8/layout/hProcess9"/>
    <dgm:cxn modelId="{1DAB51D9-D25D-4A28-AF6C-034A694F6B5B}" srcId="{2D5CB1D0-6015-42D7-8353-F1FD2D8538DA}" destId="{7EE923EA-F99F-4B79-8AFA-19341779D326}" srcOrd="1" destOrd="0" parTransId="{AB80B810-FB48-46EA-A0DF-00C0989A1521}" sibTransId="{61B13072-EAFE-4D08-8943-230862813017}"/>
    <dgm:cxn modelId="{967AB7DF-097C-44FD-9367-74C2B568D1BC}" type="presParOf" srcId="{1503D38F-837E-43C0-A9F4-869600170BCF}" destId="{F4E318B8-D89C-47EB-9A1B-BD0E65DBB0E7}" srcOrd="0" destOrd="0" presId="urn:microsoft.com/office/officeart/2005/8/layout/hProcess9"/>
    <dgm:cxn modelId="{57D71EDF-6019-4B71-9E56-E70F331FDFB3}" type="presParOf" srcId="{1503D38F-837E-43C0-A9F4-869600170BCF}" destId="{77C4CF6A-7C41-4DAD-8031-1D3A18D4EF55}" srcOrd="1" destOrd="0" presId="urn:microsoft.com/office/officeart/2005/8/layout/hProcess9"/>
    <dgm:cxn modelId="{7B58C5B4-A175-4DC7-867A-69B5045F976C}" type="presParOf" srcId="{77C4CF6A-7C41-4DAD-8031-1D3A18D4EF55}" destId="{9AED8453-CBF1-4FD0-A618-79E4451119D0}" srcOrd="0" destOrd="0" presId="urn:microsoft.com/office/officeart/2005/8/layout/hProcess9"/>
    <dgm:cxn modelId="{3F87CF2E-DAF9-4A25-A10C-6AD133C93B0D}" type="presParOf" srcId="{77C4CF6A-7C41-4DAD-8031-1D3A18D4EF55}" destId="{938CD212-9008-45A9-9C6B-BE098926A1B4}" srcOrd="1" destOrd="0" presId="urn:microsoft.com/office/officeart/2005/8/layout/hProcess9"/>
    <dgm:cxn modelId="{5D2AC09D-2970-4A1F-87F2-AB441F9D1B0C}" type="presParOf" srcId="{77C4CF6A-7C41-4DAD-8031-1D3A18D4EF55}" destId="{645DF5C8-87EB-4FD7-9D21-9CC0C4AAD56D}" srcOrd="2" destOrd="0" presId="urn:microsoft.com/office/officeart/2005/8/layout/hProcess9"/>
    <dgm:cxn modelId="{CDEE427B-A5E8-4F17-84DA-64C2B1139B16}" type="presParOf" srcId="{77C4CF6A-7C41-4DAD-8031-1D3A18D4EF55}" destId="{73C8ADFA-20EB-4445-A0B0-B4D491EEAD0C}" srcOrd="3" destOrd="0" presId="urn:microsoft.com/office/officeart/2005/8/layout/hProcess9"/>
    <dgm:cxn modelId="{EB199221-A76C-4583-BF97-1BD59500B13B}" type="presParOf" srcId="{77C4CF6A-7C41-4DAD-8031-1D3A18D4EF55}" destId="{6703F462-FA28-42B6-B29F-C9E4A2FA1617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201762E-7057-4086-A639-19E3217A405C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</dgm:pt>
    <dgm:pt modelId="{58140FBD-630C-469C-A6F6-C3DAA8293F5D}">
      <dgm:prSet phldrT="[文本]"/>
      <dgm:spPr/>
      <dgm:t>
        <a:bodyPr/>
        <a:lstStyle/>
        <a:p>
          <a:r>
            <a:rPr lang="zh-CN" altLang="en-US" dirty="0" smtClean="0"/>
            <a:t>判断结果</a:t>
          </a:r>
          <a:endParaRPr lang="zh-CN" altLang="en-US" dirty="0"/>
        </a:p>
      </dgm:t>
    </dgm:pt>
    <dgm:pt modelId="{1126B5D7-A05A-4F97-A1A3-4BA537BB2DA9}" type="parTrans" cxnId="{6F55E214-0772-4699-9F33-FDEAACBB16E0}">
      <dgm:prSet/>
      <dgm:spPr/>
      <dgm:t>
        <a:bodyPr/>
        <a:lstStyle/>
        <a:p>
          <a:endParaRPr lang="zh-CN" altLang="en-US"/>
        </a:p>
      </dgm:t>
    </dgm:pt>
    <dgm:pt modelId="{180ACD5A-16EA-47AB-9AE1-47D2173FE039}" type="sibTrans" cxnId="{6F55E214-0772-4699-9F33-FDEAACBB16E0}">
      <dgm:prSet/>
      <dgm:spPr/>
      <dgm:t>
        <a:bodyPr/>
        <a:lstStyle/>
        <a:p>
          <a:endParaRPr lang="zh-CN" altLang="en-US"/>
        </a:p>
      </dgm:t>
    </dgm:pt>
    <dgm:pt modelId="{1E8524F8-6286-4988-941A-F840181DB4F5}">
      <dgm:prSet phldrT="[文本]"/>
      <dgm:spPr/>
      <dgm:t>
        <a:bodyPr/>
        <a:lstStyle/>
        <a:p>
          <a:r>
            <a:rPr lang="zh-CN" altLang="en-US" dirty="0" smtClean="0"/>
            <a:t>批语</a:t>
          </a:r>
          <a:endParaRPr lang="zh-CN" altLang="en-US" dirty="0"/>
        </a:p>
      </dgm:t>
    </dgm:pt>
    <dgm:pt modelId="{E113FAC8-EB76-4CD9-9D41-DA92BAC09D3D}" type="parTrans" cxnId="{31A4125D-72BD-48A6-A344-BBD600ACF01A}">
      <dgm:prSet/>
      <dgm:spPr/>
      <dgm:t>
        <a:bodyPr/>
        <a:lstStyle/>
        <a:p>
          <a:endParaRPr lang="zh-CN" altLang="en-US"/>
        </a:p>
      </dgm:t>
    </dgm:pt>
    <dgm:pt modelId="{267C7EC2-08A5-4473-A021-B147F4A73EB9}" type="sibTrans" cxnId="{31A4125D-72BD-48A6-A344-BBD600ACF01A}">
      <dgm:prSet/>
      <dgm:spPr/>
      <dgm:t>
        <a:bodyPr/>
        <a:lstStyle/>
        <a:p>
          <a:endParaRPr lang="zh-CN" altLang="en-US"/>
        </a:p>
      </dgm:t>
    </dgm:pt>
    <dgm:pt modelId="{6F0A8733-6021-4B46-B393-2AED6E21AE36}">
      <dgm:prSet phldrT="[文本]"/>
      <dgm:spPr/>
      <dgm:t>
        <a:bodyPr/>
        <a:lstStyle/>
        <a:p>
          <a:r>
            <a:rPr lang="zh-CN" altLang="en-US" dirty="0" smtClean="0"/>
            <a:t>最终</a:t>
          </a:r>
          <a:r>
            <a:rPr lang="en-US" altLang="zh-CN" dirty="0" smtClean="0"/>
            <a:t>xml</a:t>
          </a:r>
          <a:endParaRPr lang="zh-CN" altLang="en-US" dirty="0"/>
        </a:p>
      </dgm:t>
    </dgm:pt>
    <dgm:pt modelId="{BB294E1C-5D27-4C39-AA16-61DEE8CCC28B}" type="parTrans" cxnId="{7080A063-885D-4514-938C-658BF77B1959}">
      <dgm:prSet/>
      <dgm:spPr/>
      <dgm:t>
        <a:bodyPr/>
        <a:lstStyle/>
        <a:p>
          <a:endParaRPr lang="zh-CN" altLang="en-US"/>
        </a:p>
      </dgm:t>
    </dgm:pt>
    <dgm:pt modelId="{207BA47D-A36B-4763-9354-722D1251B7F1}" type="sibTrans" cxnId="{7080A063-885D-4514-938C-658BF77B1959}">
      <dgm:prSet/>
      <dgm:spPr/>
      <dgm:t>
        <a:bodyPr/>
        <a:lstStyle/>
        <a:p>
          <a:endParaRPr lang="zh-CN" altLang="en-US"/>
        </a:p>
      </dgm:t>
    </dgm:pt>
    <dgm:pt modelId="{3EE0088D-2B18-48DF-A597-2E97AE884813}" type="pres">
      <dgm:prSet presAssocID="{8201762E-7057-4086-A639-19E3217A405C}" presName="linearFlow" presStyleCnt="0">
        <dgm:presLayoutVars>
          <dgm:dir/>
          <dgm:resizeHandles val="exact"/>
        </dgm:presLayoutVars>
      </dgm:prSet>
      <dgm:spPr/>
    </dgm:pt>
    <dgm:pt modelId="{4DD9844B-C147-4042-85F3-3B5CCFB82587}" type="pres">
      <dgm:prSet presAssocID="{58140FBD-630C-469C-A6F6-C3DAA8293F5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A22333-6906-4AB3-AD4B-DD615CFE7C48}" type="pres">
      <dgm:prSet presAssocID="{180ACD5A-16EA-47AB-9AE1-47D2173FE039}" presName="spacerL" presStyleCnt="0"/>
      <dgm:spPr/>
    </dgm:pt>
    <dgm:pt modelId="{501BCDB9-118D-4479-AAAC-A11EA6F5DE3C}" type="pres">
      <dgm:prSet presAssocID="{180ACD5A-16EA-47AB-9AE1-47D2173FE039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48368BCA-D242-4B4B-A8DB-FC0311F91466}" type="pres">
      <dgm:prSet presAssocID="{180ACD5A-16EA-47AB-9AE1-47D2173FE039}" presName="spacerR" presStyleCnt="0"/>
      <dgm:spPr/>
    </dgm:pt>
    <dgm:pt modelId="{F78468A3-EBF5-4519-AC8A-76108722F3FE}" type="pres">
      <dgm:prSet presAssocID="{1E8524F8-6286-4988-941A-F840181DB4F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E19C3B-47E6-4FD2-A35A-35ECC4E40F11}" type="pres">
      <dgm:prSet presAssocID="{267C7EC2-08A5-4473-A021-B147F4A73EB9}" presName="spacerL" presStyleCnt="0"/>
      <dgm:spPr/>
    </dgm:pt>
    <dgm:pt modelId="{240283A2-19E3-4FAE-AC88-E05FF7667394}" type="pres">
      <dgm:prSet presAssocID="{267C7EC2-08A5-4473-A021-B147F4A73EB9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B1A1A570-3B4D-4CAC-8AE5-AFE6A6CC856A}" type="pres">
      <dgm:prSet presAssocID="{267C7EC2-08A5-4473-A021-B147F4A73EB9}" presName="spacerR" presStyleCnt="0"/>
      <dgm:spPr/>
    </dgm:pt>
    <dgm:pt modelId="{4FFE6D3C-A6BF-4560-B0E3-1E522F796A4F}" type="pres">
      <dgm:prSet presAssocID="{6F0A8733-6021-4B46-B393-2AED6E21AE3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1EF7EE2-C14B-44E4-BE4E-FA219ECD0483}" type="presOf" srcId="{6F0A8733-6021-4B46-B393-2AED6E21AE36}" destId="{4FFE6D3C-A6BF-4560-B0E3-1E522F796A4F}" srcOrd="0" destOrd="0" presId="urn:microsoft.com/office/officeart/2005/8/layout/equation1"/>
    <dgm:cxn modelId="{31A4125D-72BD-48A6-A344-BBD600ACF01A}" srcId="{8201762E-7057-4086-A639-19E3217A405C}" destId="{1E8524F8-6286-4988-941A-F840181DB4F5}" srcOrd="1" destOrd="0" parTransId="{E113FAC8-EB76-4CD9-9D41-DA92BAC09D3D}" sibTransId="{267C7EC2-08A5-4473-A021-B147F4A73EB9}"/>
    <dgm:cxn modelId="{3C0C8EB2-3352-4ACA-A0FE-F5BE5D9CB01E}" type="presOf" srcId="{180ACD5A-16EA-47AB-9AE1-47D2173FE039}" destId="{501BCDB9-118D-4479-AAAC-A11EA6F5DE3C}" srcOrd="0" destOrd="0" presId="urn:microsoft.com/office/officeart/2005/8/layout/equation1"/>
    <dgm:cxn modelId="{7080A063-885D-4514-938C-658BF77B1959}" srcId="{8201762E-7057-4086-A639-19E3217A405C}" destId="{6F0A8733-6021-4B46-B393-2AED6E21AE36}" srcOrd="2" destOrd="0" parTransId="{BB294E1C-5D27-4C39-AA16-61DEE8CCC28B}" sibTransId="{207BA47D-A36B-4763-9354-722D1251B7F1}"/>
    <dgm:cxn modelId="{F6F29367-B21B-45B2-B546-0DD248DC1523}" type="presOf" srcId="{1E8524F8-6286-4988-941A-F840181DB4F5}" destId="{F78468A3-EBF5-4519-AC8A-76108722F3FE}" srcOrd="0" destOrd="0" presId="urn:microsoft.com/office/officeart/2005/8/layout/equation1"/>
    <dgm:cxn modelId="{1244804A-AE5D-49B8-B8C3-1FC453BF7DFF}" type="presOf" srcId="{267C7EC2-08A5-4473-A021-B147F4A73EB9}" destId="{240283A2-19E3-4FAE-AC88-E05FF7667394}" srcOrd="0" destOrd="0" presId="urn:microsoft.com/office/officeart/2005/8/layout/equation1"/>
    <dgm:cxn modelId="{6F55E214-0772-4699-9F33-FDEAACBB16E0}" srcId="{8201762E-7057-4086-A639-19E3217A405C}" destId="{58140FBD-630C-469C-A6F6-C3DAA8293F5D}" srcOrd="0" destOrd="0" parTransId="{1126B5D7-A05A-4F97-A1A3-4BA537BB2DA9}" sibTransId="{180ACD5A-16EA-47AB-9AE1-47D2173FE039}"/>
    <dgm:cxn modelId="{533564AA-15FC-4A81-86F5-51BB54F8D60E}" type="presOf" srcId="{58140FBD-630C-469C-A6F6-C3DAA8293F5D}" destId="{4DD9844B-C147-4042-85F3-3B5CCFB82587}" srcOrd="0" destOrd="0" presId="urn:microsoft.com/office/officeart/2005/8/layout/equation1"/>
    <dgm:cxn modelId="{F651175D-886A-44FB-B6AD-06EB608350FA}" type="presOf" srcId="{8201762E-7057-4086-A639-19E3217A405C}" destId="{3EE0088D-2B18-48DF-A597-2E97AE884813}" srcOrd="0" destOrd="0" presId="urn:microsoft.com/office/officeart/2005/8/layout/equation1"/>
    <dgm:cxn modelId="{92FFB20D-E3AB-41DF-A72E-839A44BEB188}" type="presParOf" srcId="{3EE0088D-2B18-48DF-A597-2E97AE884813}" destId="{4DD9844B-C147-4042-85F3-3B5CCFB82587}" srcOrd="0" destOrd="0" presId="urn:microsoft.com/office/officeart/2005/8/layout/equation1"/>
    <dgm:cxn modelId="{09933207-01AC-465F-A2CD-E7A8FD2CE79D}" type="presParOf" srcId="{3EE0088D-2B18-48DF-A597-2E97AE884813}" destId="{24A22333-6906-4AB3-AD4B-DD615CFE7C48}" srcOrd="1" destOrd="0" presId="urn:microsoft.com/office/officeart/2005/8/layout/equation1"/>
    <dgm:cxn modelId="{ED15F06E-4D65-4703-81B2-9DA1044153DE}" type="presParOf" srcId="{3EE0088D-2B18-48DF-A597-2E97AE884813}" destId="{501BCDB9-118D-4479-AAAC-A11EA6F5DE3C}" srcOrd="2" destOrd="0" presId="urn:microsoft.com/office/officeart/2005/8/layout/equation1"/>
    <dgm:cxn modelId="{4A83FB54-412F-421C-ACB2-7A619326AF70}" type="presParOf" srcId="{3EE0088D-2B18-48DF-A597-2E97AE884813}" destId="{48368BCA-D242-4B4B-A8DB-FC0311F91466}" srcOrd="3" destOrd="0" presId="urn:microsoft.com/office/officeart/2005/8/layout/equation1"/>
    <dgm:cxn modelId="{40C39E09-9691-4A44-B640-BA3626A7F05E}" type="presParOf" srcId="{3EE0088D-2B18-48DF-A597-2E97AE884813}" destId="{F78468A3-EBF5-4519-AC8A-76108722F3FE}" srcOrd="4" destOrd="0" presId="urn:microsoft.com/office/officeart/2005/8/layout/equation1"/>
    <dgm:cxn modelId="{F719D190-573B-42A9-B415-1B31EFB9AD9F}" type="presParOf" srcId="{3EE0088D-2B18-48DF-A597-2E97AE884813}" destId="{5BE19C3B-47E6-4FD2-A35A-35ECC4E40F11}" srcOrd="5" destOrd="0" presId="urn:microsoft.com/office/officeart/2005/8/layout/equation1"/>
    <dgm:cxn modelId="{30C2CADA-A89B-482E-9429-4110FB796819}" type="presParOf" srcId="{3EE0088D-2B18-48DF-A597-2E97AE884813}" destId="{240283A2-19E3-4FAE-AC88-E05FF7667394}" srcOrd="6" destOrd="0" presId="urn:microsoft.com/office/officeart/2005/8/layout/equation1"/>
    <dgm:cxn modelId="{4763D8A5-24B0-4A59-9608-867435359DC9}" type="presParOf" srcId="{3EE0088D-2B18-48DF-A597-2E97AE884813}" destId="{B1A1A570-3B4D-4CAC-8AE5-AFE6A6CC856A}" srcOrd="7" destOrd="0" presId="urn:microsoft.com/office/officeart/2005/8/layout/equation1"/>
    <dgm:cxn modelId="{C27C1C05-D34C-4772-810C-FE29777AC812}" type="presParOf" srcId="{3EE0088D-2B18-48DF-A597-2E97AE884813}" destId="{4FFE6D3C-A6BF-4560-B0E3-1E522F796A4F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201762E-7057-4086-A639-19E3217A405C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</dgm:pt>
    <dgm:pt modelId="{58140FBD-630C-469C-A6F6-C3DAA8293F5D}">
      <dgm:prSet phldrT="[文本]"/>
      <dgm:spPr/>
      <dgm:t>
        <a:bodyPr/>
        <a:lstStyle/>
        <a:p>
          <a:r>
            <a:rPr lang="zh-CN" altLang="en-US" dirty="0" smtClean="0"/>
            <a:t>手绘痕迹</a:t>
          </a:r>
          <a:endParaRPr lang="zh-CN" altLang="en-US" dirty="0"/>
        </a:p>
      </dgm:t>
    </dgm:pt>
    <dgm:pt modelId="{1126B5D7-A05A-4F97-A1A3-4BA537BB2DA9}" type="parTrans" cxnId="{6F55E214-0772-4699-9F33-FDEAACBB16E0}">
      <dgm:prSet/>
      <dgm:spPr/>
      <dgm:t>
        <a:bodyPr/>
        <a:lstStyle/>
        <a:p>
          <a:endParaRPr lang="zh-CN" altLang="en-US"/>
        </a:p>
      </dgm:t>
    </dgm:pt>
    <dgm:pt modelId="{180ACD5A-16EA-47AB-9AE1-47D2173FE039}" type="sibTrans" cxnId="{6F55E214-0772-4699-9F33-FDEAACBB16E0}">
      <dgm:prSet/>
      <dgm:spPr/>
      <dgm:t>
        <a:bodyPr/>
        <a:lstStyle/>
        <a:p>
          <a:endParaRPr lang="zh-CN" altLang="en-US"/>
        </a:p>
      </dgm:t>
    </dgm:pt>
    <dgm:pt modelId="{1E8524F8-6286-4988-941A-F840181DB4F5}">
      <dgm:prSet phldrT="[文本]"/>
      <dgm:spPr/>
      <dgm:t>
        <a:bodyPr/>
        <a:lstStyle/>
        <a:p>
          <a:r>
            <a:rPr lang="zh-CN" altLang="en-US" dirty="0" smtClean="0"/>
            <a:t>批语图片</a:t>
          </a:r>
          <a:endParaRPr lang="zh-CN" altLang="en-US" dirty="0"/>
        </a:p>
      </dgm:t>
    </dgm:pt>
    <dgm:pt modelId="{E113FAC8-EB76-4CD9-9D41-DA92BAC09D3D}" type="parTrans" cxnId="{31A4125D-72BD-48A6-A344-BBD600ACF01A}">
      <dgm:prSet/>
      <dgm:spPr/>
      <dgm:t>
        <a:bodyPr/>
        <a:lstStyle/>
        <a:p>
          <a:endParaRPr lang="zh-CN" altLang="en-US"/>
        </a:p>
      </dgm:t>
    </dgm:pt>
    <dgm:pt modelId="{267C7EC2-08A5-4473-A021-B147F4A73EB9}" type="sibTrans" cxnId="{31A4125D-72BD-48A6-A344-BBD600ACF01A}">
      <dgm:prSet/>
      <dgm:spPr/>
      <dgm:t>
        <a:bodyPr/>
        <a:lstStyle/>
        <a:p>
          <a:endParaRPr lang="zh-CN" altLang="en-US"/>
        </a:p>
      </dgm:t>
    </dgm:pt>
    <dgm:pt modelId="{6F0A8733-6021-4B46-B393-2AED6E21AE36}">
      <dgm:prSet phldrT="[文本]"/>
      <dgm:spPr/>
      <dgm:t>
        <a:bodyPr/>
        <a:lstStyle/>
        <a:p>
          <a:r>
            <a:rPr lang="zh-CN" altLang="en-US" dirty="0" smtClean="0"/>
            <a:t>最终图片</a:t>
          </a:r>
          <a:endParaRPr lang="zh-CN" altLang="en-US" dirty="0"/>
        </a:p>
      </dgm:t>
    </dgm:pt>
    <dgm:pt modelId="{BB294E1C-5D27-4C39-AA16-61DEE8CCC28B}" type="parTrans" cxnId="{7080A063-885D-4514-938C-658BF77B1959}">
      <dgm:prSet/>
      <dgm:spPr/>
      <dgm:t>
        <a:bodyPr/>
        <a:lstStyle/>
        <a:p>
          <a:endParaRPr lang="zh-CN" altLang="en-US"/>
        </a:p>
      </dgm:t>
    </dgm:pt>
    <dgm:pt modelId="{207BA47D-A36B-4763-9354-722D1251B7F1}" type="sibTrans" cxnId="{7080A063-885D-4514-938C-658BF77B1959}">
      <dgm:prSet/>
      <dgm:spPr/>
      <dgm:t>
        <a:bodyPr/>
        <a:lstStyle/>
        <a:p>
          <a:endParaRPr lang="zh-CN" altLang="en-US"/>
        </a:p>
      </dgm:t>
    </dgm:pt>
    <dgm:pt modelId="{3EE0088D-2B18-48DF-A597-2E97AE884813}" type="pres">
      <dgm:prSet presAssocID="{8201762E-7057-4086-A639-19E3217A405C}" presName="linearFlow" presStyleCnt="0">
        <dgm:presLayoutVars>
          <dgm:dir/>
          <dgm:resizeHandles val="exact"/>
        </dgm:presLayoutVars>
      </dgm:prSet>
      <dgm:spPr/>
    </dgm:pt>
    <dgm:pt modelId="{4DD9844B-C147-4042-85F3-3B5CCFB82587}" type="pres">
      <dgm:prSet presAssocID="{58140FBD-630C-469C-A6F6-C3DAA8293F5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A22333-6906-4AB3-AD4B-DD615CFE7C48}" type="pres">
      <dgm:prSet presAssocID="{180ACD5A-16EA-47AB-9AE1-47D2173FE039}" presName="spacerL" presStyleCnt="0"/>
      <dgm:spPr/>
    </dgm:pt>
    <dgm:pt modelId="{501BCDB9-118D-4479-AAAC-A11EA6F5DE3C}" type="pres">
      <dgm:prSet presAssocID="{180ACD5A-16EA-47AB-9AE1-47D2173FE039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48368BCA-D242-4B4B-A8DB-FC0311F91466}" type="pres">
      <dgm:prSet presAssocID="{180ACD5A-16EA-47AB-9AE1-47D2173FE039}" presName="spacerR" presStyleCnt="0"/>
      <dgm:spPr/>
    </dgm:pt>
    <dgm:pt modelId="{F78468A3-EBF5-4519-AC8A-76108722F3FE}" type="pres">
      <dgm:prSet presAssocID="{1E8524F8-6286-4988-941A-F840181DB4F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E19C3B-47E6-4FD2-A35A-35ECC4E40F11}" type="pres">
      <dgm:prSet presAssocID="{267C7EC2-08A5-4473-A021-B147F4A73EB9}" presName="spacerL" presStyleCnt="0"/>
      <dgm:spPr/>
    </dgm:pt>
    <dgm:pt modelId="{240283A2-19E3-4FAE-AC88-E05FF7667394}" type="pres">
      <dgm:prSet presAssocID="{267C7EC2-08A5-4473-A021-B147F4A73EB9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B1A1A570-3B4D-4CAC-8AE5-AFE6A6CC856A}" type="pres">
      <dgm:prSet presAssocID="{267C7EC2-08A5-4473-A021-B147F4A73EB9}" presName="spacerR" presStyleCnt="0"/>
      <dgm:spPr/>
    </dgm:pt>
    <dgm:pt modelId="{4FFE6D3C-A6BF-4560-B0E3-1E522F796A4F}" type="pres">
      <dgm:prSet presAssocID="{6F0A8733-6021-4B46-B393-2AED6E21AE3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FD6AC88-17A4-46EC-9057-4C825AE1B1B0}" type="presOf" srcId="{8201762E-7057-4086-A639-19E3217A405C}" destId="{3EE0088D-2B18-48DF-A597-2E97AE884813}" srcOrd="0" destOrd="0" presId="urn:microsoft.com/office/officeart/2005/8/layout/equation1"/>
    <dgm:cxn modelId="{81609595-1037-4C1C-AB42-521B8C42FD3F}" type="presOf" srcId="{6F0A8733-6021-4B46-B393-2AED6E21AE36}" destId="{4FFE6D3C-A6BF-4560-B0E3-1E522F796A4F}" srcOrd="0" destOrd="0" presId="urn:microsoft.com/office/officeart/2005/8/layout/equation1"/>
    <dgm:cxn modelId="{31A4125D-72BD-48A6-A344-BBD600ACF01A}" srcId="{8201762E-7057-4086-A639-19E3217A405C}" destId="{1E8524F8-6286-4988-941A-F840181DB4F5}" srcOrd="1" destOrd="0" parTransId="{E113FAC8-EB76-4CD9-9D41-DA92BAC09D3D}" sibTransId="{267C7EC2-08A5-4473-A021-B147F4A73EB9}"/>
    <dgm:cxn modelId="{EA345673-A956-401D-8C3F-3006D004E7DE}" type="presOf" srcId="{267C7EC2-08A5-4473-A021-B147F4A73EB9}" destId="{240283A2-19E3-4FAE-AC88-E05FF7667394}" srcOrd="0" destOrd="0" presId="urn:microsoft.com/office/officeart/2005/8/layout/equation1"/>
    <dgm:cxn modelId="{7080A063-885D-4514-938C-658BF77B1959}" srcId="{8201762E-7057-4086-A639-19E3217A405C}" destId="{6F0A8733-6021-4B46-B393-2AED6E21AE36}" srcOrd="2" destOrd="0" parTransId="{BB294E1C-5D27-4C39-AA16-61DEE8CCC28B}" sibTransId="{207BA47D-A36B-4763-9354-722D1251B7F1}"/>
    <dgm:cxn modelId="{6F55E214-0772-4699-9F33-FDEAACBB16E0}" srcId="{8201762E-7057-4086-A639-19E3217A405C}" destId="{58140FBD-630C-469C-A6F6-C3DAA8293F5D}" srcOrd="0" destOrd="0" parTransId="{1126B5D7-A05A-4F97-A1A3-4BA537BB2DA9}" sibTransId="{180ACD5A-16EA-47AB-9AE1-47D2173FE039}"/>
    <dgm:cxn modelId="{EF94457D-18C4-4660-A119-47BF9E9F0503}" type="presOf" srcId="{1E8524F8-6286-4988-941A-F840181DB4F5}" destId="{F78468A3-EBF5-4519-AC8A-76108722F3FE}" srcOrd="0" destOrd="0" presId="urn:microsoft.com/office/officeart/2005/8/layout/equation1"/>
    <dgm:cxn modelId="{10472145-4F47-4D1C-ACC7-42F2A869D5D7}" type="presOf" srcId="{180ACD5A-16EA-47AB-9AE1-47D2173FE039}" destId="{501BCDB9-118D-4479-AAAC-A11EA6F5DE3C}" srcOrd="0" destOrd="0" presId="urn:microsoft.com/office/officeart/2005/8/layout/equation1"/>
    <dgm:cxn modelId="{1271FE8E-4883-41B8-8165-4D9B37B07438}" type="presOf" srcId="{58140FBD-630C-469C-A6F6-C3DAA8293F5D}" destId="{4DD9844B-C147-4042-85F3-3B5CCFB82587}" srcOrd="0" destOrd="0" presId="urn:microsoft.com/office/officeart/2005/8/layout/equation1"/>
    <dgm:cxn modelId="{EC1952B3-3FA6-4836-93D0-2FA717697336}" type="presParOf" srcId="{3EE0088D-2B18-48DF-A597-2E97AE884813}" destId="{4DD9844B-C147-4042-85F3-3B5CCFB82587}" srcOrd="0" destOrd="0" presId="urn:microsoft.com/office/officeart/2005/8/layout/equation1"/>
    <dgm:cxn modelId="{07689528-FF2F-43CE-BB8E-639E831985A3}" type="presParOf" srcId="{3EE0088D-2B18-48DF-A597-2E97AE884813}" destId="{24A22333-6906-4AB3-AD4B-DD615CFE7C48}" srcOrd="1" destOrd="0" presId="urn:microsoft.com/office/officeart/2005/8/layout/equation1"/>
    <dgm:cxn modelId="{C31BC1A7-B118-4A54-9C06-BE94EC9D18A1}" type="presParOf" srcId="{3EE0088D-2B18-48DF-A597-2E97AE884813}" destId="{501BCDB9-118D-4479-AAAC-A11EA6F5DE3C}" srcOrd="2" destOrd="0" presId="urn:microsoft.com/office/officeart/2005/8/layout/equation1"/>
    <dgm:cxn modelId="{EFD9A87E-61DF-4D10-BDCD-F99C90D18126}" type="presParOf" srcId="{3EE0088D-2B18-48DF-A597-2E97AE884813}" destId="{48368BCA-D242-4B4B-A8DB-FC0311F91466}" srcOrd="3" destOrd="0" presId="urn:microsoft.com/office/officeart/2005/8/layout/equation1"/>
    <dgm:cxn modelId="{7161F390-968B-4563-8FF2-2170DFD5E4C0}" type="presParOf" srcId="{3EE0088D-2B18-48DF-A597-2E97AE884813}" destId="{F78468A3-EBF5-4519-AC8A-76108722F3FE}" srcOrd="4" destOrd="0" presId="urn:microsoft.com/office/officeart/2005/8/layout/equation1"/>
    <dgm:cxn modelId="{0C970C2D-FED6-4D80-B821-B61FFE0ADD04}" type="presParOf" srcId="{3EE0088D-2B18-48DF-A597-2E97AE884813}" destId="{5BE19C3B-47E6-4FD2-A35A-35ECC4E40F11}" srcOrd="5" destOrd="0" presId="urn:microsoft.com/office/officeart/2005/8/layout/equation1"/>
    <dgm:cxn modelId="{7249A562-E6C7-47FC-8334-6B6B09D7A48C}" type="presParOf" srcId="{3EE0088D-2B18-48DF-A597-2E97AE884813}" destId="{240283A2-19E3-4FAE-AC88-E05FF7667394}" srcOrd="6" destOrd="0" presId="urn:microsoft.com/office/officeart/2005/8/layout/equation1"/>
    <dgm:cxn modelId="{15FC8A42-07B5-4220-A6A4-1E1569574A06}" type="presParOf" srcId="{3EE0088D-2B18-48DF-A597-2E97AE884813}" destId="{B1A1A570-3B4D-4CAC-8AE5-AFE6A6CC856A}" srcOrd="7" destOrd="0" presId="urn:microsoft.com/office/officeart/2005/8/layout/equation1"/>
    <dgm:cxn modelId="{C1194271-0B19-4BDE-8D92-8A9677C14C9F}" type="presParOf" srcId="{3EE0088D-2B18-48DF-A597-2E97AE884813}" destId="{4FFE6D3C-A6BF-4560-B0E3-1E522F796A4F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32D8A-0C05-4EDA-A5FF-BFE5DC86B682}">
      <dsp:nvSpPr>
        <dsp:cNvPr id="0" name=""/>
        <dsp:cNvSpPr/>
      </dsp:nvSpPr>
      <dsp:spPr>
        <a:xfrm>
          <a:off x="0" y="253959"/>
          <a:ext cx="3984104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A32A1E-FCBC-4C7C-BDFE-F6393EE36C27}">
      <dsp:nvSpPr>
        <dsp:cNvPr id="0" name=""/>
        <dsp:cNvSpPr/>
      </dsp:nvSpPr>
      <dsp:spPr>
        <a:xfrm>
          <a:off x="199205" y="106359"/>
          <a:ext cx="2788872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413" tIns="0" rIns="105413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题目编号</a:t>
          </a:r>
          <a:endParaRPr lang="zh-CN" altLang="en-US" sz="1000" kern="1200" dirty="0"/>
        </a:p>
      </dsp:txBody>
      <dsp:txXfrm>
        <a:off x="213615" y="120769"/>
        <a:ext cx="2760052" cy="266380"/>
      </dsp:txXfrm>
    </dsp:sp>
    <dsp:sp modelId="{A80D1CD6-49B4-4E97-AC87-C6CE33066CC5}">
      <dsp:nvSpPr>
        <dsp:cNvPr id="0" name=""/>
        <dsp:cNvSpPr/>
      </dsp:nvSpPr>
      <dsp:spPr>
        <a:xfrm>
          <a:off x="0" y="707560"/>
          <a:ext cx="3984104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0DF9DE-F707-448B-B637-BEB0B2FA2FF4}">
      <dsp:nvSpPr>
        <dsp:cNvPr id="0" name=""/>
        <dsp:cNvSpPr/>
      </dsp:nvSpPr>
      <dsp:spPr>
        <a:xfrm>
          <a:off x="199205" y="559960"/>
          <a:ext cx="2788872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413" tIns="0" rIns="105413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起始位置</a:t>
          </a:r>
          <a:endParaRPr lang="zh-CN" altLang="en-US" sz="1000" kern="1200" dirty="0"/>
        </a:p>
      </dsp:txBody>
      <dsp:txXfrm>
        <a:off x="213615" y="574370"/>
        <a:ext cx="2760052" cy="266380"/>
      </dsp:txXfrm>
    </dsp:sp>
    <dsp:sp modelId="{B6B641AC-0790-42AD-B9FB-714F66792455}">
      <dsp:nvSpPr>
        <dsp:cNvPr id="0" name=""/>
        <dsp:cNvSpPr/>
      </dsp:nvSpPr>
      <dsp:spPr>
        <a:xfrm>
          <a:off x="0" y="1161160"/>
          <a:ext cx="3984104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8FD05D-72E4-44A6-82DF-C470620D5854}">
      <dsp:nvSpPr>
        <dsp:cNvPr id="0" name=""/>
        <dsp:cNvSpPr/>
      </dsp:nvSpPr>
      <dsp:spPr>
        <a:xfrm>
          <a:off x="199205" y="1013560"/>
          <a:ext cx="2788872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413" tIns="0" rIns="105413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内容</a:t>
          </a:r>
          <a:endParaRPr lang="zh-CN" altLang="en-US" sz="1000" kern="1200" dirty="0"/>
        </a:p>
      </dsp:txBody>
      <dsp:txXfrm>
        <a:off x="213615" y="1027970"/>
        <a:ext cx="2760052" cy="266380"/>
      </dsp:txXfrm>
    </dsp:sp>
    <dsp:sp modelId="{DBEBA610-BA95-4FE2-9529-CEEDB472823F}">
      <dsp:nvSpPr>
        <dsp:cNvPr id="0" name=""/>
        <dsp:cNvSpPr/>
      </dsp:nvSpPr>
      <dsp:spPr>
        <a:xfrm>
          <a:off x="0" y="1614760"/>
          <a:ext cx="3984104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5EDC30-F1CE-44BC-BF83-37C91B7B4A48}">
      <dsp:nvSpPr>
        <dsp:cNvPr id="0" name=""/>
        <dsp:cNvSpPr/>
      </dsp:nvSpPr>
      <dsp:spPr>
        <a:xfrm>
          <a:off x="199205" y="1467160"/>
          <a:ext cx="2788872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413" tIns="0" rIns="105413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结果</a:t>
          </a:r>
          <a:endParaRPr lang="zh-CN" altLang="en-US" sz="1000" kern="1200" dirty="0"/>
        </a:p>
      </dsp:txBody>
      <dsp:txXfrm>
        <a:off x="213615" y="1481570"/>
        <a:ext cx="2760052" cy="266380"/>
      </dsp:txXfrm>
    </dsp:sp>
    <dsp:sp modelId="{9111311A-70CC-4D52-9023-468997720A91}">
      <dsp:nvSpPr>
        <dsp:cNvPr id="0" name=""/>
        <dsp:cNvSpPr/>
      </dsp:nvSpPr>
      <dsp:spPr>
        <a:xfrm>
          <a:off x="0" y="2068360"/>
          <a:ext cx="3984104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332D5C-09D2-4CD0-82BC-DE6FE5904284}">
      <dsp:nvSpPr>
        <dsp:cNvPr id="0" name=""/>
        <dsp:cNvSpPr/>
      </dsp:nvSpPr>
      <dsp:spPr>
        <a:xfrm>
          <a:off x="199205" y="1920760"/>
          <a:ext cx="2788872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413" tIns="0" rIns="105413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评语</a:t>
          </a:r>
          <a:endParaRPr lang="zh-CN" altLang="en-US" sz="1000" kern="1200" dirty="0"/>
        </a:p>
      </dsp:txBody>
      <dsp:txXfrm>
        <a:off x="213615" y="1935170"/>
        <a:ext cx="2760052" cy="266380"/>
      </dsp:txXfrm>
    </dsp:sp>
    <dsp:sp modelId="{D1265CEF-3330-43C5-8FA1-9FE0935A099C}">
      <dsp:nvSpPr>
        <dsp:cNvPr id="0" name=""/>
        <dsp:cNvSpPr/>
      </dsp:nvSpPr>
      <dsp:spPr>
        <a:xfrm>
          <a:off x="0" y="2521960"/>
          <a:ext cx="3984104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E27048-C71B-45C4-BC56-9791AD5308EF}">
      <dsp:nvSpPr>
        <dsp:cNvPr id="0" name=""/>
        <dsp:cNvSpPr/>
      </dsp:nvSpPr>
      <dsp:spPr>
        <a:xfrm>
          <a:off x="199205" y="2374360"/>
          <a:ext cx="2788872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413" tIns="0" rIns="105413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主观题客观题标志位</a:t>
          </a:r>
          <a:endParaRPr lang="zh-CN" altLang="en-US" sz="1000" kern="1200" dirty="0"/>
        </a:p>
      </dsp:txBody>
      <dsp:txXfrm>
        <a:off x="213615" y="2388770"/>
        <a:ext cx="2760052" cy="2663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B9C93-254F-4CF3-BDC0-D72383A02348}">
      <dsp:nvSpPr>
        <dsp:cNvPr id="0" name=""/>
        <dsp:cNvSpPr/>
      </dsp:nvSpPr>
      <dsp:spPr>
        <a:xfrm rot="16200000">
          <a:off x="135" y="1067133"/>
          <a:ext cx="1553917" cy="1553917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从屏幕最右端向左划入</a:t>
          </a:r>
          <a:endParaRPr lang="zh-CN" altLang="en-US" sz="1600" kern="1200" dirty="0"/>
        </a:p>
      </dsp:txBody>
      <dsp:txXfrm rot="5400000">
        <a:off x="272071" y="1455612"/>
        <a:ext cx="1281982" cy="776959"/>
      </dsp:txXfrm>
    </dsp:sp>
    <dsp:sp modelId="{45A841AA-DB20-49CE-A542-737F2641A5F3}">
      <dsp:nvSpPr>
        <dsp:cNvPr id="0" name=""/>
        <dsp:cNvSpPr/>
      </dsp:nvSpPr>
      <dsp:spPr>
        <a:xfrm rot="5400000">
          <a:off x="1709970" y="1067133"/>
          <a:ext cx="1553917" cy="1553917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滑动距离大于阈值</a:t>
          </a:r>
          <a:endParaRPr lang="zh-CN" altLang="en-US" sz="1600" kern="1200" dirty="0"/>
        </a:p>
      </dsp:txBody>
      <dsp:txXfrm rot="-5400000">
        <a:off x="1709971" y="1455612"/>
        <a:ext cx="1281982" cy="7769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F46C80-E803-494C-8C5E-CBDFE693D931}">
      <dsp:nvSpPr>
        <dsp:cNvPr id="0" name=""/>
        <dsp:cNvSpPr/>
      </dsp:nvSpPr>
      <dsp:spPr>
        <a:xfrm>
          <a:off x="0" y="0"/>
          <a:ext cx="2876719" cy="1219200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将一组作业的</a:t>
          </a:r>
          <a:r>
            <a:rPr lang="en-US" altLang="zh-CN" sz="2400" kern="1200" dirty="0" smtClean="0"/>
            <a:t>URI</a:t>
          </a:r>
          <a:r>
            <a:rPr lang="zh-CN" altLang="en-US" sz="2400" kern="1200" dirty="0" smtClean="0"/>
            <a:t>加入</a:t>
          </a:r>
          <a:r>
            <a:rPr lang="en-US" altLang="zh-CN" sz="2400" kern="1200" dirty="0" smtClean="0"/>
            <a:t>List</a:t>
          </a:r>
          <a:endParaRPr lang="zh-CN" altLang="en-US" sz="2400" kern="1200" dirty="0"/>
        </a:p>
      </dsp:txBody>
      <dsp:txXfrm>
        <a:off x="35709" y="35709"/>
        <a:ext cx="1561107" cy="1147782"/>
      </dsp:txXfrm>
    </dsp:sp>
    <dsp:sp modelId="{A3AA5DAF-017F-4F2E-AC0F-64D342BE82DC}">
      <dsp:nvSpPr>
        <dsp:cNvPr id="0" name=""/>
        <dsp:cNvSpPr/>
      </dsp:nvSpPr>
      <dsp:spPr>
        <a:xfrm>
          <a:off x="253828" y="1422399"/>
          <a:ext cx="2876719" cy="1219200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hueOff val="0"/>
            <a:satOff val="0"/>
            <a:lumOff val="0"/>
            <a:alphaOff val="-2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遍历该</a:t>
          </a:r>
          <a:r>
            <a:rPr lang="en-US" altLang="zh-CN" sz="2800" kern="1200" dirty="0" smtClean="0"/>
            <a:t>List</a:t>
          </a:r>
          <a:endParaRPr lang="zh-CN" altLang="en-US" sz="2800" kern="1200" dirty="0"/>
        </a:p>
      </dsp:txBody>
      <dsp:txXfrm>
        <a:off x="289537" y="1458108"/>
        <a:ext cx="1758993" cy="1147782"/>
      </dsp:txXfrm>
    </dsp:sp>
    <dsp:sp modelId="{60EECC0D-DA1D-420A-9C2A-60AAD6D5E3FA}">
      <dsp:nvSpPr>
        <dsp:cNvPr id="0" name=""/>
        <dsp:cNvSpPr/>
      </dsp:nvSpPr>
      <dsp:spPr>
        <a:xfrm>
          <a:off x="507656" y="2844799"/>
          <a:ext cx="2876719" cy="1219200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将图片展示在底层</a:t>
          </a:r>
          <a:endParaRPr lang="zh-CN" altLang="en-US" sz="2800" kern="1200" dirty="0"/>
        </a:p>
      </dsp:txBody>
      <dsp:txXfrm>
        <a:off x="543365" y="2880508"/>
        <a:ext cx="1758993" cy="1147782"/>
      </dsp:txXfrm>
    </dsp:sp>
    <dsp:sp modelId="{D3CBB4A2-1AA9-4C05-8951-5C5B86F0F85E}">
      <dsp:nvSpPr>
        <dsp:cNvPr id="0" name=""/>
        <dsp:cNvSpPr/>
      </dsp:nvSpPr>
      <dsp:spPr>
        <a:xfrm>
          <a:off x="2084239" y="924560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>
        <a:off x="2262547" y="924560"/>
        <a:ext cx="435864" cy="596341"/>
      </dsp:txXfrm>
    </dsp:sp>
    <dsp:sp modelId="{8D279728-089F-45CC-A120-94973C045714}">
      <dsp:nvSpPr>
        <dsp:cNvPr id="0" name=""/>
        <dsp:cNvSpPr/>
      </dsp:nvSpPr>
      <dsp:spPr>
        <a:xfrm>
          <a:off x="2338067" y="2338832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>
        <a:off x="2516375" y="2338832"/>
        <a:ext cx="435864" cy="5963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25555B-E08F-4B52-A1C2-E37551078651}">
      <dsp:nvSpPr>
        <dsp:cNvPr id="0" name=""/>
        <dsp:cNvSpPr/>
      </dsp:nvSpPr>
      <dsp:spPr>
        <a:xfrm>
          <a:off x="5774" y="15776"/>
          <a:ext cx="6090225" cy="1281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300" kern="1200" dirty="0" smtClean="0"/>
            <a:t>痕迹保存</a:t>
          </a:r>
          <a:endParaRPr lang="zh-CN" altLang="en-US" sz="5300" kern="1200" dirty="0"/>
        </a:p>
      </dsp:txBody>
      <dsp:txXfrm>
        <a:off x="43320" y="53322"/>
        <a:ext cx="6015133" cy="1206814"/>
      </dsp:txXfrm>
    </dsp:sp>
    <dsp:sp modelId="{9188F05B-0865-477F-86DB-B4082BAF3A70}">
      <dsp:nvSpPr>
        <dsp:cNvPr id="0" name=""/>
        <dsp:cNvSpPr/>
      </dsp:nvSpPr>
      <dsp:spPr>
        <a:xfrm>
          <a:off x="2887" y="1391046"/>
          <a:ext cx="2953976" cy="1281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一笔</a:t>
          </a:r>
          <a:endParaRPr lang="zh-CN" altLang="en-US" sz="4100" kern="1200" dirty="0"/>
        </a:p>
      </dsp:txBody>
      <dsp:txXfrm>
        <a:off x="40433" y="1428592"/>
        <a:ext cx="2878884" cy="1206814"/>
      </dsp:txXfrm>
    </dsp:sp>
    <dsp:sp modelId="{F7B26317-B0C9-4D06-A246-15AF3AFC3387}">
      <dsp:nvSpPr>
        <dsp:cNvPr id="0" name=""/>
        <dsp:cNvSpPr/>
      </dsp:nvSpPr>
      <dsp:spPr>
        <a:xfrm>
          <a:off x="2887" y="2780633"/>
          <a:ext cx="1446609" cy="1281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对（匹配率大于阈值）</a:t>
          </a:r>
          <a:endParaRPr lang="zh-CN" altLang="en-US" sz="2300" kern="1200" dirty="0"/>
        </a:p>
      </dsp:txBody>
      <dsp:txXfrm>
        <a:off x="40433" y="2818179"/>
        <a:ext cx="1371517" cy="1206814"/>
      </dsp:txXfrm>
    </dsp:sp>
    <dsp:sp modelId="{2C5AEF6C-D118-4E23-9084-554F1D7CC09D}">
      <dsp:nvSpPr>
        <dsp:cNvPr id="0" name=""/>
        <dsp:cNvSpPr/>
      </dsp:nvSpPr>
      <dsp:spPr>
        <a:xfrm>
          <a:off x="1510254" y="2780633"/>
          <a:ext cx="1446609" cy="1281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手写批语</a:t>
          </a:r>
          <a:endParaRPr lang="zh-CN" altLang="en-US" sz="2300" kern="1200" dirty="0"/>
        </a:p>
      </dsp:txBody>
      <dsp:txXfrm>
        <a:off x="1547800" y="2818179"/>
        <a:ext cx="1371517" cy="1206814"/>
      </dsp:txXfrm>
    </dsp:sp>
    <dsp:sp modelId="{E8A4D769-EFA9-45B6-9D00-0248A9761B86}">
      <dsp:nvSpPr>
        <dsp:cNvPr id="0" name=""/>
        <dsp:cNvSpPr/>
      </dsp:nvSpPr>
      <dsp:spPr>
        <a:xfrm>
          <a:off x="3078378" y="1391046"/>
          <a:ext cx="1446609" cy="1281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两笔</a:t>
          </a:r>
          <a:endParaRPr lang="zh-CN" altLang="en-US" sz="4100" kern="1200" dirty="0"/>
        </a:p>
      </dsp:txBody>
      <dsp:txXfrm>
        <a:off x="3115924" y="1428592"/>
        <a:ext cx="1371517" cy="1206814"/>
      </dsp:txXfrm>
    </dsp:sp>
    <dsp:sp modelId="{4A05C8CA-E923-4A33-A0A3-0AEBAFF91434}">
      <dsp:nvSpPr>
        <dsp:cNvPr id="0" name=""/>
        <dsp:cNvSpPr/>
      </dsp:nvSpPr>
      <dsp:spPr>
        <a:xfrm>
          <a:off x="4646503" y="1391046"/>
          <a:ext cx="1446609" cy="1281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多笔</a:t>
          </a:r>
          <a:endParaRPr lang="zh-CN" altLang="en-US" sz="4100" kern="1200" dirty="0"/>
        </a:p>
      </dsp:txBody>
      <dsp:txXfrm>
        <a:off x="4684049" y="1428592"/>
        <a:ext cx="1371517" cy="1206814"/>
      </dsp:txXfrm>
    </dsp:sp>
    <dsp:sp modelId="{226D6B9B-C73A-4B6D-A868-B9CCA483F753}">
      <dsp:nvSpPr>
        <dsp:cNvPr id="0" name=""/>
        <dsp:cNvSpPr/>
      </dsp:nvSpPr>
      <dsp:spPr>
        <a:xfrm>
          <a:off x="3120012" y="2752085"/>
          <a:ext cx="1446609" cy="1281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手势识别监听器</a:t>
          </a:r>
          <a:endParaRPr lang="zh-CN" altLang="en-US" sz="2300" kern="1200" dirty="0"/>
        </a:p>
      </dsp:txBody>
      <dsp:txXfrm>
        <a:off x="3157558" y="2789631"/>
        <a:ext cx="1371517" cy="12068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61A5D-EEF5-4AA7-B01F-7548FC00E615}">
      <dsp:nvSpPr>
        <dsp:cNvPr id="0" name=""/>
        <dsp:cNvSpPr/>
      </dsp:nvSpPr>
      <dsp:spPr>
        <a:xfrm>
          <a:off x="2438400" y="1422399"/>
          <a:ext cx="1219200" cy="1219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将内容写入至判断结果数组的指定位置</a:t>
          </a:r>
          <a:endParaRPr lang="zh-CN" altLang="en-US" sz="1600" kern="1200" dirty="0"/>
        </a:p>
      </dsp:txBody>
      <dsp:txXfrm>
        <a:off x="2497916" y="1481915"/>
        <a:ext cx="1100168" cy="1100168"/>
      </dsp:txXfrm>
    </dsp:sp>
    <dsp:sp modelId="{C76A6298-74B1-42AA-AE2F-E57141F529E1}">
      <dsp:nvSpPr>
        <dsp:cNvPr id="0" name=""/>
        <dsp:cNvSpPr/>
      </dsp:nvSpPr>
      <dsp:spPr>
        <a:xfrm rot="16200000">
          <a:off x="2745406" y="1119806"/>
          <a:ext cx="6051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05186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FD8A2-714D-438B-B135-7F2C07D079DD}">
      <dsp:nvSpPr>
        <dsp:cNvPr id="0" name=""/>
        <dsp:cNvSpPr/>
      </dsp:nvSpPr>
      <dsp:spPr>
        <a:xfrm>
          <a:off x="2327918" y="349"/>
          <a:ext cx="1440163" cy="816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获取所判题的位置信息</a:t>
          </a:r>
          <a:endParaRPr lang="zh-CN" altLang="en-US" sz="1900" kern="1200" dirty="0"/>
        </a:p>
      </dsp:txBody>
      <dsp:txXfrm>
        <a:off x="2367794" y="40225"/>
        <a:ext cx="1360411" cy="737112"/>
      </dsp:txXfrm>
    </dsp:sp>
    <dsp:sp modelId="{1FBB76F2-DF41-4DFC-BCAC-7B647B2E39C4}">
      <dsp:nvSpPr>
        <dsp:cNvPr id="0" name=""/>
        <dsp:cNvSpPr/>
      </dsp:nvSpPr>
      <dsp:spPr>
        <a:xfrm rot="5400000">
          <a:off x="2745406" y="2944193"/>
          <a:ext cx="6051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05186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6EB895-5E73-4052-AF3E-962B60846C0B}">
      <dsp:nvSpPr>
        <dsp:cNvPr id="0" name=""/>
        <dsp:cNvSpPr/>
      </dsp:nvSpPr>
      <dsp:spPr>
        <a:xfrm>
          <a:off x="2373270" y="3246786"/>
          <a:ext cx="1349459" cy="816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获取判断识别结果</a:t>
          </a:r>
          <a:endParaRPr lang="zh-CN" altLang="en-US" sz="2100" kern="1200" dirty="0"/>
        </a:p>
      </dsp:txBody>
      <dsp:txXfrm>
        <a:off x="2413146" y="3286662"/>
        <a:ext cx="1269707" cy="7371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E318B8-D89C-47EB-9A1B-BD0E65DBB0E7}">
      <dsp:nvSpPr>
        <dsp:cNvPr id="0" name=""/>
        <dsp:cNvSpPr/>
      </dsp:nvSpPr>
      <dsp:spPr>
        <a:xfrm>
          <a:off x="457199" y="0"/>
          <a:ext cx="5181600" cy="4064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ED8453-CBF1-4FD0-A618-79E4451119D0}">
      <dsp:nvSpPr>
        <dsp:cNvPr id="0" name=""/>
        <dsp:cNvSpPr/>
      </dsp:nvSpPr>
      <dsp:spPr>
        <a:xfrm>
          <a:off x="6548" y="1219199"/>
          <a:ext cx="1962150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判断批改的题目</a:t>
          </a:r>
          <a:endParaRPr lang="zh-CN" altLang="en-US" sz="3000" kern="1200" dirty="0"/>
        </a:p>
      </dsp:txBody>
      <dsp:txXfrm>
        <a:off x="85903" y="1298554"/>
        <a:ext cx="1803440" cy="1466890"/>
      </dsp:txXfrm>
    </dsp:sp>
    <dsp:sp modelId="{645DF5C8-87EB-4FD7-9D21-9CC0C4AAD56D}">
      <dsp:nvSpPr>
        <dsp:cNvPr id="0" name=""/>
        <dsp:cNvSpPr/>
      </dsp:nvSpPr>
      <dsp:spPr>
        <a:xfrm>
          <a:off x="2066925" y="1219199"/>
          <a:ext cx="1962150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选择批语</a:t>
          </a:r>
          <a:endParaRPr lang="zh-CN" altLang="en-US" sz="3000" kern="1200" dirty="0"/>
        </a:p>
      </dsp:txBody>
      <dsp:txXfrm>
        <a:off x="2146280" y="1298554"/>
        <a:ext cx="1803440" cy="1466890"/>
      </dsp:txXfrm>
    </dsp:sp>
    <dsp:sp modelId="{6703F462-FA28-42B6-B29F-C9E4A2FA1617}">
      <dsp:nvSpPr>
        <dsp:cNvPr id="0" name=""/>
        <dsp:cNvSpPr/>
      </dsp:nvSpPr>
      <dsp:spPr>
        <a:xfrm>
          <a:off x="4127301" y="1219199"/>
          <a:ext cx="1962150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批语展示</a:t>
          </a:r>
          <a:endParaRPr lang="zh-CN" altLang="en-US" sz="3000" kern="1200" dirty="0"/>
        </a:p>
      </dsp:txBody>
      <dsp:txXfrm>
        <a:off x="4206656" y="1298554"/>
        <a:ext cx="1803440" cy="146689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9844B-C147-4042-85F3-3B5CCFB82587}">
      <dsp:nvSpPr>
        <dsp:cNvPr id="0" name=""/>
        <dsp:cNvSpPr/>
      </dsp:nvSpPr>
      <dsp:spPr>
        <a:xfrm>
          <a:off x="1025" y="984671"/>
          <a:ext cx="1358800" cy="13588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判断结果</a:t>
          </a:r>
          <a:endParaRPr lang="zh-CN" altLang="en-US" sz="2900" kern="1200" dirty="0"/>
        </a:p>
      </dsp:txBody>
      <dsp:txXfrm>
        <a:off x="200017" y="1183663"/>
        <a:ext cx="960816" cy="960816"/>
      </dsp:txXfrm>
    </dsp:sp>
    <dsp:sp modelId="{501BCDB9-118D-4479-AAAC-A11EA6F5DE3C}">
      <dsp:nvSpPr>
        <dsp:cNvPr id="0" name=""/>
        <dsp:cNvSpPr/>
      </dsp:nvSpPr>
      <dsp:spPr>
        <a:xfrm>
          <a:off x="1470160" y="1270019"/>
          <a:ext cx="788104" cy="788104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1574623" y="1571390"/>
        <a:ext cx="579178" cy="185362"/>
      </dsp:txXfrm>
    </dsp:sp>
    <dsp:sp modelId="{F78468A3-EBF5-4519-AC8A-76108722F3FE}">
      <dsp:nvSpPr>
        <dsp:cNvPr id="0" name=""/>
        <dsp:cNvSpPr/>
      </dsp:nvSpPr>
      <dsp:spPr>
        <a:xfrm>
          <a:off x="2368599" y="984671"/>
          <a:ext cx="1358800" cy="13588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批语</a:t>
          </a:r>
          <a:endParaRPr lang="zh-CN" altLang="en-US" sz="2900" kern="1200" dirty="0"/>
        </a:p>
      </dsp:txBody>
      <dsp:txXfrm>
        <a:off x="2567591" y="1183663"/>
        <a:ext cx="960816" cy="960816"/>
      </dsp:txXfrm>
    </dsp:sp>
    <dsp:sp modelId="{240283A2-19E3-4FAE-AC88-E05FF7667394}">
      <dsp:nvSpPr>
        <dsp:cNvPr id="0" name=""/>
        <dsp:cNvSpPr/>
      </dsp:nvSpPr>
      <dsp:spPr>
        <a:xfrm>
          <a:off x="3837735" y="1270019"/>
          <a:ext cx="788104" cy="788104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>
        <a:off x="3942198" y="1432368"/>
        <a:ext cx="579178" cy="463406"/>
      </dsp:txXfrm>
    </dsp:sp>
    <dsp:sp modelId="{4FFE6D3C-A6BF-4560-B0E3-1E522F796A4F}">
      <dsp:nvSpPr>
        <dsp:cNvPr id="0" name=""/>
        <dsp:cNvSpPr/>
      </dsp:nvSpPr>
      <dsp:spPr>
        <a:xfrm>
          <a:off x="4736174" y="984671"/>
          <a:ext cx="1358800" cy="13588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最终</a:t>
          </a:r>
          <a:r>
            <a:rPr lang="en-US" altLang="zh-CN" sz="2900" kern="1200" dirty="0" smtClean="0"/>
            <a:t>xml</a:t>
          </a:r>
          <a:endParaRPr lang="zh-CN" altLang="en-US" sz="2900" kern="1200" dirty="0"/>
        </a:p>
      </dsp:txBody>
      <dsp:txXfrm>
        <a:off x="4935166" y="1183663"/>
        <a:ext cx="960816" cy="96081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9844B-C147-4042-85F3-3B5CCFB82587}">
      <dsp:nvSpPr>
        <dsp:cNvPr id="0" name=""/>
        <dsp:cNvSpPr/>
      </dsp:nvSpPr>
      <dsp:spPr>
        <a:xfrm>
          <a:off x="1025" y="984671"/>
          <a:ext cx="1358800" cy="13588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手绘痕迹</a:t>
          </a:r>
          <a:endParaRPr lang="zh-CN" altLang="en-US" sz="2900" kern="1200" dirty="0"/>
        </a:p>
      </dsp:txBody>
      <dsp:txXfrm>
        <a:off x="200017" y="1183663"/>
        <a:ext cx="960816" cy="960816"/>
      </dsp:txXfrm>
    </dsp:sp>
    <dsp:sp modelId="{501BCDB9-118D-4479-AAAC-A11EA6F5DE3C}">
      <dsp:nvSpPr>
        <dsp:cNvPr id="0" name=""/>
        <dsp:cNvSpPr/>
      </dsp:nvSpPr>
      <dsp:spPr>
        <a:xfrm>
          <a:off x="1470160" y="1270019"/>
          <a:ext cx="788104" cy="788104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1574623" y="1571390"/>
        <a:ext cx="579178" cy="185362"/>
      </dsp:txXfrm>
    </dsp:sp>
    <dsp:sp modelId="{F78468A3-EBF5-4519-AC8A-76108722F3FE}">
      <dsp:nvSpPr>
        <dsp:cNvPr id="0" name=""/>
        <dsp:cNvSpPr/>
      </dsp:nvSpPr>
      <dsp:spPr>
        <a:xfrm>
          <a:off x="2368599" y="984671"/>
          <a:ext cx="1358800" cy="13588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批语图片</a:t>
          </a:r>
          <a:endParaRPr lang="zh-CN" altLang="en-US" sz="2900" kern="1200" dirty="0"/>
        </a:p>
      </dsp:txBody>
      <dsp:txXfrm>
        <a:off x="2567591" y="1183663"/>
        <a:ext cx="960816" cy="960816"/>
      </dsp:txXfrm>
    </dsp:sp>
    <dsp:sp modelId="{240283A2-19E3-4FAE-AC88-E05FF7667394}">
      <dsp:nvSpPr>
        <dsp:cNvPr id="0" name=""/>
        <dsp:cNvSpPr/>
      </dsp:nvSpPr>
      <dsp:spPr>
        <a:xfrm>
          <a:off x="3837735" y="1270019"/>
          <a:ext cx="788104" cy="788104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>
        <a:off x="3942198" y="1432368"/>
        <a:ext cx="579178" cy="463406"/>
      </dsp:txXfrm>
    </dsp:sp>
    <dsp:sp modelId="{4FFE6D3C-A6BF-4560-B0E3-1E522F796A4F}">
      <dsp:nvSpPr>
        <dsp:cNvPr id="0" name=""/>
        <dsp:cNvSpPr/>
      </dsp:nvSpPr>
      <dsp:spPr>
        <a:xfrm>
          <a:off x="4736174" y="984671"/>
          <a:ext cx="1358800" cy="13588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最终图片</a:t>
          </a:r>
          <a:endParaRPr lang="zh-CN" altLang="en-US" sz="2900" kern="1200" dirty="0"/>
        </a:p>
      </dsp:txBody>
      <dsp:txXfrm>
        <a:off x="4935166" y="1183663"/>
        <a:ext cx="960816" cy="960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E97AB4-D387-4EBE-853D-E75F5B06BB24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5C923-7EB1-477E-A363-651375E52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834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5C923-7EB1-477E-A363-651375E521F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002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根据手势识别层手势的位置判断批改题目，选择</a:t>
            </a:r>
            <a:r>
              <a:rPr lang="en-US" altLang="zh-CN" dirty="0" err="1" smtClean="0"/>
              <a:t>SidedownMode</a:t>
            </a:r>
            <a:r>
              <a:rPr lang="zh-CN" altLang="en-US" dirty="0" smtClean="0"/>
              <a:t>中的批语，生成</a:t>
            </a:r>
            <a:r>
              <a:rPr lang="en-US" altLang="zh-CN" dirty="0" err="1" smtClean="0"/>
              <a:t>AlertDialog</a:t>
            </a:r>
            <a:r>
              <a:rPr lang="zh-CN" altLang="en-US" dirty="0" smtClean="0"/>
              <a:t>，利用</a:t>
            </a:r>
            <a:r>
              <a:rPr lang="en-US" altLang="zh-CN" dirty="0" smtClean="0"/>
              <a:t>which</a:t>
            </a:r>
            <a:r>
              <a:rPr lang="zh-CN" altLang="en-US" dirty="0" smtClean="0"/>
              <a:t>参数选择批语并通过展示</a:t>
            </a:r>
            <a:r>
              <a:rPr lang="en-US" altLang="zh-CN" dirty="0" err="1" smtClean="0"/>
              <a:t>ImageView</a:t>
            </a:r>
            <a:r>
              <a:rPr lang="zh-CN" altLang="en-US" dirty="0" smtClean="0"/>
              <a:t>展示手写批语的图像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5C923-7EB1-477E-A363-651375E521F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002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outputstream</a:t>
            </a:r>
            <a:r>
              <a:rPr lang="zh-CN" altLang="en-US" dirty="0" smtClean="0"/>
              <a:t>将结果写入</a:t>
            </a:r>
            <a:r>
              <a:rPr lang="en-US" altLang="zh-CN" dirty="0" smtClean="0"/>
              <a:t>file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5C923-7EB1-477E-A363-651375E521F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002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err="1" smtClean="0"/>
              <a:t>MyView</a:t>
            </a:r>
            <a:r>
              <a:rPr lang="zh-CN" altLang="en-US" dirty="0" smtClean="0"/>
              <a:t>转化成</a:t>
            </a:r>
            <a:r>
              <a:rPr lang="en-US" altLang="zh-CN" dirty="0" smtClean="0"/>
              <a:t>bitmap</a:t>
            </a:r>
            <a:r>
              <a:rPr lang="zh-CN" altLang="en-US" dirty="0" smtClean="0"/>
              <a:t>，如果存在评语图片的</a:t>
            </a:r>
            <a:r>
              <a:rPr lang="en-US" altLang="zh-CN" dirty="0" err="1" smtClean="0"/>
              <a:t>imageview</a:t>
            </a:r>
            <a:r>
              <a:rPr lang="zh-CN" altLang="en-US" dirty="0" smtClean="0"/>
              <a:t>，将其也转化成</a:t>
            </a:r>
            <a:r>
              <a:rPr lang="en-US" altLang="zh-CN" dirty="0" smtClean="0"/>
              <a:t>bitmap</a:t>
            </a:r>
            <a:r>
              <a:rPr lang="zh-CN" altLang="en-US" dirty="0" smtClean="0"/>
              <a:t>，利用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将评语图片绘制在上面，然后保存成一张</a:t>
            </a:r>
            <a:r>
              <a:rPr lang="en-US" altLang="zh-CN" dirty="0" err="1" smtClean="0"/>
              <a:t>png</a:t>
            </a:r>
            <a:r>
              <a:rPr lang="zh-CN" altLang="en-US" dirty="0" smtClean="0"/>
              <a:t>图像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5C923-7EB1-477E-A363-651375E521F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002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5C923-7EB1-477E-A363-651375E521F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002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5C923-7EB1-477E-A363-651375E521F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002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5C923-7EB1-477E-A363-651375E521F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002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从底层到上层对应的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分别为</a:t>
            </a:r>
            <a:endParaRPr lang="en-US" altLang="zh-CN" dirty="0" smtClean="0"/>
          </a:p>
          <a:p>
            <a:r>
              <a:rPr lang="en-US" altLang="zh-CN" dirty="0" err="1" smtClean="0"/>
              <a:t>MyView</a:t>
            </a:r>
            <a:endParaRPr lang="en-US" altLang="zh-CN" dirty="0" smtClean="0"/>
          </a:p>
          <a:p>
            <a:r>
              <a:rPr lang="en-US" altLang="zh-CN" dirty="0" err="1" smtClean="0"/>
              <a:t>MyView</a:t>
            </a:r>
            <a:endParaRPr lang="en-US" altLang="zh-CN" dirty="0" smtClean="0"/>
          </a:p>
          <a:p>
            <a:r>
              <a:rPr lang="en-US" altLang="zh-CN" dirty="0" err="1" smtClean="0"/>
              <a:t>GestureView</a:t>
            </a:r>
            <a:endParaRPr lang="en-US" altLang="zh-CN" dirty="0" smtClean="0"/>
          </a:p>
          <a:p>
            <a:r>
              <a:rPr lang="en-US" altLang="zh-CN" dirty="0" err="1" smtClean="0"/>
              <a:t>personalInfoLayout</a:t>
            </a:r>
            <a:r>
              <a:rPr lang="zh-CN" altLang="en-US" dirty="0" smtClean="0"/>
              <a:t>：根据图片名称获取，该名称作为保存</a:t>
            </a:r>
            <a:r>
              <a:rPr lang="en-US" altLang="zh-CN" dirty="0" smtClean="0"/>
              <a:t>xml</a:t>
            </a:r>
            <a:r>
              <a:rPr lang="zh-CN" altLang="en-US" smtClean="0"/>
              <a:t>和批改完成图片的原始名称</a:t>
            </a:r>
            <a:endParaRPr lang="en-US" altLang="zh-CN" dirty="0" smtClean="0"/>
          </a:p>
          <a:p>
            <a:r>
              <a:rPr lang="en-US" altLang="zh-CN" dirty="0" err="1" smtClean="0"/>
              <a:t>pageInfoLayout</a:t>
            </a:r>
            <a:r>
              <a:rPr lang="zh-CN" altLang="en-US" dirty="0" smtClean="0"/>
              <a:t>：根据页面总数</a:t>
            </a:r>
            <a:endParaRPr lang="en-US" altLang="zh-CN" dirty="0" smtClean="0"/>
          </a:p>
          <a:p>
            <a:r>
              <a:rPr lang="en-US" altLang="zh-CN" dirty="0" err="1" smtClean="0"/>
              <a:t>commentLayout</a:t>
            </a:r>
            <a:endParaRPr lang="en-US" altLang="zh-CN" dirty="0" smtClean="0"/>
          </a:p>
          <a:p>
            <a:r>
              <a:rPr lang="en-US" altLang="zh-CN" dirty="0" err="1" smtClean="0"/>
              <a:t>transparentStatisticLayout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5C923-7EB1-477E-A363-651375E521F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002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对应代码写在</a:t>
            </a:r>
            <a:r>
              <a:rPr lang="en-US" altLang="zh-CN" dirty="0" err="1" smtClean="0"/>
              <a:t>MyView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addBgpic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翻页效果重写</a:t>
            </a:r>
            <a:r>
              <a:rPr lang="en-US" altLang="zh-CN" dirty="0" err="1" smtClean="0"/>
              <a:t>onDraw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判断是否翻页的代码中加入刷新页面信息以及保存</a:t>
            </a:r>
            <a:r>
              <a:rPr lang="en-US" altLang="zh-CN" dirty="0" smtClean="0"/>
              <a:t>xml</a:t>
            </a:r>
            <a:r>
              <a:rPr lang="zh-CN" altLang="en-US" dirty="0" smtClean="0"/>
              <a:t>的代码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5C923-7EB1-477E-A363-651375E521F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002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r>
              <a:rPr lang="en-US" altLang="zh-CN" dirty="0" err="1" smtClean="0"/>
              <a:t>gestureView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addOnGestureListener</a:t>
            </a:r>
            <a:r>
              <a:rPr lang="zh-CN" altLang="en-US" dirty="0" smtClean="0"/>
              <a:t>（）</a:t>
            </a:r>
            <a:endParaRPr lang="en-US" altLang="zh-CN" dirty="0" smtClean="0"/>
          </a:p>
          <a:p>
            <a:r>
              <a:rPr lang="zh-CN" altLang="en-US" dirty="0" smtClean="0"/>
              <a:t>重写</a:t>
            </a:r>
            <a:r>
              <a:rPr lang="en-US" altLang="zh-CN" dirty="0" err="1" smtClean="0"/>
              <a:t>GestureOverlayView</a:t>
            </a:r>
            <a:r>
              <a:rPr lang="zh-CN" altLang="en-US" dirty="0" smtClean="0"/>
              <a:t>获取手势的起点位置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5C923-7EB1-477E-A363-651375E521F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002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Jsoup</a:t>
            </a:r>
            <a:r>
              <a:rPr lang="zh-CN" altLang="en-US" dirty="0" smtClean="0"/>
              <a:t>解析</a:t>
            </a:r>
            <a:r>
              <a:rPr lang="en-US" altLang="zh-CN" dirty="0" smtClean="0"/>
              <a:t>xml</a:t>
            </a:r>
            <a:r>
              <a:rPr lang="zh-CN" altLang="en-US" dirty="0" smtClean="0"/>
              <a:t>，将结果保存在数组</a:t>
            </a:r>
            <a:r>
              <a:rPr lang="en-US" altLang="zh-CN" dirty="0" smtClean="0"/>
              <a:t>question[]</a:t>
            </a:r>
          </a:p>
          <a:p>
            <a:r>
              <a:rPr lang="zh-CN" altLang="en-US" dirty="0" smtClean="0"/>
              <a:t>透明统计条重写</a:t>
            </a:r>
            <a:r>
              <a:rPr lang="en-US" altLang="zh-CN" dirty="0" err="1" smtClean="0"/>
              <a:t>TextView</a:t>
            </a:r>
            <a:r>
              <a:rPr lang="zh-CN" altLang="en-US" dirty="0" smtClean="0"/>
              <a:t>，并创建数组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5C923-7EB1-477E-A363-651375E521F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002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5C923-7EB1-477E-A363-651375E521F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002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476103"/>
            <a:ext cx="2379688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2690416"/>
            <a:ext cx="752475" cy="838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36894"/>
            <a:ext cx="4286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015" y="4042210"/>
            <a:ext cx="4286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372" y="4024378"/>
            <a:ext cx="4286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47664" y="3982772"/>
            <a:ext cx="57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2482890" y="3410269"/>
            <a:ext cx="576064" cy="236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5364088" y="3410270"/>
            <a:ext cx="576064" cy="236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532" y="2786128"/>
            <a:ext cx="36195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281" y="2786128"/>
            <a:ext cx="36195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466" y="2786128"/>
            <a:ext cx="36195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238008" y="2770144"/>
            <a:ext cx="57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820" y="4015629"/>
            <a:ext cx="4286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299" y="4020945"/>
            <a:ext cx="4286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656" y="4003113"/>
            <a:ext cx="4286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7236296" y="3961507"/>
            <a:ext cx="57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2714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7647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精准批语</a:t>
            </a:r>
            <a:r>
              <a:rPr lang="en-US" altLang="zh-CN" dirty="0" smtClean="0"/>
              <a:t>-</a:t>
            </a:r>
            <a:r>
              <a:rPr lang="zh-CN" altLang="en-US" dirty="0" smtClean="0"/>
              <a:t>题、页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95414816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0476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76470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保存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570031910"/>
              </p:ext>
            </p:extLst>
          </p:nvPr>
        </p:nvGraphicFramePr>
        <p:xfrm>
          <a:off x="1547664" y="1100270"/>
          <a:ext cx="6096000" cy="3328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13314" y="3771624"/>
            <a:ext cx="12961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选择批语点击确定时保存至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指定条目的位置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47664" y="3771624"/>
            <a:ext cx="1551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判断结果数组在执行翻页动作的时候保存至</a:t>
            </a:r>
            <a:r>
              <a:rPr lang="en-US" altLang="zh-CN" dirty="0" smtClean="0"/>
              <a:t>xml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0324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76470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保存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580636604"/>
              </p:ext>
            </p:extLst>
          </p:nvPr>
        </p:nvGraphicFramePr>
        <p:xfrm>
          <a:off x="1547664" y="1100270"/>
          <a:ext cx="6096000" cy="3328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86655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476103"/>
            <a:ext cx="2379688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2690416"/>
            <a:ext cx="752475" cy="838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36894"/>
            <a:ext cx="4286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015" y="4042210"/>
            <a:ext cx="4286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372" y="4024378"/>
            <a:ext cx="4286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47664" y="3982772"/>
            <a:ext cx="57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2482890" y="3410269"/>
            <a:ext cx="576064" cy="236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5364088" y="3410270"/>
            <a:ext cx="576064" cy="236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532" y="2786128"/>
            <a:ext cx="36195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281" y="2786128"/>
            <a:ext cx="36195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466" y="2786128"/>
            <a:ext cx="36195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238008" y="2770144"/>
            <a:ext cx="57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820" y="4015629"/>
            <a:ext cx="4286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299" y="4020945"/>
            <a:ext cx="4286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656" y="4003113"/>
            <a:ext cx="4286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7236296" y="3961507"/>
            <a:ext cx="57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0960" y="4869160"/>
            <a:ext cx="3602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、一份作业的描述信息（</a:t>
            </a:r>
            <a:r>
              <a:rPr lang="en-US" altLang="zh-CN" sz="1600" dirty="0" smtClean="0"/>
              <a:t>.xml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、该份作业的图像组（</a:t>
            </a:r>
            <a:r>
              <a:rPr lang="en-US" altLang="zh-CN" sz="1600" dirty="0" smtClean="0"/>
              <a:t>.</a:t>
            </a:r>
            <a:r>
              <a:rPr lang="en-US" altLang="zh-CN" sz="1600" dirty="0" err="1" smtClean="0"/>
              <a:t>png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5297529" y="4797152"/>
            <a:ext cx="3602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、每份作业的批改完成的描述信息（</a:t>
            </a:r>
            <a:r>
              <a:rPr lang="en-US" altLang="zh-CN" sz="1400" dirty="0" smtClean="0"/>
              <a:t>.xml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r>
              <a:rPr lang="en-US" altLang="zh-CN" sz="1400" dirty="0" smtClean="0"/>
              <a:t>2</a:t>
            </a:r>
            <a:r>
              <a:rPr lang="zh-CN" altLang="en-US" sz="1400" dirty="0" smtClean="0"/>
              <a:t>、每份批改完成的作业（</a:t>
            </a:r>
            <a:r>
              <a:rPr lang="en-US" altLang="zh-CN" sz="1400" dirty="0" smtClean="0"/>
              <a:t>.</a:t>
            </a:r>
            <a:r>
              <a:rPr lang="en-US" altLang="zh-CN" sz="1400" dirty="0" err="1" smtClean="0"/>
              <a:t>png</a:t>
            </a:r>
            <a:r>
              <a:rPr lang="zh-CN" altLang="en-US" sz="1400" dirty="0" smtClean="0"/>
              <a:t>）</a:t>
            </a:r>
            <a:endParaRPr lang="zh-CN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683568" y="1340768"/>
            <a:ext cx="179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输入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95031" y="134076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输出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4833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76470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27" y="1428750"/>
            <a:ext cx="715327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773046359"/>
              </p:ext>
            </p:extLst>
          </p:nvPr>
        </p:nvGraphicFramePr>
        <p:xfrm>
          <a:off x="2555776" y="3140968"/>
          <a:ext cx="3984104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58717" y="3573016"/>
            <a:ext cx="99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给出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1763688" y="3501008"/>
            <a:ext cx="663181" cy="2566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763688" y="3757682"/>
            <a:ext cx="663181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1763688" y="3757682"/>
            <a:ext cx="663181" cy="679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763688" y="3757682"/>
            <a:ext cx="663181" cy="2047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198814" y="352275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批改结果回写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25" idx="1"/>
          </p:cNvCxnSpPr>
          <p:nvPr/>
        </p:nvCxnSpPr>
        <p:spPr>
          <a:xfrm flipH="1">
            <a:off x="6588224" y="3707416"/>
            <a:ext cx="610590" cy="10740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5" idx="1"/>
          </p:cNvCxnSpPr>
          <p:nvPr/>
        </p:nvCxnSpPr>
        <p:spPr>
          <a:xfrm flipH="1">
            <a:off x="6588224" y="3707416"/>
            <a:ext cx="610590" cy="1593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680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19" y="1556792"/>
            <a:ext cx="7705725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7584" y="76470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输出结果示例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67544" y="2852936"/>
            <a:ext cx="8352928" cy="50405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03648" y="515719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结果填充内容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3131840" y="3501008"/>
            <a:ext cx="1368152" cy="1840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0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76470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分层模型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547374" y="4797152"/>
            <a:ext cx="3448562" cy="576064"/>
            <a:chOff x="547374" y="4005064"/>
            <a:chExt cx="3448562" cy="576064"/>
          </a:xfrm>
        </p:grpSpPr>
        <p:sp>
          <p:nvSpPr>
            <p:cNvPr id="3" name="矩形 2"/>
            <p:cNvSpPr/>
            <p:nvPr/>
          </p:nvSpPr>
          <p:spPr>
            <a:xfrm>
              <a:off x="547374" y="4005064"/>
              <a:ext cx="3448562" cy="5760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43062" y="4108430"/>
              <a:ext cx="208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作业展示层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39552" y="3284984"/>
            <a:ext cx="3456384" cy="576064"/>
            <a:chOff x="539552" y="3284984"/>
            <a:chExt cx="3456384" cy="576064"/>
          </a:xfrm>
        </p:grpSpPr>
        <p:sp>
          <p:nvSpPr>
            <p:cNvPr id="5" name="矩形 4"/>
            <p:cNvSpPr/>
            <p:nvPr/>
          </p:nvSpPr>
          <p:spPr>
            <a:xfrm>
              <a:off x="539552" y="3284984"/>
              <a:ext cx="3456384" cy="5760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17549" y="3388350"/>
              <a:ext cx="1908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批改层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39552" y="2564904"/>
            <a:ext cx="3456384" cy="576064"/>
            <a:chOff x="539552" y="2564904"/>
            <a:chExt cx="3456384" cy="576064"/>
          </a:xfrm>
        </p:grpSpPr>
        <p:sp>
          <p:nvSpPr>
            <p:cNvPr id="6" name="矩形 5"/>
            <p:cNvSpPr/>
            <p:nvPr/>
          </p:nvSpPr>
          <p:spPr>
            <a:xfrm>
              <a:off x="539552" y="2564904"/>
              <a:ext cx="3456384" cy="5760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43062" y="2699628"/>
              <a:ext cx="208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信息展示层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995936" y="83671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539552" y="4005064"/>
            <a:ext cx="3448562" cy="576064"/>
            <a:chOff x="547374" y="4005064"/>
            <a:chExt cx="3448562" cy="576064"/>
          </a:xfrm>
        </p:grpSpPr>
        <p:sp>
          <p:nvSpPr>
            <p:cNvPr id="19" name="矩形 18"/>
            <p:cNvSpPr/>
            <p:nvPr/>
          </p:nvSpPr>
          <p:spPr>
            <a:xfrm>
              <a:off x="547374" y="4005064"/>
              <a:ext cx="3448562" cy="5760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43062" y="4108430"/>
              <a:ext cx="208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书写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展示层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716016" y="1556792"/>
            <a:ext cx="1368152" cy="432048"/>
            <a:chOff x="4716016" y="1556792"/>
            <a:chExt cx="1368152" cy="432048"/>
          </a:xfrm>
        </p:grpSpPr>
        <p:sp>
          <p:nvSpPr>
            <p:cNvPr id="10" name="矩形 9"/>
            <p:cNvSpPr/>
            <p:nvPr/>
          </p:nvSpPr>
          <p:spPr>
            <a:xfrm>
              <a:off x="4788024" y="1556792"/>
              <a:ext cx="1296144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16016" y="1603539"/>
              <a:ext cx="13603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/>
                <a:t>学生信息</a:t>
              </a:r>
              <a:endParaRPr lang="zh-CN" altLang="en-US" sz="1600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372200" y="1556792"/>
            <a:ext cx="1296144" cy="432048"/>
            <a:chOff x="6372200" y="1556792"/>
            <a:chExt cx="1296144" cy="432048"/>
          </a:xfrm>
        </p:grpSpPr>
        <p:sp>
          <p:nvSpPr>
            <p:cNvPr id="12" name="矩形 11"/>
            <p:cNvSpPr/>
            <p:nvPr/>
          </p:nvSpPr>
          <p:spPr>
            <a:xfrm>
              <a:off x="6372200" y="1556792"/>
              <a:ext cx="1296144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570222" y="1578863"/>
              <a:ext cx="900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页面数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788024" y="2204864"/>
            <a:ext cx="1296144" cy="432048"/>
            <a:chOff x="4788024" y="2204864"/>
            <a:chExt cx="1296144" cy="432048"/>
          </a:xfrm>
        </p:grpSpPr>
        <p:sp>
          <p:nvSpPr>
            <p:cNvPr id="11" name="矩形 10"/>
            <p:cNvSpPr/>
            <p:nvPr/>
          </p:nvSpPr>
          <p:spPr>
            <a:xfrm>
              <a:off x="4788024" y="2204864"/>
              <a:ext cx="1296144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68044" y="2247744"/>
              <a:ext cx="936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/>
                <a:t>批语</a:t>
              </a:r>
              <a:endParaRPr lang="zh-CN" altLang="en-US" sz="1600" dirty="0"/>
            </a:p>
          </p:txBody>
        </p:sp>
      </p:grpSp>
      <p:cxnSp>
        <p:nvCxnSpPr>
          <p:cNvPr id="28" name="直接箭头连接符 27"/>
          <p:cNvCxnSpPr/>
          <p:nvPr/>
        </p:nvCxnSpPr>
        <p:spPr>
          <a:xfrm flipV="1">
            <a:off x="4211960" y="2132856"/>
            <a:ext cx="36004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6372200" y="2204864"/>
            <a:ext cx="1297975" cy="432048"/>
            <a:chOff x="6372200" y="2204864"/>
            <a:chExt cx="1297975" cy="432048"/>
          </a:xfrm>
        </p:grpSpPr>
        <p:sp>
          <p:nvSpPr>
            <p:cNvPr id="13" name="矩形 12"/>
            <p:cNvSpPr/>
            <p:nvPr/>
          </p:nvSpPr>
          <p:spPr>
            <a:xfrm>
              <a:off x="6372200" y="2204864"/>
              <a:ext cx="1296144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374031" y="2276872"/>
              <a:ext cx="1296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/>
                <a:t>统计信息</a:t>
              </a:r>
              <a:endParaRPr lang="zh-CN" altLang="en-US" sz="1600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444208" y="4077072"/>
            <a:ext cx="1296144" cy="432048"/>
            <a:chOff x="6372200" y="1556792"/>
            <a:chExt cx="1296144" cy="432048"/>
          </a:xfrm>
        </p:grpSpPr>
        <p:sp>
          <p:nvSpPr>
            <p:cNvPr id="32" name="矩形 31"/>
            <p:cNvSpPr/>
            <p:nvPr/>
          </p:nvSpPr>
          <p:spPr>
            <a:xfrm>
              <a:off x="6372200" y="1556792"/>
              <a:ext cx="1296144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91214" y="1603539"/>
              <a:ext cx="10011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手写</a:t>
              </a:r>
              <a:r>
                <a:rPr lang="zh-CN" altLang="en-US" sz="1600" dirty="0" smtClean="0"/>
                <a:t>批语</a:t>
              </a:r>
              <a:endParaRPr lang="zh-CN" altLang="en-US" sz="1600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861245" y="4086326"/>
            <a:ext cx="1296144" cy="432048"/>
            <a:chOff x="6372200" y="1556792"/>
            <a:chExt cx="1296144" cy="432048"/>
          </a:xfrm>
        </p:grpSpPr>
        <p:sp>
          <p:nvSpPr>
            <p:cNvPr id="35" name="矩形 34"/>
            <p:cNvSpPr/>
            <p:nvPr/>
          </p:nvSpPr>
          <p:spPr>
            <a:xfrm>
              <a:off x="6372200" y="1556792"/>
              <a:ext cx="1296144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491214" y="1603539"/>
              <a:ext cx="10011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批改痕迹</a:t>
              </a:r>
            </a:p>
          </p:txBody>
        </p:sp>
      </p:grpSp>
      <p:cxnSp>
        <p:nvCxnSpPr>
          <p:cNvPr id="38" name="直接箭头连接符 37"/>
          <p:cNvCxnSpPr/>
          <p:nvPr/>
        </p:nvCxnSpPr>
        <p:spPr>
          <a:xfrm>
            <a:off x="4132130" y="4304520"/>
            <a:ext cx="583886" cy="92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381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632946213"/>
              </p:ext>
            </p:extLst>
          </p:nvPr>
        </p:nvGraphicFramePr>
        <p:xfrm>
          <a:off x="5460268" y="2070140"/>
          <a:ext cx="3264024" cy="3688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27584" y="76470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作业展示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264871356"/>
              </p:ext>
            </p:extLst>
          </p:nvPr>
        </p:nvGraphicFramePr>
        <p:xfrm>
          <a:off x="755576" y="1721036"/>
          <a:ext cx="338437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84168" y="254609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翻页效果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重绘底层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4211960" y="2852936"/>
            <a:ext cx="1728192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127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76470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手势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深度批改</a:t>
            </a:r>
            <a:r>
              <a:rPr lang="en-US" altLang="zh-CN" dirty="0" smtClean="0"/>
              <a:t>+</a:t>
            </a:r>
            <a:r>
              <a:rPr lang="zh-CN" altLang="en-US" dirty="0" smtClean="0"/>
              <a:t>书写展示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636007810"/>
              </p:ext>
            </p:extLst>
          </p:nvPr>
        </p:nvGraphicFramePr>
        <p:xfrm>
          <a:off x="2627784" y="141603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63588" y="184482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手势识别层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3068960"/>
            <a:ext cx="1836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判断手势笔画数，并在手势结束时进行识别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5552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764704"/>
            <a:ext cx="279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统计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初始化统计模块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1453513" y="2778445"/>
            <a:ext cx="1800200" cy="1163903"/>
            <a:chOff x="1453513" y="2778445"/>
            <a:chExt cx="1800200" cy="1163903"/>
          </a:xfrm>
        </p:grpSpPr>
        <p:sp>
          <p:nvSpPr>
            <p:cNvPr id="3" name="TextBox 2"/>
            <p:cNvSpPr txBox="1"/>
            <p:nvPr/>
          </p:nvSpPr>
          <p:spPr>
            <a:xfrm>
              <a:off x="2915816" y="357301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1453513" y="2778445"/>
              <a:ext cx="1800200" cy="94539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41545" y="3066477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题目总数</a:t>
              </a:r>
              <a:endParaRPr lang="zh-CN" altLang="en-US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874524" y="1146687"/>
            <a:ext cx="2225776" cy="936104"/>
            <a:chOff x="4932040" y="1700808"/>
            <a:chExt cx="2225776" cy="936104"/>
          </a:xfrm>
        </p:grpSpPr>
        <p:sp>
          <p:nvSpPr>
            <p:cNvPr id="5" name="圆角矩形 4"/>
            <p:cNvSpPr/>
            <p:nvPr/>
          </p:nvSpPr>
          <p:spPr>
            <a:xfrm>
              <a:off x="4932040" y="1700808"/>
              <a:ext cx="2088232" cy="936104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37582" y="1984194"/>
              <a:ext cx="2020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统计信息数组</a:t>
              </a:r>
              <a:endParaRPr lang="zh-CN" altLang="en-US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932040" y="4205962"/>
            <a:ext cx="2549292" cy="936104"/>
            <a:chOff x="5000038" y="3573016"/>
            <a:chExt cx="2549292" cy="936104"/>
          </a:xfrm>
        </p:grpSpPr>
        <p:sp>
          <p:nvSpPr>
            <p:cNvPr id="16" name="圆角矩形 15"/>
            <p:cNvSpPr/>
            <p:nvPr/>
          </p:nvSpPr>
          <p:spPr>
            <a:xfrm>
              <a:off x="5000038" y="3573016"/>
              <a:ext cx="2088232" cy="936104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89090" y="3856402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透明统计条</a:t>
              </a:r>
              <a:endParaRPr lang="zh-CN" altLang="en-US" dirty="0"/>
            </a:p>
          </p:txBody>
        </p:sp>
      </p:grpSp>
      <p:cxnSp>
        <p:nvCxnSpPr>
          <p:cNvPr id="18" name="直接箭头连接符 17"/>
          <p:cNvCxnSpPr/>
          <p:nvPr/>
        </p:nvCxnSpPr>
        <p:spPr>
          <a:xfrm flipV="1">
            <a:off x="3491880" y="1799405"/>
            <a:ext cx="1152128" cy="11255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491880" y="3573016"/>
            <a:ext cx="1152128" cy="1100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976156" y="2362174"/>
            <a:ext cx="0" cy="15801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117190" y="2924944"/>
            <a:ext cx="136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信息显示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21376" y="2276872"/>
            <a:ext cx="1253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确定长度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621376" y="3836630"/>
            <a:ext cx="1253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确定长度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7265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76470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统计</a:t>
            </a:r>
            <a:r>
              <a:rPr lang="en-US" altLang="zh-CN" dirty="0" smtClean="0"/>
              <a:t>-----</a:t>
            </a:r>
            <a:r>
              <a:rPr lang="zh-CN" altLang="en-US" dirty="0" smtClean="0"/>
              <a:t>结果透明实时展示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64065801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右箭头 4"/>
          <p:cNvSpPr/>
          <p:nvPr/>
        </p:nvSpPr>
        <p:spPr>
          <a:xfrm>
            <a:off x="5515289" y="3305039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331640" y="162880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根据手势起始位置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314096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参照</a:t>
            </a:r>
            <a:r>
              <a:rPr lang="en-US" altLang="zh-CN" dirty="0" smtClean="0"/>
              <a:t>xml</a:t>
            </a:r>
            <a:r>
              <a:rPr lang="zh-CN" altLang="en-US" dirty="0" smtClean="0"/>
              <a:t>对应题的位置信息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71600" y="4916931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手势识别层的识别结果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660232" y="2924944"/>
            <a:ext cx="1512168" cy="936104"/>
            <a:chOff x="6660232" y="2924944"/>
            <a:chExt cx="1512168" cy="936104"/>
          </a:xfrm>
        </p:grpSpPr>
        <p:sp>
          <p:nvSpPr>
            <p:cNvPr id="10" name="矩形 9"/>
            <p:cNvSpPr/>
            <p:nvPr/>
          </p:nvSpPr>
          <p:spPr>
            <a:xfrm>
              <a:off x="6660232" y="2924944"/>
              <a:ext cx="1512168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32240" y="3069830"/>
              <a:ext cx="1440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在透明统计条中展示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0476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496</Words>
  <Application>Microsoft Office PowerPoint</Application>
  <PresentationFormat>全屏显示(4:3)</PresentationFormat>
  <Paragraphs>110</Paragraphs>
  <Slides>12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洛英英</dc:creator>
  <cp:lastModifiedBy>洛英英</cp:lastModifiedBy>
  <cp:revision>16</cp:revision>
  <dcterms:created xsi:type="dcterms:W3CDTF">2016-05-06T01:02:45Z</dcterms:created>
  <dcterms:modified xsi:type="dcterms:W3CDTF">2016-05-09T05:53:37Z</dcterms:modified>
</cp:coreProperties>
</file>