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463" r:id="rId5"/>
    <p:sldId id="464" r:id="rId6"/>
    <p:sldId id="465" r:id="rId7"/>
    <p:sldId id="466" r:id="rId8"/>
    <p:sldId id="467" r:id="rId9"/>
    <p:sldId id="468" r:id="rId10"/>
    <p:sldId id="469" r:id="rId11"/>
    <p:sldId id="471" r:id="rId12"/>
    <p:sldId id="470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3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CEE-65C9-4CF8-A90B-CFB905A345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112769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76345" y="2589530"/>
            <a:ext cx="4470400" cy="1106805"/>
            <a:chOff x="4692163" y="2875002"/>
            <a:chExt cx="270752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实验</a:t>
              </a:r>
              <a:r>
                <a:rPr lang="zh-CN" altLang="en-US" sz="4000" smtClean="0">
                  <a:cs typeface="+mn-ea"/>
                  <a:sym typeface="+mn-lt"/>
                </a:rPr>
                <a:t>（</a:t>
              </a:r>
              <a:r>
                <a:rPr lang="en-US" altLang="zh-CN" sz="400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9</a:t>
              </a:r>
              <a:r>
                <a:rPr lang="zh-CN" altLang="en-US" sz="4000" smtClean="0">
                  <a:cs typeface="+mn-ea"/>
                  <a:sym typeface="+mn-lt"/>
                </a:rPr>
                <a:t>）</a:t>
              </a:r>
              <a:endParaRPr lang="zh-CN" altLang="en-US" sz="4000" smtClean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 π 的值有一个通过多项式方法，即：π = 4 * (1 - 1/3 + 1/5 - 1/7 + 1/9 - ……)，而且多项式的项数越多，计算出的 π 的值越精确。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ForkJoinPool</a:t>
            </a:r>
            <a:r>
              <a:rPr lang="zh-CN" altLang="en-US"/>
              <a:t>计算</a:t>
            </a:r>
            <a:r>
              <a:rPr lang="zh-CN" altLang="en-US">
                <a:sym typeface="+mn-ea"/>
              </a:rPr>
              <a:t>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1413" y="2875002"/>
            <a:ext cx="2649778" cy="1106805"/>
            <a:chOff x="4711413" y="2875002"/>
            <a:chExt cx="264977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谢谢</a:t>
              </a:r>
              <a:endParaRPr lang="zh-CN" altLang="en-US" sz="66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Fork-Join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263" name="image117.jpeg"/>
          <p:cNvPicPr>
            <a:picLocks noChangeAspect="1"/>
          </p:cNvPicPr>
          <p:nvPr>
            <p:ph sz="half" idx="1"/>
          </p:nvPr>
        </p:nvPicPr>
        <p:blipFill>
          <a:blip r:embed="rId1" cstate="print"/>
          <a:stretch>
            <a:fillRect/>
          </a:stretch>
        </p:blipFill>
        <p:spPr>
          <a:xfrm>
            <a:off x="838200" y="1825625"/>
            <a:ext cx="3857625" cy="435165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2800"/>
              <a:t>分割任务</a:t>
            </a:r>
            <a:endParaRPr lang="zh-CN" altLang="en-US" sz="2800"/>
          </a:p>
          <a:p>
            <a:pPr lvl="1"/>
            <a:r>
              <a:rPr lang="zh-CN" altLang="en-US" sz="2400"/>
              <a:t>fork类来把大任务分割成子任务，直到分割出的子任务足够小。</a:t>
            </a:r>
            <a:endParaRPr lang="zh-CN" altLang="en-US" sz="2400"/>
          </a:p>
          <a:p>
            <a:r>
              <a:rPr lang="zh-CN" altLang="en-US" sz="2800"/>
              <a:t>执行任务并合并结果</a:t>
            </a:r>
            <a:endParaRPr lang="zh-CN" altLang="en-US" sz="2800"/>
          </a:p>
          <a:p>
            <a:pPr lvl="1"/>
            <a:r>
              <a:rPr lang="zh-CN" altLang="en-US" sz="2400"/>
              <a:t>分割的子任务分别放在双端队列里，启动线程分别从双端队列里获取任务执行。</a:t>
            </a:r>
            <a:endParaRPr lang="zh-CN" altLang="en-US" sz="2400"/>
          </a:p>
          <a:p>
            <a:pPr lvl="1"/>
            <a:r>
              <a:rPr lang="zh-CN" altLang="en-US" sz="2400"/>
              <a:t>执行完的结果都统一放在一个队列里，然后合并这些数据。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主要使用类库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ForkJoinTask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2800"/>
              <a:t>RecursiveAction：用于没有返回结果的任务。</a:t>
            </a:r>
            <a:endParaRPr lang="zh-CN" altLang="en-US" sz="2800"/>
          </a:p>
          <a:p>
            <a:r>
              <a:rPr lang="zh-CN" altLang="en-US" sz="2800"/>
              <a:t>RecursiveTask：用于有返回结果的任务</a:t>
            </a:r>
            <a:endParaRPr lang="zh-CN" altLang="en-US" sz="2800"/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实现compute方法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ForkJoinPool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 sz="2800"/>
              <a:t>ForkJoinTask需要通过ForkJoinPool来执行</a:t>
            </a:r>
            <a:endParaRPr lang="zh-CN" altLang="en-US" sz="2800"/>
          </a:p>
          <a:p>
            <a:r>
              <a:rPr lang="en-US" altLang="zh-CN" sz="2800"/>
              <a:t>ForkJoinPool submit(ForkJoinTask)</a:t>
            </a:r>
            <a:r>
              <a:rPr lang="zh-CN" altLang="en-US" sz="2800"/>
              <a:t>即可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ForkJoinPool 继承关系</a:t>
            </a: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half" idx="2"/>
          </p:nvPr>
        </p:nvSpPr>
        <p:spPr>
          <a:xfrm>
            <a:off x="4733925" y="1825625"/>
            <a:ext cx="6619875" cy="4351655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ForkJoinPool 实现了 ExecutorService 接口，因而 Runnable 和 Callable 类型的任务，ForkJoinPool 也可以通过 submit、invokeAll 和 invokeAny 等方法来执行。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ForkJoinPool 定义了一种新的任务，它就是 ForkJoinTask&lt;V&gt;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 descr="1362951347-587c6b2d0ba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825625"/>
            <a:ext cx="4138295" cy="451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ForkJoinTask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9120" y="1825625"/>
            <a:ext cx="5694680" cy="4351655"/>
          </a:xfrm>
        </p:spPr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ForkJoinTask&lt;V&gt; 定义 Fork/Join 型任务 —— 完成将大任务分割为小任务以及合并结果的工作。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通过继承子类 RecursiveAction 和 RecursiveTask 并实现对应的抽象方法 —— compute ，来定义任务。通过 fork 方法，产生子任务并执行；通过 join 方法，获得子任务的结果。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2300563672-587c70936ae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604385" cy="419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ForkJoinPool的三种</a:t>
            </a:r>
            <a:r>
              <a:rPr lang="zh-CN" altLang="en-US"/>
              <a:t>任务的执行方式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invoke(ForkJoinTask)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阻塞</a:t>
            </a:r>
            <a:endParaRPr lang="zh-CN" altLang="en-US"/>
          </a:p>
          <a:p>
            <a:pPr lvl="0"/>
            <a:r>
              <a:rPr lang="en-US" altLang="zh-CN"/>
              <a:t>submit(</a:t>
            </a:r>
            <a:r>
              <a:rPr lang="en-US" altLang="zh-CN">
                <a:sym typeface="+mn-ea"/>
              </a:rPr>
              <a:t>ForkJoinTask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非阻塞</a:t>
            </a:r>
            <a:endParaRPr lang="zh-CN" altLang="en-US"/>
          </a:p>
          <a:p>
            <a:pPr lvl="1"/>
            <a:r>
              <a:rPr lang="zh-CN" altLang="en-US"/>
              <a:t>需要使用</a:t>
            </a:r>
            <a:r>
              <a:rPr lang="en-US" altLang="zh-CN"/>
              <a:t>future</a:t>
            </a:r>
            <a:r>
              <a:rPr lang="zh-CN" altLang="en-US"/>
              <a:t>获取执行结果</a:t>
            </a:r>
            <a:endParaRPr lang="zh-CN" altLang="en-US"/>
          </a:p>
          <a:p>
            <a:pPr lvl="0"/>
            <a:r>
              <a:rPr lang="en-US" altLang="zh-CN"/>
              <a:t>excute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sym typeface="+mn-ea"/>
              </a:rPr>
              <a:t>ForkJoinTask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非阻塞，通常用来执行不带返回值的任务。</a:t>
            </a:r>
            <a:endParaRPr lang="zh-CN" altLang="en-US" sz="2800"/>
          </a:p>
          <a:p>
            <a:pPr lvl="0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ForkJoinPool</a:t>
            </a:r>
            <a:r>
              <a:rPr lang="zh-CN" altLang="en-US"/>
              <a:t>的调度机制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32960" y="1825625"/>
            <a:ext cx="6720840" cy="4351655"/>
          </a:xfrm>
        </p:spPr>
        <p:txBody>
          <a:bodyPr/>
          <a:p>
            <a:r>
              <a:rPr lang="zh-CN" altLang="en-US"/>
              <a:t>线程池中每个线程都有一个互不影响的任务队列（双端队列），线程每次都从自己的任务队列的队头中取出一个任务来运行；如果某个线程对应的队列已空并且处于空闲状态，而其他线程的队列中还有任务需要处理但是该线程处于工作状态，那么空闲的线程可以从其他线程的队列的队尾取一个任务来运行 </a:t>
            </a:r>
            <a:endParaRPr lang="zh-CN" altLang="en-US"/>
          </a:p>
          <a:p>
            <a:r>
              <a:rPr lang="zh-CN" altLang="en-US"/>
              <a:t>适用场景是不同的任务的耗时相差比较大的情况</a:t>
            </a:r>
            <a:endParaRPr lang="zh-CN" altLang="en-US"/>
          </a:p>
        </p:txBody>
      </p:sp>
      <p:pic>
        <p:nvPicPr>
          <p:cNvPr id="4" name="图片 3" descr="figure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449070"/>
            <a:ext cx="3628390" cy="5104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ForkJoinPool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1295" cy="4351655"/>
          </a:xfrm>
        </p:spPr>
        <p:txBody>
          <a:bodyPr/>
          <a:p>
            <a:r>
              <a:rPr lang="zh-CN" altLang="en-US"/>
              <a:t>合并排序</a:t>
            </a:r>
            <a:endParaRPr lang="zh-CN" altLang="en-US"/>
          </a:p>
          <a:p>
            <a:pPr lvl="1"/>
            <a:r>
              <a:rPr lang="en-US" altLang="zh-CN" sz="2400"/>
              <a:t>compute</a:t>
            </a:r>
            <a:r>
              <a:rPr lang="zh-CN" altLang="en-US" sz="2400"/>
              <a:t>方法中如果不需要继续分割，则排序。否则</a:t>
            </a:r>
            <a:r>
              <a:rPr lang="en-US" altLang="zh-CN" sz="2400"/>
              <a:t>fork,join</a:t>
            </a:r>
            <a:r>
              <a:rPr lang="zh-CN" altLang="en-US" sz="2400"/>
              <a:t>然后合并</a:t>
            </a:r>
            <a:r>
              <a:rPr lang="zh-CN" altLang="en-US" sz="2400"/>
              <a:t>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1095" y="1691005"/>
            <a:ext cx="8209280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任务启动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5570" y="2529205"/>
            <a:ext cx="9420225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DengXian"/>
        <a:ea typeface="DengXian"/>
        <a:cs typeface=""/>
      </a:majorFont>
      <a:minorFont>
        <a:latin typeface="DengXian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64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方正清刻本悦宋简体</vt:lpstr>
      <vt:lpstr>Courier New</vt:lpstr>
      <vt:lpstr>黑体</vt:lpstr>
      <vt:lpstr>DengXian</vt:lpstr>
      <vt:lpstr>Segoe Print</vt:lpstr>
      <vt:lpstr>Arial Unicode MS</vt:lpstr>
      <vt:lpstr>Calibri</vt:lpstr>
      <vt:lpstr>Office 主题</vt:lpstr>
      <vt:lpstr>PowerPoint 演示文稿</vt:lpstr>
      <vt:lpstr>Fork-Join框架</vt:lpstr>
      <vt:lpstr>主要使用类库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刘明铭</cp:lastModifiedBy>
  <cp:revision>74</cp:revision>
  <dcterms:created xsi:type="dcterms:W3CDTF">2018-06-27T03:46:00Z</dcterms:created>
  <dcterms:modified xsi:type="dcterms:W3CDTF">2019-04-27T14:48:22Z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