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040313" cy="3600450"/>
  <p:notesSz cx="6858000" cy="9144000"/>
  <p:defaultTextStyle>
    <a:defPPr>
      <a:defRPr lang="en-US"/>
    </a:defPPr>
    <a:lvl1pPr marL="0" algn="l" defTabSz="557115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1pPr>
    <a:lvl2pPr marL="278557" algn="l" defTabSz="557115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2pPr>
    <a:lvl3pPr marL="557115" algn="l" defTabSz="557115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3pPr>
    <a:lvl4pPr marL="835672" algn="l" defTabSz="557115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4pPr>
    <a:lvl5pPr marL="1114230" algn="l" defTabSz="557115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5pPr>
    <a:lvl6pPr marL="1392789" algn="l" defTabSz="557115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6pPr>
    <a:lvl7pPr marL="1671345" algn="l" defTabSz="557115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7pPr>
    <a:lvl8pPr marL="1949903" algn="l" defTabSz="557115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8pPr>
    <a:lvl9pPr marL="2228460" algn="l" defTabSz="557115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91"/>
    <a:srgbClr val="3B8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344" y="90"/>
      </p:cViewPr>
      <p:guideLst>
        <p:guide orient="horz" pos="1134"/>
        <p:guide pos="15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28/9/2018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85800"/>
            <a:ext cx="4797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7115" rtl="0" eaLnBrk="1" latinLnBrk="0" hangingPunct="1">
      <a:defRPr sz="732" kern="1200">
        <a:solidFill>
          <a:schemeClr val="tx1"/>
        </a:solidFill>
        <a:latin typeface="+mn-lt"/>
        <a:ea typeface="+mn-ea"/>
        <a:cs typeface="+mn-cs"/>
      </a:defRPr>
    </a:lvl1pPr>
    <a:lvl2pPr marL="278557" algn="l" defTabSz="557115" rtl="0" eaLnBrk="1" latinLnBrk="0" hangingPunct="1">
      <a:defRPr sz="732" kern="1200">
        <a:solidFill>
          <a:schemeClr val="tx1"/>
        </a:solidFill>
        <a:latin typeface="+mn-lt"/>
        <a:ea typeface="+mn-ea"/>
        <a:cs typeface="+mn-cs"/>
      </a:defRPr>
    </a:lvl2pPr>
    <a:lvl3pPr marL="557115" algn="l" defTabSz="557115" rtl="0" eaLnBrk="1" latinLnBrk="0" hangingPunct="1">
      <a:defRPr sz="732" kern="1200">
        <a:solidFill>
          <a:schemeClr val="tx1"/>
        </a:solidFill>
        <a:latin typeface="+mn-lt"/>
        <a:ea typeface="+mn-ea"/>
        <a:cs typeface="+mn-cs"/>
      </a:defRPr>
    </a:lvl3pPr>
    <a:lvl4pPr marL="835672" algn="l" defTabSz="557115" rtl="0" eaLnBrk="1" latinLnBrk="0" hangingPunct="1">
      <a:defRPr sz="732" kern="1200">
        <a:solidFill>
          <a:schemeClr val="tx1"/>
        </a:solidFill>
        <a:latin typeface="+mn-lt"/>
        <a:ea typeface="+mn-ea"/>
        <a:cs typeface="+mn-cs"/>
      </a:defRPr>
    </a:lvl4pPr>
    <a:lvl5pPr marL="1114230" algn="l" defTabSz="557115" rtl="0" eaLnBrk="1" latinLnBrk="0" hangingPunct="1">
      <a:defRPr sz="732" kern="1200">
        <a:solidFill>
          <a:schemeClr val="tx1"/>
        </a:solidFill>
        <a:latin typeface="+mn-lt"/>
        <a:ea typeface="+mn-ea"/>
        <a:cs typeface="+mn-cs"/>
      </a:defRPr>
    </a:lvl5pPr>
    <a:lvl6pPr marL="1392789" algn="l" defTabSz="557115" rtl="0" eaLnBrk="1" latinLnBrk="0" hangingPunct="1">
      <a:defRPr sz="732" kern="1200">
        <a:solidFill>
          <a:schemeClr val="tx1"/>
        </a:solidFill>
        <a:latin typeface="+mn-lt"/>
        <a:ea typeface="+mn-ea"/>
        <a:cs typeface="+mn-cs"/>
      </a:defRPr>
    </a:lvl6pPr>
    <a:lvl7pPr marL="1671345" algn="l" defTabSz="557115" rtl="0" eaLnBrk="1" latinLnBrk="0" hangingPunct="1">
      <a:defRPr sz="732" kern="1200">
        <a:solidFill>
          <a:schemeClr val="tx1"/>
        </a:solidFill>
        <a:latin typeface="+mn-lt"/>
        <a:ea typeface="+mn-ea"/>
        <a:cs typeface="+mn-cs"/>
      </a:defRPr>
    </a:lvl7pPr>
    <a:lvl8pPr marL="1949903" algn="l" defTabSz="557115" rtl="0" eaLnBrk="1" latinLnBrk="0" hangingPunct="1">
      <a:defRPr sz="732" kern="1200">
        <a:solidFill>
          <a:schemeClr val="tx1"/>
        </a:solidFill>
        <a:latin typeface="+mn-lt"/>
        <a:ea typeface="+mn-ea"/>
        <a:cs typeface="+mn-cs"/>
      </a:defRPr>
    </a:lvl8pPr>
    <a:lvl9pPr marL="2228460" algn="l" defTabSz="557115" rtl="0" eaLnBrk="1" latinLnBrk="0" hangingPunct="1">
      <a:defRPr sz="7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85800"/>
            <a:ext cx="4797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18475"/>
            <a:ext cx="4284266" cy="771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2040255"/>
            <a:ext cx="3528220" cy="9201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44187"/>
            <a:ext cx="4536282" cy="6000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17" y="840108"/>
            <a:ext cx="4536282" cy="23761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4228" y="144187"/>
            <a:ext cx="1134071" cy="3072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17" y="144187"/>
            <a:ext cx="3318207" cy="3072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44187"/>
            <a:ext cx="4536282" cy="6000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7" y="840108"/>
            <a:ext cx="4536282" cy="23761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0" y="2313625"/>
            <a:ext cx="4284266" cy="715089"/>
          </a:xfrm>
          <a:prstGeom prst="rect">
            <a:avLst/>
          </a:prstGeo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50" y="1526025"/>
            <a:ext cx="4284266" cy="7875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1pPr>
            <a:lvl2pPr marL="4572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8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1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7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9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2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44187"/>
            <a:ext cx="4536282" cy="6000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18" y="840108"/>
            <a:ext cx="2226138" cy="2376130"/>
          </a:xfrm>
          <a:prstGeom prst="rect">
            <a:avLst/>
          </a:prstGeo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161" y="840108"/>
            <a:ext cx="2226138" cy="2376130"/>
          </a:xfrm>
          <a:prstGeom prst="rect">
            <a:avLst/>
          </a:prstGeo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44187"/>
            <a:ext cx="4536282" cy="6000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7" y="805934"/>
            <a:ext cx="2227013" cy="335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285" indent="0">
              <a:buNone/>
              <a:defRPr sz="2001" b="1"/>
            </a:lvl2pPr>
            <a:lvl3pPr marL="914569" indent="0">
              <a:buNone/>
              <a:defRPr sz="1800" b="1"/>
            </a:lvl3pPr>
            <a:lvl4pPr marL="1371854" indent="0">
              <a:buNone/>
              <a:defRPr sz="1600" b="1"/>
            </a:lvl4pPr>
            <a:lvl5pPr marL="1829137" indent="0">
              <a:buNone/>
              <a:defRPr sz="1600" b="1"/>
            </a:lvl5pPr>
            <a:lvl6pPr marL="2286421" indent="0">
              <a:buNone/>
              <a:defRPr sz="1600" b="1"/>
            </a:lvl6pPr>
            <a:lvl7pPr marL="2743708" indent="0">
              <a:buNone/>
              <a:defRPr sz="1600" b="1"/>
            </a:lvl7pPr>
            <a:lvl8pPr marL="3200991" indent="0">
              <a:buNone/>
              <a:defRPr sz="1600" b="1"/>
            </a:lvl8pPr>
            <a:lvl9pPr marL="365827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17" y="1141810"/>
            <a:ext cx="2227013" cy="2074426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410" y="805934"/>
            <a:ext cx="2227888" cy="335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285" indent="0">
              <a:buNone/>
              <a:defRPr sz="2001" b="1"/>
            </a:lvl2pPr>
            <a:lvl3pPr marL="914569" indent="0">
              <a:buNone/>
              <a:defRPr sz="1800" b="1"/>
            </a:lvl3pPr>
            <a:lvl4pPr marL="1371854" indent="0">
              <a:buNone/>
              <a:defRPr sz="1600" b="1"/>
            </a:lvl4pPr>
            <a:lvl5pPr marL="1829137" indent="0">
              <a:buNone/>
              <a:defRPr sz="1600" b="1"/>
            </a:lvl5pPr>
            <a:lvl6pPr marL="2286421" indent="0">
              <a:buNone/>
              <a:defRPr sz="1600" b="1"/>
            </a:lvl6pPr>
            <a:lvl7pPr marL="2743708" indent="0">
              <a:buNone/>
              <a:defRPr sz="1600" b="1"/>
            </a:lvl7pPr>
            <a:lvl8pPr marL="3200991" indent="0">
              <a:buNone/>
              <a:defRPr sz="1600" b="1"/>
            </a:lvl8pPr>
            <a:lvl9pPr marL="365827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410" y="1141810"/>
            <a:ext cx="2227888" cy="2074426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44187"/>
            <a:ext cx="4536282" cy="60007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43352"/>
            <a:ext cx="1658228" cy="610076"/>
          </a:xfrm>
          <a:prstGeom prst="rect">
            <a:avLst/>
          </a:prstGeo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25" y="143353"/>
            <a:ext cx="2817675" cy="307288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17" y="753429"/>
            <a:ext cx="1658228" cy="24628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85" indent="0">
              <a:buNone/>
              <a:defRPr sz="1200"/>
            </a:lvl2pPr>
            <a:lvl3pPr marL="914569" indent="0">
              <a:buNone/>
              <a:defRPr sz="1000"/>
            </a:lvl3pPr>
            <a:lvl4pPr marL="1371854" indent="0">
              <a:buNone/>
              <a:defRPr sz="900"/>
            </a:lvl4pPr>
            <a:lvl5pPr marL="1829137" indent="0">
              <a:buNone/>
              <a:defRPr sz="900"/>
            </a:lvl5pPr>
            <a:lvl6pPr marL="2286421" indent="0">
              <a:buNone/>
              <a:defRPr sz="900"/>
            </a:lvl6pPr>
            <a:lvl7pPr marL="2743708" indent="0">
              <a:buNone/>
              <a:defRPr sz="900"/>
            </a:lvl7pPr>
            <a:lvl8pPr marL="3200991" indent="0">
              <a:buNone/>
              <a:defRPr sz="900"/>
            </a:lvl8pPr>
            <a:lvl9pPr marL="365827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37" y="2520315"/>
            <a:ext cx="3024188" cy="297537"/>
          </a:xfrm>
          <a:prstGeom prst="rect">
            <a:avLst/>
          </a:prstGeo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937" y="321708"/>
            <a:ext cx="3024188" cy="21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85" indent="0">
              <a:buNone/>
              <a:defRPr sz="2801"/>
            </a:lvl2pPr>
            <a:lvl3pPr marL="914569" indent="0">
              <a:buNone/>
              <a:defRPr sz="2401"/>
            </a:lvl3pPr>
            <a:lvl4pPr marL="1371854" indent="0">
              <a:buNone/>
              <a:defRPr sz="2001"/>
            </a:lvl4pPr>
            <a:lvl5pPr marL="1829137" indent="0">
              <a:buNone/>
              <a:defRPr sz="2001"/>
            </a:lvl5pPr>
            <a:lvl6pPr marL="2286421" indent="0">
              <a:buNone/>
              <a:defRPr sz="2001"/>
            </a:lvl6pPr>
            <a:lvl7pPr marL="2743708" indent="0">
              <a:buNone/>
              <a:defRPr sz="2001"/>
            </a:lvl7pPr>
            <a:lvl8pPr marL="3200991" indent="0">
              <a:buNone/>
              <a:defRPr sz="2001"/>
            </a:lvl8pPr>
            <a:lvl9pPr marL="3658275" indent="0">
              <a:buNone/>
              <a:defRPr sz="20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937" y="2817854"/>
            <a:ext cx="3024188" cy="42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85" indent="0">
              <a:buNone/>
              <a:defRPr sz="1200"/>
            </a:lvl2pPr>
            <a:lvl3pPr marL="914569" indent="0">
              <a:buNone/>
              <a:defRPr sz="1000"/>
            </a:lvl3pPr>
            <a:lvl4pPr marL="1371854" indent="0">
              <a:buNone/>
              <a:defRPr sz="900"/>
            </a:lvl4pPr>
            <a:lvl5pPr marL="1829137" indent="0">
              <a:buNone/>
              <a:defRPr sz="900"/>
            </a:lvl5pPr>
            <a:lvl6pPr marL="2286421" indent="0">
              <a:buNone/>
              <a:defRPr sz="900"/>
            </a:lvl6pPr>
            <a:lvl7pPr marL="2743708" indent="0">
              <a:buNone/>
              <a:defRPr sz="900"/>
            </a:lvl7pPr>
            <a:lvl8pPr marL="3200991" indent="0">
              <a:buNone/>
              <a:defRPr sz="900"/>
            </a:lvl8pPr>
            <a:lvl9pPr marL="365827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201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2109" y="3337085"/>
            <a:ext cx="1596099" cy="191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2226" y="3337085"/>
            <a:ext cx="1176073" cy="1916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02230" y="120016"/>
            <a:ext cx="3408526" cy="3320414"/>
          </a:xfrm>
          <a:prstGeom prst="roundRect">
            <a:avLst>
              <a:gd name="adj" fmla="val 354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Client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08905" y="2200277"/>
            <a:ext cx="3149452" cy="1080136"/>
            <a:chOff x="-1676400" y="1260789"/>
            <a:chExt cx="2819400" cy="2029485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09493"/>
              <a:ext cx="2819400" cy="178078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client::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remoteapi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667" y="1260789"/>
              <a:ext cx="1067332" cy="248704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8905" y="360045"/>
            <a:ext cx="3149452" cy="1680212"/>
            <a:chOff x="-1676400" y="1260789"/>
            <a:chExt cx="2819400" cy="3170241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-1676400" y="1524000"/>
              <a:ext cx="2819400" cy="290703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client::scripts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667" y="1260789"/>
              <a:ext cx="1067332" cy="26321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569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64" indent="-342964" algn="l" defTabSz="914569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86" indent="-285802" algn="l" defTabSz="914569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211" indent="-228642" algn="l" defTabSz="914569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495" indent="-228642" algn="l" defTabSz="914569" rtl="0" eaLnBrk="1" latinLnBrk="0" hangingPunct="1">
        <a:spcBef>
          <a:spcPct val="20000"/>
        </a:spcBef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778" indent="-228642" algn="l" defTabSz="914569" rtl="0" eaLnBrk="1" latinLnBrk="0" hangingPunct="1">
        <a:spcBef>
          <a:spcPct val="20000"/>
        </a:spcBef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5064" indent="-228642" algn="l" defTabSz="914569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347" indent="-228642" algn="l" defTabSz="914569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2" indent="-228642" algn="l" defTabSz="914569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917" indent="-228642" algn="l" defTabSz="914569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85" algn="l" defTabSz="914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69" algn="l" defTabSz="914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54" algn="l" defTabSz="914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37" algn="l" defTabSz="914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21" algn="l" defTabSz="914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08" algn="l" defTabSz="914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991" algn="l" defTabSz="914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75" algn="l" defTabSz="914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615156" y="927529"/>
            <a:ext cx="2405815" cy="872696"/>
            <a:chOff x="3190875" y="1032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86" name="Rectangle 35"/>
            <p:cNvSpPr/>
            <p:nvPr/>
          </p:nvSpPr>
          <p:spPr>
            <a:xfrm>
              <a:off x="3190875" y="1032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::scripts</a:t>
              </a:r>
              <a:endParaRPr lang="en-SG" sz="1400" b="1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734972" y="1338851"/>
            <a:ext cx="2129427" cy="365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Client  Scripts</a:t>
            </a:r>
            <a:endParaRPr lang="en-SG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899686" y="2733165"/>
            <a:ext cx="1799998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RemoteApiClient</a:t>
            </a:r>
            <a:endParaRPr lang="en-SG" sz="1600" b="1" dirty="0"/>
          </a:p>
        </p:txBody>
      </p:sp>
      <p:cxnSp>
        <p:nvCxnSpPr>
          <p:cNvPr id="90" name="Straight Arrow Connector 89"/>
          <p:cNvCxnSpPr>
            <a:stCxn id="91" idx="1"/>
            <a:endCxn id="89" idx="3"/>
          </p:cNvCxnSpPr>
          <p:nvPr/>
        </p:nvCxnSpPr>
        <p:spPr>
          <a:xfrm flipH="1" flipV="1">
            <a:off x="2699684" y="2913165"/>
            <a:ext cx="1039672" cy="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739356" y="2638425"/>
            <a:ext cx="1035506" cy="549481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GAE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39356" y="661399"/>
            <a:ext cx="1035506" cy="30062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Logic API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39356" y="1368539"/>
            <a:ext cx="1035506" cy="30062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API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88" idx="3"/>
            <a:endCxn id="93" idx="1"/>
          </p:cNvCxnSpPr>
          <p:nvPr/>
        </p:nvCxnSpPr>
        <p:spPr>
          <a:xfrm flipV="1">
            <a:off x="2864399" y="1518852"/>
            <a:ext cx="874957" cy="27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8" idx="0"/>
            <a:endCxn id="92" idx="1"/>
          </p:cNvCxnSpPr>
          <p:nvPr/>
        </p:nvCxnSpPr>
        <p:spPr>
          <a:xfrm rot="5400000" flipH="1" flipV="1">
            <a:off x="2505952" y="105447"/>
            <a:ext cx="527139" cy="193967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flipV="1">
            <a:off x="1691685" y="2517165"/>
            <a:ext cx="216000" cy="216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Elbow Connector 13"/>
          <p:cNvCxnSpPr>
            <a:stCxn id="13" idx="3"/>
            <a:endCxn id="88" idx="2"/>
          </p:cNvCxnSpPr>
          <p:nvPr/>
        </p:nvCxnSpPr>
        <p:spPr>
          <a:xfrm rot="5400000" flipH="1" flipV="1">
            <a:off x="1393320" y="2110800"/>
            <a:ext cx="812730" cy="1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85</cp:revision>
  <dcterms:created xsi:type="dcterms:W3CDTF">2006-08-16T00:00:00Z</dcterms:created>
  <dcterms:modified xsi:type="dcterms:W3CDTF">2018-09-27T16:39:41Z</dcterms:modified>
</cp:coreProperties>
</file>