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6837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91"/>
    <a:srgbClr val="3B8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78" y="60"/>
      </p:cViewPr>
      <p:guideLst>
        <p:guide orient="horz" pos="2160"/>
        <p:guide pos="30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28/9/2018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685800"/>
            <a:ext cx="4841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281" y="2130427"/>
            <a:ext cx="8231188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563" y="3886200"/>
            <a:ext cx="67786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274638"/>
            <a:ext cx="871537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188" y="1600202"/>
            <a:ext cx="871537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719" y="274640"/>
            <a:ext cx="217884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187" y="274640"/>
            <a:ext cx="6375136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274638"/>
            <a:ext cx="871537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600202"/>
            <a:ext cx="871537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949" y="4406902"/>
            <a:ext cx="823118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949" y="2906713"/>
            <a:ext cx="823118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274638"/>
            <a:ext cx="871537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600202"/>
            <a:ext cx="427698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2573" y="1600202"/>
            <a:ext cx="427698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274638"/>
            <a:ext cx="871537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188" y="1535113"/>
            <a:ext cx="427867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188" y="2174875"/>
            <a:ext cx="427867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9211" y="1535113"/>
            <a:ext cx="428035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9211" y="2174875"/>
            <a:ext cx="428035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274638"/>
            <a:ext cx="871537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88" y="273050"/>
            <a:ext cx="3185887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078" y="273052"/>
            <a:ext cx="541348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188" y="1435102"/>
            <a:ext cx="318588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083" y="4800600"/>
            <a:ext cx="581025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98083" y="612775"/>
            <a:ext cx="581025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8083" y="5367338"/>
            <a:ext cx="581025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4187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8615" y="6356352"/>
            <a:ext cx="306652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0022" y="6356352"/>
            <a:ext cx="2259542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96408" y="762001"/>
            <a:ext cx="9222619" cy="5333999"/>
          </a:xfrm>
          <a:prstGeom prst="roundRect">
            <a:avLst>
              <a:gd name="adj" fmla="val 354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E2E</a:t>
            </a:r>
            <a:endParaRPr lang="en-SG" sz="1600" b="1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01353" y="4648200"/>
            <a:ext cx="8794709" cy="1175079"/>
            <a:chOff x="-1676400" y="1260789"/>
            <a:chExt cx="2819400" cy="2029484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1676400" y="1524001"/>
              <a:ext cx="2819400" cy="1766272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e2e::</a:t>
              </a: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util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1131" y="1260789"/>
              <a:ext cx="591868" cy="24870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401353" y="1132982"/>
            <a:ext cx="8794709" cy="1227599"/>
            <a:chOff x="-1676400" y="1260789"/>
            <a:chExt cx="2819400" cy="2120192"/>
          </a:xfrm>
          <a:solidFill>
            <a:schemeClr val="bg1"/>
          </a:solidFill>
        </p:grpSpPr>
        <p:sp>
          <p:nvSpPr>
            <p:cNvPr id="18" name="Rectangle 17"/>
            <p:cNvSpPr/>
            <p:nvPr/>
          </p:nvSpPr>
          <p:spPr>
            <a:xfrm>
              <a:off x="-1676400" y="1524000"/>
              <a:ext cx="2819400" cy="1856981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e2e::</a:t>
              </a: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pageobjects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1131" y="1260789"/>
              <a:ext cx="591868" cy="24870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401353" y="2584019"/>
            <a:ext cx="8794709" cy="1835581"/>
            <a:chOff x="-1676400" y="1260789"/>
            <a:chExt cx="2819400" cy="3170241"/>
          </a:xfrm>
          <a:solidFill>
            <a:schemeClr val="bg1"/>
          </a:solidFill>
        </p:grpSpPr>
        <p:sp>
          <p:nvSpPr>
            <p:cNvPr id="21" name="Rectangle 20"/>
            <p:cNvSpPr/>
            <p:nvPr/>
          </p:nvSpPr>
          <p:spPr>
            <a:xfrm>
              <a:off x="-1676400" y="1524000"/>
              <a:ext cx="2819400" cy="290703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e2e::cases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1131" y="1260789"/>
              <a:ext cx="591868" cy="248703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86"/>
          <p:cNvSpPr/>
          <p:nvPr/>
        </p:nvSpPr>
        <p:spPr>
          <a:xfrm>
            <a:off x="4931110" y="5228373"/>
            <a:ext cx="18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EmailAccount</a:t>
            </a:r>
            <a:endParaRPr lang="en-SG" sz="1600" b="1" dirty="0"/>
          </a:p>
        </p:txBody>
      </p:sp>
      <p:sp>
        <p:nvSpPr>
          <p:cNvPr id="191" name="Rectangle 190"/>
          <p:cNvSpPr/>
          <p:nvPr/>
        </p:nvSpPr>
        <p:spPr>
          <a:xfrm>
            <a:off x="7172486" y="5228373"/>
            <a:ext cx="18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</a:t>
            </a:r>
            <a:endParaRPr lang="en-SG" sz="1600" b="1" dirty="0"/>
          </a:p>
        </p:txBody>
      </p:sp>
      <p:sp>
        <p:nvSpPr>
          <p:cNvPr id="194" name="Rectangle 193"/>
          <p:cNvSpPr/>
          <p:nvPr/>
        </p:nvSpPr>
        <p:spPr>
          <a:xfrm>
            <a:off x="2768143" y="5228373"/>
            <a:ext cx="18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TestProperties</a:t>
            </a:r>
            <a:endParaRPr lang="en-SG" sz="1600" b="1" dirty="0"/>
          </a:p>
        </p:txBody>
      </p:sp>
      <p:sp>
        <p:nvSpPr>
          <p:cNvPr id="195" name="Rectangle 194"/>
          <p:cNvSpPr/>
          <p:nvPr/>
        </p:nvSpPr>
        <p:spPr>
          <a:xfrm>
            <a:off x="628623" y="5228373"/>
            <a:ext cx="18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FileHelper</a:t>
            </a:r>
            <a:endParaRPr lang="en-SG" sz="1600" b="1" dirty="0"/>
          </a:p>
        </p:txBody>
      </p:sp>
      <p:grpSp>
        <p:nvGrpSpPr>
          <p:cNvPr id="196" name="Group 195"/>
          <p:cNvGrpSpPr/>
          <p:nvPr/>
        </p:nvGrpSpPr>
        <p:grpSpPr>
          <a:xfrm>
            <a:off x="1600285" y="3165848"/>
            <a:ext cx="2405814" cy="872695"/>
            <a:chOff x="3190875" y="1032305"/>
            <a:chExt cx="2362200" cy="872695"/>
          </a:xfrm>
          <a:solidFill>
            <a:schemeClr val="bg1">
              <a:lumMod val="75000"/>
            </a:schemeClr>
          </a:solidFill>
        </p:grpSpPr>
        <p:sp>
          <p:nvSpPr>
            <p:cNvPr id="197" name="Rectangle 35"/>
            <p:cNvSpPr/>
            <p:nvPr/>
          </p:nvSpPr>
          <p:spPr>
            <a:xfrm>
              <a:off x="3190875" y="1032305"/>
              <a:ext cx="2362200" cy="872695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 smtClean="0"/>
                <a:t>::e2e</a:t>
              </a:r>
              <a:endParaRPr lang="en-SG" sz="1400" b="1" dirty="0"/>
            </a:p>
          </p:txBody>
        </p:sp>
        <p:cxnSp>
          <p:nvCxnSpPr>
            <p:cNvPr id="198" name="Straight Connector 197"/>
            <p:cNvCxnSpPr/>
            <p:nvPr/>
          </p:nvCxnSpPr>
          <p:spPr>
            <a:xfrm>
              <a:off x="4714875" y="112335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Rectangle 198"/>
          <p:cNvSpPr/>
          <p:nvPr/>
        </p:nvSpPr>
        <p:spPr>
          <a:xfrm>
            <a:off x="1720098" y="3577172"/>
            <a:ext cx="2129427" cy="365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E2E tests</a:t>
            </a:r>
            <a:endParaRPr lang="en-SG" sz="1600" b="1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5070475" y="3165848"/>
            <a:ext cx="2405814" cy="872695"/>
            <a:chOff x="3190875" y="1032305"/>
            <a:chExt cx="2362200" cy="872695"/>
          </a:xfrm>
          <a:solidFill>
            <a:schemeClr val="bg1">
              <a:lumMod val="75000"/>
            </a:schemeClr>
          </a:solidFill>
        </p:grpSpPr>
        <p:sp>
          <p:nvSpPr>
            <p:cNvPr id="201" name="Rectangle 35"/>
            <p:cNvSpPr/>
            <p:nvPr/>
          </p:nvSpPr>
          <p:spPr>
            <a:xfrm>
              <a:off x="3190875" y="1032305"/>
              <a:ext cx="2362200" cy="872695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 smtClean="0"/>
                <a:t>::scalability</a:t>
              </a:r>
              <a:endParaRPr lang="en-SG" sz="1400" b="1" dirty="0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4714875" y="112335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Rectangle 202"/>
          <p:cNvSpPr/>
          <p:nvPr/>
        </p:nvSpPr>
        <p:spPr>
          <a:xfrm>
            <a:off x="5190288" y="3577172"/>
            <a:ext cx="2129427" cy="365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Scalability tests</a:t>
            </a:r>
            <a:endParaRPr lang="en-SG" sz="1600" b="1" dirty="0"/>
          </a:p>
        </p:txBody>
      </p:sp>
      <p:cxnSp>
        <p:nvCxnSpPr>
          <p:cNvPr id="204" name="Straight Arrow Connector 203"/>
          <p:cNvCxnSpPr>
            <a:stCxn id="205" idx="0"/>
            <a:endCxn id="195" idx="2"/>
          </p:cNvCxnSpPr>
          <p:nvPr/>
        </p:nvCxnSpPr>
        <p:spPr>
          <a:xfrm flipH="1" flipV="1">
            <a:off x="1528623" y="5588373"/>
            <a:ext cx="0" cy="77555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670192" y="6363932"/>
            <a:ext cx="1721307" cy="288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Local files for testing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8" name="Folded Corner 207"/>
          <p:cNvSpPr/>
          <p:nvPr/>
        </p:nvSpPr>
        <p:spPr>
          <a:xfrm>
            <a:off x="2768143" y="6324600"/>
            <a:ext cx="1800000" cy="360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test.properties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10" name="Straight Arrow Connector 209"/>
          <p:cNvCxnSpPr>
            <a:stCxn id="208" idx="0"/>
            <a:endCxn id="194" idx="2"/>
          </p:cNvCxnSpPr>
          <p:nvPr/>
        </p:nvCxnSpPr>
        <p:spPr>
          <a:xfrm flipV="1">
            <a:off x="3668143" y="5588373"/>
            <a:ext cx="0" cy="73622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12" idx="0"/>
            <a:endCxn id="187" idx="2"/>
          </p:cNvCxnSpPr>
          <p:nvPr/>
        </p:nvCxnSpPr>
        <p:spPr>
          <a:xfrm flipV="1">
            <a:off x="5830499" y="5588373"/>
            <a:ext cx="611" cy="77222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4969845" y="6360600"/>
            <a:ext cx="1721307" cy="288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Email server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3" name="Straight Arrow Connector 212"/>
          <p:cNvCxnSpPr>
            <a:stCxn id="214" idx="0"/>
            <a:endCxn id="191" idx="2"/>
          </p:cNvCxnSpPr>
          <p:nvPr/>
        </p:nvCxnSpPr>
        <p:spPr>
          <a:xfrm flipV="1">
            <a:off x="8072486" y="5588373"/>
            <a:ext cx="0" cy="77222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7211832" y="6360600"/>
            <a:ext cx="1721307" cy="288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Web API requests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9" name="Straight Arrow Connector 218"/>
          <p:cNvCxnSpPr/>
          <p:nvPr/>
        </p:nvCxnSpPr>
        <p:spPr>
          <a:xfrm flipH="1" flipV="1">
            <a:off x="4712376" y="4419600"/>
            <a:ext cx="0" cy="396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4705114" y="2362200"/>
            <a:ext cx="7262" cy="381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7555" y="1721568"/>
            <a:ext cx="180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BrowserPool</a:t>
            </a:r>
            <a:endParaRPr lang="en-SG" sz="1600" b="1" dirty="0"/>
          </a:p>
        </p:txBody>
      </p:sp>
      <p:sp>
        <p:nvSpPr>
          <p:cNvPr id="67" name="Flowchart: Decision 66"/>
          <p:cNvSpPr/>
          <p:nvPr/>
        </p:nvSpPr>
        <p:spPr>
          <a:xfrm>
            <a:off x="2397555" y="1837653"/>
            <a:ext cx="141518" cy="12783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Elbow Connector 67"/>
          <p:cNvCxnSpPr>
            <a:stCxn id="69" idx="1"/>
            <a:endCxn id="67" idx="3"/>
          </p:cNvCxnSpPr>
          <p:nvPr/>
        </p:nvCxnSpPr>
        <p:spPr>
          <a:xfrm rot="10800000">
            <a:off x="2539073" y="1914268"/>
            <a:ext cx="198002" cy="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9" name="Rectangle 68"/>
          <p:cNvSpPr/>
          <p:nvPr/>
        </p:nvSpPr>
        <p:spPr>
          <a:xfrm>
            <a:off x="2737075" y="1721568"/>
            <a:ext cx="180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Browser</a:t>
            </a:r>
            <a:endParaRPr lang="en-SG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7184919" y="1721568"/>
            <a:ext cx="1799999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AppPage</a:t>
            </a:r>
            <a:endParaRPr lang="en-SG" sz="1600" b="1" dirty="0"/>
          </a:p>
        </p:txBody>
      </p:sp>
      <p:sp>
        <p:nvSpPr>
          <p:cNvPr id="71" name="Isosceles Triangle 70"/>
          <p:cNvSpPr/>
          <p:nvPr/>
        </p:nvSpPr>
        <p:spPr>
          <a:xfrm rot="5400000">
            <a:off x="7044018" y="1849536"/>
            <a:ext cx="144000" cy="1440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grpSp>
        <p:nvGrpSpPr>
          <p:cNvPr id="72" name="Group 71"/>
          <p:cNvGrpSpPr/>
          <p:nvPr/>
        </p:nvGrpSpPr>
        <p:grpSpPr>
          <a:xfrm>
            <a:off x="4765675" y="1669536"/>
            <a:ext cx="1920080" cy="464064"/>
            <a:chOff x="7005724" y="2667000"/>
            <a:chExt cx="1920080" cy="464064"/>
          </a:xfrm>
        </p:grpSpPr>
        <p:sp>
          <p:nvSpPr>
            <p:cNvPr id="73" name="Rectangle 72"/>
            <p:cNvSpPr/>
            <p:nvPr/>
          </p:nvSpPr>
          <p:spPr>
            <a:xfrm>
              <a:off x="7005724" y="2667000"/>
              <a:ext cx="1800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065764" y="2719032"/>
              <a:ext cx="1800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125804" y="2771064"/>
              <a:ext cx="1800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*Page</a:t>
              </a:r>
              <a:endParaRPr lang="en-SG" sz="1600" b="1" dirty="0"/>
            </a:p>
          </p:txBody>
        </p:sp>
      </p:grpSp>
      <p:cxnSp>
        <p:nvCxnSpPr>
          <p:cNvPr id="76" name="Straight Connector 75"/>
          <p:cNvCxnSpPr>
            <a:stCxn id="71" idx="3"/>
            <a:endCxn id="75" idx="3"/>
          </p:cNvCxnSpPr>
          <p:nvPr/>
        </p:nvCxnSpPr>
        <p:spPr>
          <a:xfrm flipH="1">
            <a:off x="6685755" y="1921536"/>
            <a:ext cx="358263" cy="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77" name="Straight Arrow Connector 76"/>
          <p:cNvCxnSpPr>
            <a:stCxn id="78" idx="2"/>
          </p:cNvCxnSpPr>
          <p:nvPr/>
        </p:nvCxnSpPr>
        <p:spPr>
          <a:xfrm>
            <a:off x="2977515" y="440400"/>
            <a:ext cx="0" cy="855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946275" y="152400"/>
            <a:ext cx="2062480" cy="288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Selenium Web Driver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31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80</cp:revision>
  <dcterms:created xsi:type="dcterms:W3CDTF">2006-08-16T00:00:00Z</dcterms:created>
  <dcterms:modified xsi:type="dcterms:W3CDTF">2018-09-27T16:18:44Z</dcterms:modified>
</cp:coreProperties>
</file>