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5392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D91"/>
    <a:srgbClr val="3B8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08" y="60"/>
      </p:cViewPr>
      <p:guideLst>
        <p:guide orient="horz" pos="2160"/>
        <p:guide pos="30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1891-4E62-472A-98E9-95DBD40531A4}" type="datetimeFigureOut">
              <a:rPr lang="en-SG" smtClean="0"/>
              <a:pPr/>
              <a:t>7/12/2018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685800"/>
            <a:ext cx="4768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55D7-9F3A-4A65-A86C-A2B1968CD5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91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4575" y="685800"/>
            <a:ext cx="4768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E55D7-9F3A-4A65-A86C-A2B1968CD57D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3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5447" y="2130433"/>
            <a:ext cx="8108395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0895" y="3886201"/>
            <a:ext cx="6677502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6970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59257" y="6356361"/>
            <a:ext cx="30207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6496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968" y="274642"/>
            <a:ext cx="858536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6968" y="1600212"/>
            <a:ext cx="858536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6970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59257" y="6356361"/>
            <a:ext cx="30207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6496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984" y="274647"/>
            <a:ext cx="214634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6975" y="274647"/>
            <a:ext cx="6280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6970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59257" y="6356361"/>
            <a:ext cx="30207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6496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968" y="274642"/>
            <a:ext cx="858536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68" y="1600212"/>
            <a:ext cx="858536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6970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59257" y="6356361"/>
            <a:ext cx="30207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6496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542" y="4406912"/>
            <a:ext cx="810839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542" y="2906717"/>
            <a:ext cx="810839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6970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59257" y="6356361"/>
            <a:ext cx="30207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6496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968" y="274642"/>
            <a:ext cx="858536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6969" y="1600212"/>
            <a:ext cx="421318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9142" y="1600212"/>
            <a:ext cx="421318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6970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59257" y="6356361"/>
            <a:ext cx="30207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36496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968" y="274642"/>
            <a:ext cx="858536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966" y="1535114"/>
            <a:ext cx="421484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24" indent="0">
              <a:buNone/>
              <a:defRPr sz="2000" b="1"/>
            </a:lvl2pPr>
            <a:lvl3pPr marL="914450" indent="0">
              <a:buNone/>
              <a:defRPr sz="1800" b="1"/>
            </a:lvl3pPr>
            <a:lvl4pPr marL="1371673" indent="0">
              <a:buNone/>
              <a:defRPr sz="1600" b="1"/>
            </a:lvl4pPr>
            <a:lvl5pPr marL="1828898" indent="0">
              <a:buNone/>
              <a:defRPr sz="1600" b="1"/>
            </a:lvl5pPr>
            <a:lvl6pPr marL="2286123" indent="0">
              <a:buNone/>
              <a:defRPr sz="1600" b="1"/>
            </a:lvl6pPr>
            <a:lvl7pPr marL="2743346" indent="0">
              <a:buNone/>
              <a:defRPr sz="1600" b="1"/>
            </a:lvl7pPr>
            <a:lvl8pPr marL="3200571" indent="0">
              <a:buNone/>
              <a:defRPr sz="1600" b="1"/>
            </a:lvl8pPr>
            <a:lvl9pPr marL="365779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966" y="2174879"/>
            <a:ext cx="421484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829" y="1535114"/>
            <a:ext cx="421649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24" indent="0">
              <a:buNone/>
              <a:defRPr sz="2000" b="1"/>
            </a:lvl2pPr>
            <a:lvl3pPr marL="914450" indent="0">
              <a:buNone/>
              <a:defRPr sz="1800" b="1"/>
            </a:lvl3pPr>
            <a:lvl4pPr marL="1371673" indent="0">
              <a:buNone/>
              <a:defRPr sz="1600" b="1"/>
            </a:lvl4pPr>
            <a:lvl5pPr marL="1828898" indent="0">
              <a:buNone/>
              <a:defRPr sz="1600" b="1"/>
            </a:lvl5pPr>
            <a:lvl6pPr marL="2286123" indent="0">
              <a:buNone/>
              <a:defRPr sz="1600" b="1"/>
            </a:lvl6pPr>
            <a:lvl7pPr marL="2743346" indent="0">
              <a:buNone/>
              <a:defRPr sz="1600" b="1"/>
            </a:lvl7pPr>
            <a:lvl8pPr marL="3200571" indent="0">
              <a:buNone/>
              <a:defRPr sz="1600" b="1"/>
            </a:lvl8pPr>
            <a:lvl9pPr marL="365779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829" y="2174879"/>
            <a:ext cx="4216499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6970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59257" y="6356361"/>
            <a:ext cx="30207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36496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968" y="274642"/>
            <a:ext cx="858536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6970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59257" y="6356361"/>
            <a:ext cx="30207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6496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6970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59257" y="6356361"/>
            <a:ext cx="30207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36496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965" y="273051"/>
            <a:ext cx="313836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9608" y="273055"/>
            <a:ext cx="5332727" cy="5853113"/>
          </a:xfrm>
          <a:prstGeom prst="rect">
            <a:avLst/>
          </a:prstGeo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965" y="1435105"/>
            <a:ext cx="313836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24" indent="0">
              <a:buNone/>
              <a:defRPr sz="1200"/>
            </a:lvl2pPr>
            <a:lvl3pPr marL="914450" indent="0">
              <a:buNone/>
              <a:defRPr sz="1000"/>
            </a:lvl3pPr>
            <a:lvl4pPr marL="1371673" indent="0">
              <a:buNone/>
              <a:defRPr sz="900"/>
            </a:lvl4pPr>
            <a:lvl5pPr marL="1828898" indent="0">
              <a:buNone/>
              <a:defRPr sz="900"/>
            </a:lvl5pPr>
            <a:lvl6pPr marL="2286123" indent="0">
              <a:buNone/>
              <a:defRPr sz="900"/>
            </a:lvl6pPr>
            <a:lvl7pPr marL="2743346" indent="0">
              <a:buNone/>
              <a:defRPr sz="900"/>
            </a:lvl7pPr>
            <a:lvl8pPr marL="3200571" indent="0">
              <a:buNone/>
              <a:defRPr sz="900"/>
            </a:lvl8pPr>
            <a:lvl9pPr marL="365779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6970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59257" y="6356361"/>
            <a:ext cx="30207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36496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9774" y="4800604"/>
            <a:ext cx="572357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69774" y="612784"/>
            <a:ext cx="5723573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1"/>
            </a:lvl1pPr>
            <a:lvl2pPr marL="457224" indent="0">
              <a:buNone/>
              <a:defRPr sz="2800"/>
            </a:lvl2pPr>
            <a:lvl3pPr marL="914450" indent="0">
              <a:buNone/>
              <a:defRPr sz="2400"/>
            </a:lvl3pPr>
            <a:lvl4pPr marL="1371673" indent="0">
              <a:buNone/>
              <a:defRPr sz="2000"/>
            </a:lvl4pPr>
            <a:lvl5pPr marL="1828898" indent="0">
              <a:buNone/>
              <a:defRPr sz="2000"/>
            </a:lvl5pPr>
            <a:lvl6pPr marL="2286123" indent="0">
              <a:buNone/>
              <a:defRPr sz="2000"/>
            </a:lvl6pPr>
            <a:lvl7pPr marL="2743346" indent="0">
              <a:buNone/>
              <a:defRPr sz="2000"/>
            </a:lvl7pPr>
            <a:lvl8pPr marL="3200571" indent="0">
              <a:buNone/>
              <a:defRPr sz="2000"/>
            </a:lvl8pPr>
            <a:lvl9pPr marL="365779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9774" y="5367344"/>
            <a:ext cx="5723573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24" indent="0">
              <a:buNone/>
              <a:defRPr sz="1200"/>
            </a:lvl2pPr>
            <a:lvl3pPr marL="914450" indent="0">
              <a:buNone/>
              <a:defRPr sz="1000"/>
            </a:lvl3pPr>
            <a:lvl4pPr marL="1371673" indent="0">
              <a:buNone/>
              <a:defRPr sz="900"/>
            </a:lvl4pPr>
            <a:lvl5pPr marL="1828898" indent="0">
              <a:buNone/>
              <a:defRPr sz="900"/>
            </a:lvl5pPr>
            <a:lvl6pPr marL="2286123" indent="0">
              <a:buNone/>
              <a:defRPr sz="900"/>
            </a:lvl6pPr>
            <a:lvl7pPr marL="2743346" indent="0">
              <a:buNone/>
              <a:defRPr sz="900"/>
            </a:lvl7pPr>
            <a:lvl8pPr marL="3200571" indent="0">
              <a:buNone/>
              <a:defRPr sz="900"/>
            </a:lvl8pPr>
            <a:lvl9pPr marL="365779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6970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59257" y="6356361"/>
            <a:ext cx="30207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36496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93484" y="533396"/>
            <a:ext cx="8995760" cy="5638804"/>
          </a:xfrm>
          <a:prstGeom prst="roundRect">
            <a:avLst>
              <a:gd name="adj" fmla="val 354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Test Driver</a:t>
            </a:r>
            <a:endParaRPr lang="en-SG" sz="1600" b="1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77700" y="941706"/>
            <a:ext cx="8582944" cy="3706490"/>
            <a:chOff x="-1676400" y="1260789"/>
            <a:chExt cx="2819400" cy="6674436"/>
          </a:xfrm>
          <a:solidFill>
            <a:schemeClr val="bg1"/>
          </a:solidFill>
        </p:grpSpPr>
        <p:sp>
          <p:nvSpPr>
            <p:cNvPr id="12" name="Rectangle 11"/>
            <p:cNvSpPr/>
            <p:nvPr/>
          </p:nvSpPr>
          <p:spPr>
            <a:xfrm>
              <a:off x="-1676400" y="1523998"/>
              <a:ext cx="2819400" cy="6411227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test::cases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1131" y="1260789"/>
              <a:ext cx="591868" cy="248703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377709" y="4849491"/>
            <a:ext cx="8582941" cy="1094104"/>
            <a:chOff x="-1371600" y="1330021"/>
            <a:chExt cx="2514600" cy="1598397"/>
          </a:xfrm>
          <a:solidFill>
            <a:schemeClr val="bg1"/>
          </a:solidFill>
        </p:grpSpPr>
        <p:sp>
          <p:nvSpPr>
            <p:cNvPr id="18" name="Rectangle 17"/>
            <p:cNvSpPr/>
            <p:nvPr/>
          </p:nvSpPr>
          <p:spPr>
            <a:xfrm>
              <a:off x="-1371600" y="1523999"/>
              <a:ext cx="2514600" cy="1404419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test::driver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5117" y="1330021"/>
              <a:ext cx="527881" cy="193978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50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18" indent="-342918" algn="l" defTabSz="914450" rtl="0" eaLnBrk="1" latinLnBrk="0" hangingPunct="1">
        <a:spcBef>
          <a:spcPct val="20000"/>
        </a:spcBef>
        <a:buFont typeface="Arial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2990" indent="-285764" algn="l" defTabSz="91445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60" indent="-228611" algn="l" defTabSz="9144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6" indent="-228611" algn="l" defTabSz="91445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9" indent="-228611" algn="l" defTabSz="91445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35" indent="-228611" algn="l" defTabSz="91445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59" indent="-228611" algn="l" defTabSz="91445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84" indent="-228611" algn="l" defTabSz="91445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08" indent="-228611" algn="l" defTabSz="91445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4" algn="l" defTabSz="9144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50" algn="l" defTabSz="9144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73" algn="l" defTabSz="9144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8" algn="l" defTabSz="9144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23" algn="l" defTabSz="9144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46" algn="l" defTabSz="9144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71" algn="l" defTabSz="9144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95" algn="l" defTabSz="9144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/>
          <p:cNvSpPr/>
          <p:nvPr/>
        </p:nvSpPr>
        <p:spPr>
          <a:xfrm>
            <a:off x="6802631" y="2790396"/>
            <a:ext cx="1795114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BaseTestCase</a:t>
            </a:r>
            <a:endParaRPr lang="en-SG" sz="1600" b="1" dirty="0"/>
          </a:p>
        </p:txBody>
      </p:sp>
      <p:sp>
        <p:nvSpPr>
          <p:cNvPr id="229" name="Rectangle 228"/>
          <p:cNvSpPr/>
          <p:nvPr/>
        </p:nvSpPr>
        <p:spPr>
          <a:xfrm>
            <a:off x="6810515" y="3794186"/>
            <a:ext cx="1800000" cy="648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err="1"/>
              <a:t>BaseComponent</a:t>
            </a:r>
            <a:endParaRPr lang="en-US" sz="1600" b="1" dirty="0"/>
          </a:p>
          <a:p>
            <a:pPr algn="ctr"/>
            <a:r>
              <a:rPr lang="en-US" sz="1600" b="1" dirty="0" err="1"/>
              <a:t>TestCase</a:t>
            </a:r>
            <a:endParaRPr lang="en-SG" sz="1600" b="1" dirty="0"/>
          </a:p>
        </p:txBody>
      </p:sp>
      <p:cxnSp>
        <p:nvCxnSpPr>
          <p:cNvPr id="230" name="Elbow Connector 229"/>
          <p:cNvCxnSpPr>
            <a:stCxn id="229" idx="0"/>
            <a:endCxn id="253" idx="3"/>
          </p:cNvCxnSpPr>
          <p:nvPr/>
        </p:nvCxnSpPr>
        <p:spPr>
          <a:xfrm rot="16200000" flipV="1">
            <a:off x="7499334" y="3593321"/>
            <a:ext cx="401729" cy="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grpSp>
        <p:nvGrpSpPr>
          <p:cNvPr id="231" name="Group 230"/>
          <p:cNvGrpSpPr/>
          <p:nvPr/>
        </p:nvGrpSpPr>
        <p:grpSpPr>
          <a:xfrm>
            <a:off x="535180" y="2361115"/>
            <a:ext cx="5568721" cy="906770"/>
            <a:chOff x="3190875" y="998810"/>
            <a:chExt cx="2362200" cy="1224050"/>
          </a:xfrm>
          <a:solidFill>
            <a:schemeClr val="bg1">
              <a:lumMod val="75000"/>
            </a:schemeClr>
          </a:solidFill>
        </p:grpSpPr>
        <p:sp>
          <p:nvSpPr>
            <p:cNvPr id="232" name="Rectangle 35"/>
            <p:cNvSpPr/>
            <p:nvPr/>
          </p:nvSpPr>
          <p:spPr>
            <a:xfrm>
              <a:off x="3190875" y="998810"/>
              <a:ext cx="2362200" cy="1224050"/>
            </a:xfrm>
            <a:custGeom>
              <a:avLst/>
              <a:gdLst/>
              <a:ahLst/>
              <a:cxnLst/>
              <a:rect l="l" t="t" r="r" b="b"/>
              <a:pathLst>
                <a:path w="2362200" h="1101295">
                  <a:moveTo>
                    <a:pt x="1524000" y="0"/>
                  </a:moveTo>
                  <a:lnTo>
                    <a:pt x="2361824" y="0"/>
                  </a:lnTo>
                  <a:lnTo>
                    <a:pt x="2361824" y="129015"/>
                  </a:lnTo>
                  <a:lnTo>
                    <a:pt x="2362200" y="129015"/>
                  </a:lnTo>
                  <a:lnTo>
                    <a:pt x="2362200" y="1101295"/>
                  </a:lnTo>
                  <a:lnTo>
                    <a:pt x="0" y="1101295"/>
                  </a:lnTo>
                  <a:lnTo>
                    <a:pt x="0" y="129015"/>
                  </a:lnTo>
                  <a:lnTo>
                    <a:pt x="1524000" y="1290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 anchorCtr="0"/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sz="1400" b="1" dirty="0"/>
                <a:t>::</a:t>
              </a:r>
              <a:r>
                <a:rPr lang="en-US" sz="1400" b="1" dirty="0" err="1"/>
                <a:t>testdriver</a:t>
              </a:r>
              <a:r>
                <a:rPr lang="en-US" sz="1400" b="1" dirty="0"/>
                <a:t>, ::</a:t>
              </a:r>
              <a:r>
                <a:rPr lang="en-US" sz="1400" b="1" dirty="0" err="1"/>
                <a:t>datatransfer</a:t>
              </a:r>
              <a:r>
                <a:rPr lang="en-US" sz="1400" b="1" dirty="0"/>
                <a:t>, ::</a:t>
              </a:r>
              <a:r>
                <a:rPr lang="en-US" sz="1400" b="1" dirty="0" err="1"/>
                <a:t>util</a:t>
              </a:r>
              <a:endParaRPr lang="en-SG" sz="1400" b="1" dirty="0"/>
            </a:p>
          </p:txBody>
        </p:sp>
        <p:cxnSp>
          <p:nvCxnSpPr>
            <p:cNvPr id="233" name="Straight Connector 232"/>
            <p:cNvCxnSpPr/>
            <p:nvPr/>
          </p:nvCxnSpPr>
          <p:spPr>
            <a:xfrm>
              <a:off x="4714875" y="1123350"/>
              <a:ext cx="838200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4" name="Rectangle 233"/>
          <p:cNvSpPr/>
          <p:nvPr/>
        </p:nvSpPr>
        <p:spPr>
          <a:xfrm>
            <a:off x="645655" y="2787415"/>
            <a:ext cx="5336323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Test cases that do not need simulated GAE environment</a:t>
            </a:r>
            <a:endParaRPr lang="en-SG" sz="1600" b="1" dirty="0"/>
          </a:p>
        </p:txBody>
      </p:sp>
      <p:cxnSp>
        <p:nvCxnSpPr>
          <p:cNvPr id="235" name="Elbow Connector 234"/>
          <p:cNvCxnSpPr>
            <a:stCxn id="234" idx="3"/>
            <a:endCxn id="236" idx="3"/>
          </p:cNvCxnSpPr>
          <p:nvPr/>
        </p:nvCxnSpPr>
        <p:spPr>
          <a:xfrm>
            <a:off x="5981969" y="2967415"/>
            <a:ext cx="604662" cy="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36" name="Isosceles Triangle 235"/>
          <p:cNvSpPr/>
          <p:nvPr/>
        </p:nvSpPr>
        <p:spPr>
          <a:xfrm rot="5400000">
            <a:off x="6586631" y="2863964"/>
            <a:ext cx="216000" cy="2160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sp>
        <p:nvSpPr>
          <p:cNvPr id="237" name="Isosceles Triangle 236"/>
          <p:cNvSpPr/>
          <p:nvPr/>
        </p:nvSpPr>
        <p:spPr>
          <a:xfrm rot="5400000">
            <a:off x="6579261" y="4010186"/>
            <a:ext cx="216000" cy="216000"/>
          </a:xfrm>
          <a:prstGeom prst="triangl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SG"/>
          </a:p>
        </p:txBody>
      </p:sp>
      <p:cxnSp>
        <p:nvCxnSpPr>
          <p:cNvPr id="238" name="Elbow Connector 237"/>
          <p:cNvCxnSpPr>
            <a:stCxn id="229" idx="2"/>
            <a:endCxn id="248" idx="0"/>
          </p:cNvCxnSpPr>
          <p:nvPr/>
        </p:nvCxnSpPr>
        <p:spPr>
          <a:xfrm rot="5400000">
            <a:off x="6177964" y="3864261"/>
            <a:ext cx="954627" cy="2110495"/>
          </a:xfrm>
          <a:prstGeom prst="bentConnector3">
            <a:avLst>
              <a:gd name="adj1" fmla="val 75443"/>
            </a:avLst>
          </a:prstGeom>
          <a:ln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39" name="Straight Arrow Connector 238"/>
          <p:cNvCxnSpPr/>
          <p:nvPr/>
        </p:nvCxnSpPr>
        <p:spPr>
          <a:xfrm rot="5400000" flipV="1">
            <a:off x="4538020" y="4805045"/>
            <a:ext cx="32400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40" name="Straight Arrow Connector 239"/>
          <p:cNvCxnSpPr>
            <a:endCxn id="241" idx="2"/>
          </p:cNvCxnSpPr>
          <p:nvPr/>
        </p:nvCxnSpPr>
        <p:spPr>
          <a:xfrm flipV="1">
            <a:off x="1797844" y="435375"/>
            <a:ext cx="0" cy="66047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1349061" y="75375"/>
            <a:ext cx="897566" cy="3600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TestNG</a:t>
            </a:r>
            <a:endParaRPr lang="en-SG" dirty="0">
              <a:solidFill>
                <a:schemeClr val="tx1"/>
              </a:solidFill>
            </a:endParaRPr>
          </a:p>
        </p:txBody>
      </p:sp>
      <p:grpSp>
        <p:nvGrpSpPr>
          <p:cNvPr id="242" name="Group 241"/>
          <p:cNvGrpSpPr/>
          <p:nvPr/>
        </p:nvGrpSpPr>
        <p:grpSpPr>
          <a:xfrm>
            <a:off x="535180" y="3499626"/>
            <a:ext cx="5568721" cy="906770"/>
            <a:chOff x="3190875" y="998810"/>
            <a:chExt cx="2362200" cy="1224050"/>
          </a:xfrm>
          <a:solidFill>
            <a:schemeClr val="bg1">
              <a:lumMod val="75000"/>
            </a:schemeClr>
          </a:solidFill>
        </p:grpSpPr>
        <p:sp>
          <p:nvSpPr>
            <p:cNvPr id="243" name="Rectangle 35"/>
            <p:cNvSpPr/>
            <p:nvPr/>
          </p:nvSpPr>
          <p:spPr>
            <a:xfrm>
              <a:off x="3190875" y="998810"/>
              <a:ext cx="2362200" cy="1224050"/>
            </a:xfrm>
            <a:custGeom>
              <a:avLst/>
              <a:gdLst/>
              <a:ahLst/>
              <a:cxnLst/>
              <a:rect l="l" t="t" r="r" b="b"/>
              <a:pathLst>
                <a:path w="2362200" h="1101295">
                  <a:moveTo>
                    <a:pt x="1524000" y="0"/>
                  </a:moveTo>
                  <a:lnTo>
                    <a:pt x="2361824" y="0"/>
                  </a:lnTo>
                  <a:lnTo>
                    <a:pt x="2361824" y="129015"/>
                  </a:lnTo>
                  <a:lnTo>
                    <a:pt x="2362200" y="129015"/>
                  </a:lnTo>
                  <a:lnTo>
                    <a:pt x="2362200" y="1101295"/>
                  </a:lnTo>
                  <a:lnTo>
                    <a:pt x="0" y="1101295"/>
                  </a:lnTo>
                  <a:lnTo>
                    <a:pt x="0" y="129015"/>
                  </a:lnTo>
                  <a:lnTo>
                    <a:pt x="1524000" y="1290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 anchorCtr="0"/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sz="1400" b="1" dirty="0"/>
                <a:t>::logic, ::storage, ::action, ::automated, ::search</a:t>
              </a:r>
              <a:endParaRPr lang="en-SG" sz="1400" b="1" dirty="0"/>
            </a:p>
          </p:txBody>
        </p:sp>
        <p:cxnSp>
          <p:nvCxnSpPr>
            <p:cNvPr id="244" name="Straight Connector 243"/>
            <p:cNvCxnSpPr/>
            <p:nvPr/>
          </p:nvCxnSpPr>
          <p:spPr>
            <a:xfrm>
              <a:off x="4714875" y="1123350"/>
              <a:ext cx="838200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" name="Rectangle 244"/>
          <p:cNvSpPr/>
          <p:nvPr/>
        </p:nvSpPr>
        <p:spPr>
          <a:xfrm>
            <a:off x="640954" y="3942241"/>
            <a:ext cx="5336323" cy="35189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/>
              <a:t>Test cases that need simulated GAE environment</a:t>
            </a:r>
            <a:endParaRPr lang="en-SG" sz="1600" b="1" dirty="0"/>
          </a:p>
        </p:txBody>
      </p:sp>
      <p:cxnSp>
        <p:nvCxnSpPr>
          <p:cNvPr id="246" name="Elbow Connector 245"/>
          <p:cNvCxnSpPr>
            <a:stCxn id="237" idx="3"/>
            <a:endCxn id="245" idx="3"/>
          </p:cNvCxnSpPr>
          <p:nvPr/>
        </p:nvCxnSpPr>
        <p:spPr>
          <a:xfrm rot="10800000">
            <a:off x="5977278" y="4130886"/>
            <a:ext cx="601993" cy="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47" name="Rectangle 246"/>
          <p:cNvSpPr/>
          <p:nvPr/>
        </p:nvSpPr>
        <p:spPr>
          <a:xfrm>
            <a:off x="2675158" y="5396813"/>
            <a:ext cx="18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TestProperties</a:t>
            </a:r>
            <a:endParaRPr lang="en-SG" sz="1600" b="1" dirty="0"/>
          </a:p>
        </p:txBody>
      </p:sp>
      <p:sp>
        <p:nvSpPr>
          <p:cNvPr id="248" name="Rectangle 247"/>
          <p:cNvSpPr/>
          <p:nvPr/>
        </p:nvSpPr>
        <p:spPr>
          <a:xfrm>
            <a:off x="4700020" y="5396813"/>
            <a:ext cx="18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GaeSimulation</a:t>
            </a:r>
            <a:endParaRPr lang="en-SG" sz="1600" b="1" dirty="0"/>
          </a:p>
        </p:txBody>
      </p:sp>
      <p:sp>
        <p:nvSpPr>
          <p:cNvPr id="249" name="Rectangle 248"/>
          <p:cNvSpPr/>
          <p:nvPr/>
        </p:nvSpPr>
        <p:spPr>
          <a:xfrm>
            <a:off x="6724882" y="5401037"/>
            <a:ext cx="18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FileHelper</a:t>
            </a:r>
            <a:endParaRPr lang="en-SG" sz="1600" b="1" dirty="0"/>
          </a:p>
        </p:txBody>
      </p:sp>
      <p:cxnSp>
        <p:nvCxnSpPr>
          <p:cNvPr id="250" name="Straight Arrow Connector 249"/>
          <p:cNvCxnSpPr>
            <a:stCxn id="251" idx="0"/>
            <a:endCxn id="249" idx="2"/>
          </p:cNvCxnSpPr>
          <p:nvPr/>
        </p:nvCxnSpPr>
        <p:spPr>
          <a:xfrm flipV="1">
            <a:off x="7624882" y="5761037"/>
            <a:ext cx="0" cy="65656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6764228" y="6417600"/>
            <a:ext cx="1721307" cy="2880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Local files for testing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636008" y="5396813"/>
            <a:ext cx="18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Mock*</a:t>
            </a:r>
            <a:endParaRPr lang="en-SG" sz="1600" b="1" dirty="0"/>
          </a:p>
        </p:txBody>
      </p:sp>
      <p:sp>
        <p:nvSpPr>
          <p:cNvPr id="253" name="Isosceles Triangle 252"/>
          <p:cNvSpPr/>
          <p:nvPr/>
        </p:nvSpPr>
        <p:spPr>
          <a:xfrm>
            <a:off x="7592188" y="3176457"/>
            <a:ext cx="216000" cy="216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grpSp>
        <p:nvGrpSpPr>
          <p:cNvPr id="254" name="Group 253"/>
          <p:cNvGrpSpPr/>
          <p:nvPr/>
        </p:nvGrpSpPr>
        <p:grpSpPr>
          <a:xfrm>
            <a:off x="3353154" y="1297875"/>
            <a:ext cx="5244591" cy="906770"/>
            <a:chOff x="3190875" y="998810"/>
            <a:chExt cx="2362200" cy="1224050"/>
          </a:xfrm>
          <a:solidFill>
            <a:schemeClr val="bg1">
              <a:lumMod val="75000"/>
            </a:schemeClr>
          </a:solidFill>
        </p:grpSpPr>
        <p:sp>
          <p:nvSpPr>
            <p:cNvPr id="255" name="Rectangle 35"/>
            <p:cNvSpPr/>
            <p:nvPr/>
          </p:nvSpPr>
          <p:spPr>
            <a:xfrm>
              <a:off x="3190875" y="998810"/>
              <a:ext cx="2362200" cy="1224050"/>
            </a:xfrm>
            <a:custGeom>
              <a:avLst/>
              <a:gdLst/>
              <a:ahLst/>
              <a:cxnLst/>
              <a:rect l="l" t="t" r="r" b="b"/>
              <a:pathLst>
                <a:path w="2362200" h="1101295">
                  <a:moveTo>
                    <a:pt x="1524000" y="0"/>
                  </a:moveTo>
                  <a:lnTo>
                    <a:pt x="2361824" y="0"/>
                  </a:lnTo>
                  <a:lnTo>
                    <a:pt x="2361824" y="129015"/>
                  </a:lnTo>
                  <a:lnTo>
                    <a:pt x="2362200" y="129015"/>
                  </a:lnTo>
                  <a:lnTo>
                    <a:pt x="2362200" y="1101295"/>
                  </a:lnTo>
                  <a:lnTo>
                    <a:pt x="0" y="1101295"/>
                  </a:lnTo>
                  <a:lnTo>
                    <a:pt x="0" y="129015"/>
                  </a:lnTo>
                  <a:lnTo>
                    <a:pt x="1524000" y="1290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 anchorCtr="0"/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sz="1400" b="1" dirty="0"/>
                <a:t>*.</a:t>
              </a:r>
              <a:r>
                <a:rPr lang="en-US" sz="1400" b="1" dirty="0" err="1"/>
                <a:t>spec.ts</a:t>
              </a:r>
              <a:endParaRPr lang="en-SG" sz="1400" b="1" dirty="0"/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4714875" y="1123350"/>
              <a:ext cx="838200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7" name="Rectangle 256"/>
          <p:cNvSpPr/>
          <p:nvPr/>
        </p:nvSpPr>
        <p:spPr>
          <a:xfrm>
            <a:off x="3470654" y="1751260"/>
            <a:ext cx="5014881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Front-end unit tests</a:t>
            </a:r>
            <a:endParaRPr lang="en-SG" sz="1600" b="1" dirty="0"/>
          </a:p>
        </p:txBody>
      </p:sp>
      <p:sp>
        <p:nvSpPr>
          <p:cNvPr id="259" name="TextBox 258"/>
          <p:cNvSpPr txBox="1"/>
          <p:nvPr/>
        </p:nvSpPr>
        <p:spPr>
          <a:xfrm>
            <a:off x="2455588" y="75375"/>
            <a:ext cx="897566" cy="3600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Jest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60" name="Elbow Connector 259"/>
          <p:cNvCxnSpPr>
            <a:stCxn id="259" idx="2"/>
            <a:endCxn id="257" idx="1"/>
          </p:cNvCxnSpPr>
          <p:nvPr/>
        </p:nvCxnSpPr>
        <p:spPr>
          <a:xfrm rot="16200000" flipH="1">
            <a:off x="2439570" y="900175"/>
            <a:ext cx="1495885" cy="566283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58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Wilson Kurniawan</cp:lastModifiedBy>
  <cp:revision>82</cp:revision>
  <dcterms:created xsi:type="dcterms:W3CDTF">2006-08-16T00:00:00Z</dcterms:created>
  <dcterms:modified xsi:type="dcterms:W3CDTF">2018-12-06T17:30:59Z</dcterms:modified>
</cp:coreProperties>
</file>