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2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61" d="100"/>
          <a:sy n="61" d="100"/>
        </p:scale>
        <p:origin x="1356" y="60"/>
      </p:cViewPr>
      <p:guideLst>
        <p:guide orient="horz" pos="2382"/>
        <p:guide pos="328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90588-295F-46D9-AA84-06B159A30412}" type="datetimeFigureOut">
              <a:rPr lang="en-AU" smtClean="0"/>
              <a:t>19/09/2018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8B510-204F-42AC-AE71-BFB3CF41F0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31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t>19/9/2018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2038" y="685800"/>
            <a:ext cx="4733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2038" y="685800"/>
            <a:ext cx="47339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2348406"/>
            <a:ext cx="8873491" cy="16204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20" y="4283818"/>
            <a:ext cx="7307579" cy="19319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8571" y="302741"/>
            <a:ext cx="2348865" cy="64502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974" y="302741"/>
            <a:ext cx="6872605" cy="64502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79" y="1763930"/>
            <a:ext cx="9395461" cy="49890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42" y="4857796"/>
            <a:ext cx="8873491" cy="1501436"/>
          </a:xfrm>
          <a:prstGeom prst="rect">
            <a:avLst/>
          </a:prstGeo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42" y="3204118"/>
            <a:ext cx="8873491" cy="165367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1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972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6695" y="1763930"/>
            <a:ext cx="4610735" cy="4989036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9" y="1692181"/>
            <a:ext cx="4612548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9" y="2397404"/>
            <a:ext cx="4612548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3" y="1692181"/>
            <a:ext cx="4614360" cy="70521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/>
            </a:lvl1pPr>
            <a:lvl2pPr marL="421723" indent="0">
              <a:buNone/>
              <a:defRPr sz="1800" b="1"/>
            </a:lvl2pPr>
            <a:lvl3pPr marL="843447" indent="0">
              <a:buNone/>
              <a:defRPr sz="1700" b="1"/>
            </a:lvl3pPr>
            <a:lvl4pPr marL="1265171" indent="0">
              <a:buNone/>
              <a:defRPr sz="1500" b="1"/>
            </a:lvl4pPr>
            <a:lvl5pPr marL="1686894" indent="0">
              <a:buNone/>
              <a:defRPr sz="1500" b="1"/>
            </a:lvl5pPr>
            <a:lvl6pPr marL="2108616" indent="0">
              <a:buNone/>
              <a:defRPr sz="1500" b="1"/>
            </a:lvl6pPr>
            <a:lvl7pPr marL="2530340" indent="0">
              <a:buNone/>
              <a:defRPr sz="1500" b="1"/>
            </a:lvl7pPr>
            <a:lvl8pPr marL="2952063" indent="0">
              <a:buNone/>
              <a:defRPr sz="1500" b="1"/>
            </a:lvl8pPr>
            <a:lvl9pPr marL="33737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3" y="2397404"/>
            <a:ext cx="4614360" cy="435556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9" y="302741"/>
            <a:ext cx="9395461" cy="125994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6" y="300989"/>
            <a:ext cx="3434492" cy="1280946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16" y="300988"/>
            <a:ext cx="5835915" cy="6451972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6" y="1581932"/>
            <a:ext cx="3434492" cy="5171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205" y="5291774"/>
            <a:ext cx="6263640" cy="62472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205" y="675476"/>
            <a:ext cx="6263640" cy="45358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  <a:lvl2pPr marL="421723" indent="0">
              <a:buNone/>
              <a:defRPr sz="2600"/>
            </a:lvl2pPr>
            <a:lvl3pPr marL="843447" indent="0">
              <a:buNone/>
              <a:defRPr sz="2200"/>
            </a:lvl3pPr>
            <a:lvl4pPr marL="1265171" indent="0">
              <a:buNone/>
              <a:defRPr sz="1800"/>
            </a:lvl4pPr>
            <a:lvl5pPr marL="1686894" indent="0">
              <a:buNone/>
              <a:defRPr sz="1800"/>
            </a:lvl5pPr>
            <a:lvl6pPr marL="2108616" indent="0">
              <a:buNone/>
              <a:defRPr sz="1800"/>
            </a:lvl6pPr>
            <a:lvl7pPr marL="2530340" indent="0">
              <a:buNone/>
              <a:defRPr sz="1800"/>
            </a:lvl7pPr>
            <a:lvl8pPr marL="2952063" indent="0">
              <a:buNone/>
              <a:defRPr sz="1800"/>
            </a:lvl8pPr>
            <a:lvl9pPr marL="3373787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205" y="5916500"/>
            <a:ext cx="6263640" cy="887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  <a:lvl2pPr marL="421723" indent="0">
              <a:buNone/>
              <a:defRPr sz="1100"/>
            </a:lvl2pPr>
            <a:lvl3pPr marL="843447" indent="0">
              <a:buNone/>
              <a:defRPr sz="900"/>
            </a:lvl3pPr>
            <a:lvl4pPr marL="1265171" indent="0">
              <a:buNone/>
              <a:defRPr sz="800"/>
            </a:lvl4pPr>
            <a:lvl5pPr marL="1686894" indent="0">
              <a:buNone/>
              <a:defRPr sz="800"/>
            </a:lvl5pPr>
            <a:lvl6pPr marL="2108616" indent="0">
              <a:buNone/>
              <a:defRPr sz="800"/>
            </a:lvl6pPr>
            <a:lvl7pPr marL="2530340" indent="0">
              <a:buNone/>
              <a:defRPr sz="800"/>
            </a:lvl7pPr>
            <a:lvl8pPr marL="2952063" indent="0">
              <a:buNone/>
              <a:defRPr sz="800"/>
            </a:lvl8pPr>
            <a:lvl9pPr marL="33737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9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6797" y="7006702"/>
            <a:ext cx="3305810" cy="4024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81571" y="7006702"/>
            <a:ext cx="2435860" cy="40248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1333501" y="158773"/>
            <a:ext cx="8305270" cy="7242130"/>
          </a:xfrm>
          <a:prstGeom prst="roundRect">
            <a:avLst>
              <a:gd name="adj" fmla="val 35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</a:t>
            </a:r>
            <a:endParaRPr lang="en-SG" sz="1600" b="1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90873" y="503237"/>
            <a:ext cx="7955196" cy="1255734"/>
            <a:chOff x="-4503450" y="1371600"/>
            <a:chExt cx="5636997" cy="4166353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-4503450" y="1930401"/>
              <a:ext cx="5636997" cy="3607552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::automated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504438" y="5075237"/>
            <a:ext cx="7941631" cy="2209800"/>
            <a:chOff x="-6244711" y="1678727"/>
            <a:chExt cx="7387711" cy="2677315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6244711" y="1945511"/>
              <a:ext cx="7387711" cy="2410531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::website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84704" y="1678727"/>
              <a:ext cx="1227704" cy="25211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9" name="Rounded Rectangle 38"/>
          <p:cNvSpPr/>
          <p:nvPr userDrawn="1"/>
        </p:nvSpPr>
        <p:spPr>
          <a:xfrm>
            <a:off x="9868745" y="158773"/>
            <a:ext cx="931162" cy="7284232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10336957" y="-93860"/>
            <a:ext cx="620774" cy="7747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0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4438" y="1874838"/>
            <a:ext cx="7955196" cy="3124201"/>
            <a:chOff x="-4503450" y="1371600"/>
            <a:chExt cx="5636997" cy="10365672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-4503450" y="1930398"/>
              <a:ext cx="5636997" cy="9806874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 anchorCtr="0"/>
            <a:lstStyle/>
            <a:p>
              <a:pPr algn="r"/>
              <a:r>
                <a:rPr lang="en-SG" sz="1400" b="1" dirty="0" err="1" smtClean="0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SG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8377" y="1371600"/>
              <a:ext cx="935170" cy="558800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7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2" indent="-316292" algn="l" defTabSz="843447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01" indent="-263577" algn="l" defTabSz="843447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8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31" indent="-210862" algn="l" defTabSz="84344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55" indent="-210862" algn="l" defTabSz="84344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7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02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26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49" indent="-210862" algn="l" defTabSz="84344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71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94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16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40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63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87" algn="l" defTabSz="84344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6907207" y="1126069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4316407" y="1039613"/>
            <a:ext cx="2160000" cy="5226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AutomatedAction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/>
              <a:t>Factory</a:t>
            </a:r>
            <a:endParaRPr lang="en-SG" sz="1600" b="1" dirty="0"/>
          </a:p>
        </p:txBody>
      </p:sp>
      <p:sp>
        <p:nvSpPr>
          <p:cNvPr id="90" name="Rectangle 89"/>
          <p:cNvSpPr/>
          <p:nvPr/>
        </p:nvSpPr>
        <p:spPr>
          <a:xfrm>
            <a:off x="1725607" y="112094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AutomatedServlet</a:t>
            </a:r>
            <a:endParaRPr lang="en-SG" sz="1600" b="1" dirty="0"/>
          </a:p>
        </p:txBody>
      </p:sp>
      <p:cxnSp>
        <p:nvCxnSpPr>
          <p:cNvPr id="91" name="Elbow Connector 90"/>
          <p:cNvCxnSpPr>
            <a:stCxn id="89" idx="3"/>
            <a:endCxn id="88" idx="1"/>
          </p:cNvCxnSpPr>
          <p:nvPr/>
        </p:nvCxnSpPr>
        <p:spPr>
          <a:xfrm>
            <a:off x="6476407" y="1300941"/>
            <a:ext cx="4308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019207" y="731837"/>
            <a:ext cx="1169400" cy="26753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90" idx="3"/>
            <a:endCxn id="89" idx="1"/>
          </p:cNvCxnSpPr>
          <p:nvPr/>
        </p:nvCxnSpPr>
        <p:spPr>
          <a:xfrm>
            <a:off x="3885608" y="1300941"/>
            <a:ext cx="430800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43807" y="731840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5" name="Elbow Connector 94"/>
          <p:cNvCxnSpPr/>
          <p:nvPr/>
        </p:nvCxnSpPr>
        <p:spPr>
          <a:xfrm>
            <a:off x="9067208" y="1295814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907207" y="2482565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Action</a:t>
            </a:r>
            <a:endParaRPr lang="en-SG" sz="1600" b="1" dirty="0"/>
          </a:p>
        </p:txBody>
      </p:sp>
      <p:sp>
        <p:nvSpPr>
          <p:cNvPr id="97" name="Rectangle 96"/>
          <p:cNvSpPr/>
          <p:nvPr/>
        </p:nvSpPr>
        <p:spPr>
          <a:xfrm>
            <a:off x="4308615" y="2487411"/>
            <a:ext cx="21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ActionFactory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1710023" y="2487411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WebApiServlet</a:t>
            </a:r>
            <a:endParaRPr lang="en-SG" sz="1600" b="1" dirty="0"/>
          </a:p>
        </p:txBody>
      </p:sp>
      <p:cxnSp>
        <p:nvCxnSpPr>
          <p:cNvPr id="103" name="Elbow Connector 102"/>
          <p:cNvCxnSpPr>
            <a:stCxn id="97" idx="3"/>
            <a:endCxn id="96" idx="1"/>
          </p:cNvCxnSpPr>
          <p:nvPr/>
        </p:nvCxnSpPr>
        <p:spPr>
          <a:xfrm flipV="1">
            <a:off x="6468616" y="2662566"/>
            <a:ext cx="43859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295900" y="3079573"/>
            <a:ext cx="2163078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ActionResult</a:t>
            </a:r>
            <a:endParaRPr lang="en-S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6914877" y="4316211"/>
            <a:ext cx="19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FileDownloadResult</a:t>
            </a:r>
            <a:endParaRPr lang="en-SG" sz="1600" b="1" dirty="0"/>
          </a:p>
        </p:txBody>
      </p:sp>
      <p:sp>
        <p:nvSpPr>
          <p:cNvPr id="106" name="Isosceles Triangle 105"/>
          <p:cNvSpPr/>
          <p:nvPr/>
        </p:nvSpPr>
        <p:spPr>
          <a:xfrm>
            <a:off x="6273526" y="3449267"/>
            <a:ext cx="216000" cy="216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07" name="Elbow Connector 106"/>
          <p:cNvCxnSpPr>
            <a:stCxn id="106" idx="3"/>
            <a:endCxn id="105" idx="1"/>
          </p:cNvCxnSpPr>
          <p:nvPr/>
        </p:nvCxnSpPr>
        <p:spPr>
          <a:xfrm rot="16200000" flipH="1">
            <a:off x="6232729" y="3814063"/>
            <a:ext cx="830944" cy="533351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9" name="Rectangle 108"/>
          <p:cNvSpPr/>
          <p:nvPr/>
        </p:nvSpPr>
        <p:spPr>
          <a:xfrm>
            <a:off x="6907207" y="3773119"/>
            <a:ext cx="1980000" cy="36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*Result</a:t>
            </a:r>
            <a:endParaRPr lang="en-SG" sz="1600" b="1" dirty="0"/>
          </a:p>
        </p:txBody>
      </p:sp>
      <p:cxnSp>
        <p:nvCxnSpPr>
          <p:cNvPr id="110" name="Elbow Connector 109"/>
          <p:cNvCxnSpPr>
            <a:stCxn id="106" idx="3"/>
            <a:endCxn id="109" idx="1"/>
          </p:cNvCxnSpPr>
          <p:nvPr/>
        </p:nvCxnSpPr>
        <p:spPr>
          <a:xfrm rot="16200000" flipH="1">
            <a:off x="6500440" y="3546352"/>
            <a:ext cx="287852" cy="525681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1" name="TextBox 110"/>
          <p:cNvSpPr txBox="1"/>
          <p:nvPr/>
        </p:nvSpPr>
        <p:spPr>
          <a:xfrm>
            <a:off x="2765923" y="2917067"/>
            <a:ext cx="10668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sends back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2" name="Flowchart: Extract 111"/>
          <p:cNvSpPr/>
          <p:nvPr/>
        </p:nvSpPr>
        <p:spPr>
          <a:xfrm rot="5400000" flipH="1">
            <a:off x="3750728" y="3033398"/>
            <a:ext cx="155075" cy="122330"/>
          </a:xfrm>
          <a:prstGeom prst="flowChartExtra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3" name="Straight Arrow Connector 112"/>
          <p:cNvCxnSpPr>
            <a:stCxn id="98" idx="3"/>
            <a:endCxn id="97" idx="1"/>
          </p:cNvCxnSpPr>
          <p:nvPr/>
        </p:nvCxnSpPr>
        <p:spPr>
          <a:xfrm>
            <a:off x="3870023" y="2667411"/>
            <a:ext cx="438592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632119" y="2186459"/>
            <a:ext cx="914400" cy="25218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&lt;&lt;uses&gt;&gt;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019211" y="2179637"/>
            <a:ext cx="1162965" cy="350553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Elbow Connector 115"/>
          <p:cNvCxnSpPr>
            <a:stCxn id="98" idx="2"/>
            <a:endCxn id="104" idx="1"/>
          </p:cNvCxnSpPr>
          <p:nvPr/>
        </p:nvCxnSpPr>
        <p:spPr>
          <a:xfrm rot="16200000" flipH="1">
            <a:off x="3836880" y="1800553"/>
            <a:ext cx="412162" cy="2505877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6" idx="3"/>
          </p:cNvCxnSpPr>
          <p:nvPr/>
        </p:nvCxnSpPr>
        <p:spPr>
          <a:xfrm>
            <a:off x="9067208" y="2662565"/>
            <a:ext cx="792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96" idx="2"/>
            <a:endCxn id="104" idx="3"/>
          </p:cNvCxnSpPr>
          <p:nvPr/>
        </p:nvCxnSpPr>
        <p:spPr>
          <a:xfrm rot="5400000">
            <a:off x="7514589" y="2786955"/>
            <a:ext cx="417008" cy="528229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8000411" y="2966654"/>
            <a:ext cx="1193303" cy="26907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&lt;&lt;creates&gt;&gt;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312970" y="4317601"/>
            <a:ext cx="1517851" cy="3586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ImageResult</a:t>
            </a:r>
            <a:endParaRPr lang="en-SG" sz="1600" b="1" dirty="0"/>
          </a:p>
        </p:txBody>
      </p:sp>
      <p:sp>
        <p:nvSpPr>
          <p:cNvPr id="127" name="Rectangle 126"/>
          <p:cNvSpPr/>
          <p:nvPr/>
        </p:nvSpPr>
        <p:spPr>
          <a:xfrm>
            <a:off x="4305300" y="3774509"/>
            <a:ext cx="1517851" cy="3586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JsonResult</a:t>
            </a:r>
            <a:endParaRPr lang="en-SG" sz="1600" b="1" dirty="0"/>
          </a:p>
        </p:txBody>
      </p:sp>
      <p:cxnSp>
        <p:nvCxnSpPr>
          <p:cNvPr id="128" name="Elbow Connector 127"/>
          <p:cNvCxnSpPr>
            <a:stCxn id="106" idx="3"/>
            <a:endCxn id="127" idx="3"/>
          </p:cNvCxnSpPr>
          <p:nvPr/>
        </p:nvCxnSpPr>
        <p:spPr>
          <a:xfrm rot="5400000">
            <a:off x="5958066" y="3530353"/>
            <a:ext cx="288547" cy="558375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9" name="Elbow Connector 128"/>
          <p:cNvCxnSpPr>
            <a:stCxn id="106" idx="3"/>
            <a:endCxn id="126" idx="3"/>
          </p:cNvCxnSpPr>
          <p:nvPr/>
        </p:nvCxnSpPr>
        <p:spPr>
          <a:xfrm rot="5400000">
            <a:off x="5690355" y="3805734"/>
            <a:ext cx="831639" cy="550705"/>
          </a:xfrm>
          <a:prstGeom prst="bentConnector2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62" name="Rectangle 161"/>
          <p:cNvSpPr/>
          <p:nvPr/>
        </p:nvSpPr>
        <p:spPr>
          <a:xfrm>
            <a:off x="342897" y="5151437"/>
            <a:ext cx="875710" cy="20359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3" name="TextBox 162"/>
          <p:cNvSpPr txBox="1"/>
          <p:nvPr/>
        </p:nvSpPr>
        <p:spPr>
          <a:xfrm>
            <a:off x="266700" y="518557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Browser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4" name="Folded Corner 163"/>
          <p:cNvSpPr/>
          <p:nvPr/>
        </p:nvSpPr>
        <p:spPr>
          <a:xfrm>
            <a:off x="455017" y="5549821"/>
            <a:ext cx="649883" cy="140898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Web page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67" name="Group 166"/>
          <p:cNvGrpSpPr/>
          <p:nvPr/>
        </p:nvGrpSpPr>
        <p:grpSpPr>
          <a:xfrm>
            <a:off x="3467100" y="5761037"/>
            <a:ext cx="1291478" cy="575162"/>
            <a:chOff x="3179250" y="6547958"/>
            <a:chExt cx="1663102" cy="575162"/>
          </a:xfrm>
        </p:grpSpPr>
        <p:sp>
          <p:nvSpPr>
            <p:cNvPr id="168" name="Folded Corner 167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69" name="Folded Corner 168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1" name="Folded Corner 170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css</a:t>
              </a:r>
              <a:endParaRPr lang="en-SG" sz="1600" b="1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2933700" y="6446837"/>
            <a:ext cx="1291478" cy="575162"/>
            <a:chOff x="3179250" y="6547958"/>
            <a:chExt cx="1663102" cy="575162"/>
          </a:xfrm>
        </p:grpSpPr>
        <p:sp>
          <p:nvSpPr>
            <p:cNvPr id="176" name="Folded Corner 175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7" name="Folded Corner 176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79" name="Folded Corner 17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js</a:t>
              </a:r>
              <a:endParaRPr lang="en-SG" sz="1600" b="1" dirty="0"/>
            </a:p>
          </p:txBody>
        </p:sp>
      </p:grpSp>
      <p:cxnSp>
        <p:nvCxnSpPr>
          <p:cNvPr id="182" name="Elbow Connector 181"/>
          <p:cNvCxnSpPr>
            <a:stCxn id="118" idx="2"/>
            <a:endCxn id="169" idx="1"/>
          </p:cNvCxnSpPr>
          <p:nvPr/>
        </p:nvCxnSpPr>
        <p:spPr>
          <a:xfrm rot="16200000" flipH="1">
            <a:off x="2962953" y="5473110"/>
            <a:ext cx="126502" cy="10341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18" idx="2"/>
            <a:endCxn id="177" idx="1"/>
          </p:cNvCxnSpPr>
          <p:nvPr/>
        </p:nvCxnSpPr>
        <p:spPr>
          <a:xfrm rot="16200000" flipH="1">
            <a:off x="2353353" y="6082710"/>
            <a:ext cx="812302" cy="50079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350807" y="2227599"/>
            <a:ext cx="866224" cy="8627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Http</a:t>
            </a:r>
            <a:br>
              <a:rPr lang="en-US" sz="1600" b="1" dirty="0" smtClean="0"/>
            </a:br>
            <a:r>
              <a:rPr lang="en-US" sz="1600" b="1" dirty="0" smtClean="0"/>
              <a:t>Servlet</a:t>
            </a:r>
            <a:br>
              <a:rPr lang="en-US" sz="1600" b="1" dirty="0" smtClean="0"/>
            </a:br>
            <a:r>
              <a:rPr lang="en-US" sz="1600" b="1" dirty="0" smtClean="0"/>
              <a:t>Request</a:t>
            </a:r>
            <a:endParaRPr lang="en-SG" sz="1600" b="1" dirty="0"/>
          </a:p>
        </p:txBody>
      </p:sp>
      <p:cxnSp>
        <p:nvCxnSpPr>
          <p:cNvPr id="185" name="Elbow Connector 184"/>
          <p:cNvCxnSpPr>
            <a:endCxn id="90" idx="1"/>
          </p:cNvCxnSpPr>
          <p:nvPr/>
        </p:nvCxnSpPr>
        <p:spPr>
          <a:xfrm rot="5400000" flipH="1" flipV="1">
            <a:off x="934394" y="1395247"/>
            <a:ext cx="885518" cy="696907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4" idx="3"/>
            <a:endCxn id="98" idx="1"/>
          </p:cNvCxnSpPr>
          <p:nvPr/>
        </p:nvCxnSpPr>
        <p:spPr>
          <a:xfrm>
            <a:off x="1217031" y="2658955"/>
            <a:ext cx="492992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endCxn id="108" idx="1"/>
          </p:cNvCxnSpPr>
          <p:nvPr/>
        </p:nvCxnSpPr>
        <p:spPr>
          <a:xfrm>
            <a:off x="1028699" y="3094693"/>
            <a:ext cx="834894" cy="608860"/>
          </a:xfrm>
          <a:prstGeom prst="bentConnector3">
            <a:avLst>
              <a:gd name="adj1" fmla="val 903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62" idx="0"/>
            <a:endCxn id="184" idx="2"/>
          </p:cNvCxnSpPr>
          <p:nvPr/>
        </p:nvCxnSpPr>
        <p:spPr>
          <a:xfrm rot="5400000" flipH="1" flipV="1">
            <a:off x="-246645" y="4120874"/>
            <a:ext cx="2061127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 rot="16200000">
            <a:off x="315923" y="406003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2" name="Flowchart: Extract 191"/>
          <p:cNvSpPr/>
          <p:nvPr/>
        </p:nvSpPr>
        <p:spPr>
          <a:xfrm rot="10800000" flipV="1">
            <a:off x="589587" y="3815882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7" name="Group 196"/>
          <p:cNvGrpSpPr/>
          <p:nvPr/>
        </p:nvGrpSpPr>
        <p:grpSpPr>
          <a:xfrm>
            <a:off x="2160302" y="4133119"/>
            <a:ext cx="1566582" cy="528376"/>
            <a:chOff x="1535112" y="3948357"/>
            <a:chExt cx="1566582" cy="528376"/>
          </a:xfrm>
          <a:solidFill>
            <a:schemeClr val="accent6"/>
          </a:solidFill>
        </p:grpSpPr>
        <p:sp>
          <p:nvSpPr>
            <p:cNvPr id="198" name="Rectangle 197"/>
            <p:cNvSpPr/>
            <p:nvPr/>
          </p:nvSpPr>
          <p:spPr>
            <a:xfrm>
              <a:off x="1535112" y="3948357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611311" y="4020049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02791" y="4099295"/>
              <a:ext cx="1398903" cy="377438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*Filter</a:t>
              </a:r>
              <a:endParaRPr lang="en-SG" sz="1600" b="1" dirty="0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193984" y="198437"/>
            <a:ext cx="910916" cy="543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 smtClean="0">
                <a:solidFill>
                  <a:schemeClr val="tx1"/>
                </a:solidFill>
              </a:rPr>
              <a:t>GAE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02" name="Elbow Connector 201"/>
          <p:cNvCxnSpPr>
            <a:stCxn id="201" idx="2"/>
            <a:endCxn id="184" idx="0"/>
          </p:cNvCxnSpPr>
          <p:nvPr/>
        </p:nvCxnSpPr>
        <p:spPr>
          <a:xfrm rot="16200000" flipH="1">
            <a:off x="-26123" y="1417556"/>
            <a:ext cx="1485607" cy="1344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 rot="5400000" flipV="1">
            <a:off x="165893" y="1053000"/>
            <a:ext cx="6558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sends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4" name="Flowchart: Extract 203"/>
          <p:cNvSpPr/>
          <p:nvPr/>
        </p:nvSpPr>
        <p:spPr>
          <a:xfrm rot="10800000">
            <a:off x="439557" y="1447707"/>
            <a:ext cx="155075" cy="122330"/>
          </a:xfrm>
          <a:prstGeom prst="flowChartExtra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07"/>
          <p:cNvSpPr/>
          <p:nvPr/>
        </p:nvSpPr>
        <p:spPr>
          <a:xfrm>
            <a:off x="1863593" y="3523553"/>
            <a:ext cx="2160000" cy="36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WebPageServlet</a:t>
            </a:r>
            <a:endParaRPr lang="en-SG" sz="1600" b="1" dirty="0"/>
          </a:p>
        </p:txBody>
      </p:sp>
      <p:sp>
        <p:nvSpPr>
          <p:cNvPr id="118" name="Folded Corner 117"/>
          <p:cNvSpPr/>
          <p:nvPr/>
        </p:nvSpPr>
        <p:spPr>
          <a:xfrm>
            <a:off x="1797526" y="5519962"/>
            <a:ext cx="1423164" cy="406993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index.html</a:t>
            </a:r>
            <a:endParaRPr lang="en-SG" sz="1600" b="1" dirty="0"/>
          </a:p>
        </p:txBody>
      </p:sp>
      <p:cxnSp>
        <p:nvCxnSpPr>
          <p:cNvPr id="119" name="Elbow Connector 118"/>
          <p:cNvCxnSpPr>
            <a:stCxn id="162" idx="3"/>
            <a:endCxn id="118" idx="1"/>
          </p:cNvCxnSpPr>
          <p:nvPr/>
        </p:nvCxnSpPr>
        <p:spPr>
          <a:xfrm flipV="1">
            <a:off x="1218607" y="5723459"/>
            <a:ext cx="578919" cy="445962"/>
          </a:xfrm>
          <a:prstGeom prst="bentConnector3">
            <a:avLst>
              <a:gd name="adj1" fmla="val 36384"/>
            </a:avLst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7814935" y="5795475"/>
            <a:ext cx="1291478" cy="575162"/>
            <a:chOff x="3179250" y="6547958"/>
            <a:chExt cx="1663102" cy="575162"/>
          </a:xfrm>
        </p:grpSpPr>
        <p:sp>
          <p:nvSpPr>
            <p:cNvPr id="122" name="Folded Corner 12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23" name="Folded Corner 122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24" name="Folded Corner 123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 smtClean="0"/>
                <a:t>scss</a:t>
              </a:r>
              <a:endParaRPr lang="en-SG" sz="1600" b="1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975363" y="6481275"/>
            <a:ext cx="1291478" cy="575162"/>
            <a:chOff x="3179250" y="6547958"/>
            <a:chExt cx="1663102" cy="575162"/>
          </a:xfrm>
        </p:grpSpPr>
        <p:sp>
          <p:nvSpPr>
            <p:cNvPr id="137" name="Folded Corner 136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38" name="Folded Corner 137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39" name="Folded Corner 138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</a:t>
              </a:r>
              <a:r>
                <a:rPr lang="en-US" sz="1600" b="1" dirty="0" err="1"/>
                <a:t>t</a:t>
              </a:r>
              <a:r>
                <a:rPr lang="en-US" sz="1600" b="1" dirty="0" err="1" smtClean="0"/>
                <a:t>s</a:t>
              </a:r>
              <a:endParaRPr lang="en-SG" sz="1600" b="1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214222" y="5795475"/>
            <a:ext cx="1291478" cy="575162"/>
            <a:chOff x="3179250" y="6547958"/>
            <a:chExt cx="1663102" cy="575162"/>
          </a:xfrm>
        </p:grpSpPr>
        <p:sp>
          <p:nvSpPr>
            <p:cNvPr id="142" name="Folded Corner 141"/>
            <p:cNvSpPr/>
            <p:nvPr/>
          </p:nvSpPr>
          <p:spPr>
            <a:xfrm>
              <a:off x="3179250" y="6547958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4" name="Folded Corner 143"/>
            <p:cNvSpPr/>
            <p:nvPr/>
          </p:nvSpPr>
          <p:spPr>
            <a:xfrm>
              <a:off x="3277376" y="6636881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146" name="Folded Corner 145"/>
            <p:cNvSpPr/>
            <p:nvPr/>
          </p:nvSpPr>
          <p:spPr>
            <a:xfrm>
              <a:off x="3375503" y="6716127"/>
              <a:ext cx="1466849" cy="406993"/>
            </a:xfrm>
            <a:prstGeom prst="foldedCorne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*.html</a:t>
              </a:r>
              <a:endParaRPr lang="en-SG" sz="1600" b="1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605962" y="5402473"/>
            <a:ext cx="3336240" cy="172542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6095919" y="5677781"/>
            <a:ext cx="3162381" cy="150962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TextBox 148"/>
          <p:cNvSpPr txBox="1"/>
          <p:nvPr/>
        </p:nvSpPr>
        <p:spPr>
          <a:xfrm>
            <a:off x="4942202" y="6111298"/>
            <a:ext cx="1153718" cy="259339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r">
              <a:defRPr sz="14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built from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54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68</cp:revision>
  <dcterms:created xsi:type="dcterms:W3CDTF">2006-08-16T00:00:00Z</dcterms:created>
  <dcterms:modified xsi:type="dcterms:W3CDTF">2018-09-18T18:44:13Z</dcterms:modified>
</cp:coreProperties>
</file>