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29600" cy="5759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2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BF7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89" autoAdjust="0"/>
  </p:normalViewPr>
  <p:slideViewPr>
    <p:cSldViewPr>
      <p:cViewPr varScale="1">
        <p:scale>
          <a:sx n="74" d="100"/>
          <a:sy n="74" d="100"/>
        </p:scale>
        <p:origin x="1398" y="60"/>
      </p:cViewPr>
      <p:guideLst>
        <p:guide orient="horz" pos="1815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789164"/>
            <a:ext cx="6995160" cy="12345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3263690"/>
            <a:ext cx="5760720" cy="14718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230649"/>
            <a:ext cx="1851660" cy="49141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230649"/>
            <a:ext cx="5417820" cy="49141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3700983"/>
            <a:ext cx="6995160" cy="114389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2441106"/>
            <a:ext cx="6995160" cy="125987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43878"/>
            <a:ext cx="3634740" cy="38009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343878"/>
            <a:ext cx="3634740" cy="38009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6" y="1289210"/>
            <a:ext cx="3636169" cy="5372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6" y="1826495"/>
            <a:ext cx="3636169" cy="33183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5" y="1289210"/>
            <a:ext cx="3637598" cy="5372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5" y="1826495"/>
            <a:ext cx="3637598" cy="33183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2" y="229314"/>
            <a:ext cx="2707482" cy="9759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51" y="229315"/>
            <a:ext cx="4600575" cy="49155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2" y="1205226"/>
            <a:ext cx="2707482" cy="39396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4031618"/>
            <a:ext cx="4937760" cy="475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514622"/>
            <a:ext cx="4937760" cy="34556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4507572"/>
            <a:ext cx="4937760" cy="6759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30649"/>
            <a:ext cx="7406640" cy="959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343878"/>
            <a:ext cx="7406640" cy="3800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5338162"/>
            <a:ext cx="1920240" cy="306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5338162"/>
            <a:ext cx="2606040" cy="306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5338162"/>
            <a:ext cx="1920240" cy="306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912836" y="288925"/>
            <a:ext cx="1860610" cy="5257800"/>
          </a:xfrm>
          <a:prstGeom prst="roundRect">
            <a:avLst>
              <a:gd name="adj" fmla="val 3209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Rounded Rectangle 89"/>
          <p:cNvSpPr/>
          <p:nvPr/>
        </p:nvSpPr>
        <p:spPr>
          <a:xfrm>
            <a:off x="1097046" y="3522813"/>
            <a:ext cx="1516554" cy="943293"/>
          </a:xfrm>
          <a:prstGeom prst="roundRect">
            <a:avLst>
              <a:gd name="adj" fmla="val 919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Test Driver</a:t>
            </a:r>
            <a:endParaRPr lang="en-SG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505200" y="288925"/>
            <a:ext cx="4602178" cy="3307761"/>
          </a:xfrm>
          <a:prstGeom prst="roundRect">
            <a:avLst>
              <a:gd name="adj" fmla="val 125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2" name="Rounded Rectangle 61"/>
          <p:cNvSpPr/>
          <p:nvPr/>
        </p:nvSpPr>
        <p:spPr>
          <a:xfrm>
            <a:off x="1097046" y="4694712"/>
            <a:ext cx="1524000" cy="699613"/>
          </a:xfrm>
          <a:prstGeom prst="roundRect">
            <a:avLst>
              <a:gd name="adj" fmla="val 919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Client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257800" y="1470422"/>
            <a:ext cx="1080000" cy="1440000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Logic</a:t>
            </a:r>
            <a:endParaRPr lang="en-SG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793728" y="1470423"/>
            <a:ext cx="1079893" cy="1440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Storage</a:t>
            </a:r>
            <a:endParaRPr lang="en-SG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112676" y="1751691"/>
            <a:ext cx="1502628" cy="1418629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UI (browser)</a:t>
            </a:r>
            <a:endParaRPr lang="en-SG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628010" y="441325"/>
            <a:ext cx="4369572" cy="457200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1"/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Common</a:t>
            </a:r>
            <a:endParaRPr lang="en-SG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7" name="Straight Arrow Connector 66"/>
          <p:cNvCxnSpPr>
            <a:stCxn id="63" idx="3"/>
            <a:endCxn id="64" idx="1"/>
          </p:cNvCxnSpPr>
          <p:nvPr/>
        </p:nvCxnSpPr>
        <p:spPr>
          <a:xfrm>
            <a:off x="6337800" y="2190422"/>
            <a:ext cx="455928" cy="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79" idx="0"/>
          </p:cNvCxnSpPr>
          <p:nvPr/>
        </p:nvCxnSpPr>
        <p:spPr>
          <a:xfrm>
            <a:off x="4176566" y="898525"/>
            <a:ext cx="0" cy="57189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63" idx="0"/>
          </p:cNvCxnSpPr>
          <p:nvPr/>
        </p:nvCxnSpPr>
        <p:spPr>
          <a:xfrm>
            <a:off x="5762264" y="898525"/>
            <a:ext cx="0" cy="57189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0"/>
          </p:cNvCxnSpPr>
          <p:nvPr/>
        </p:nvCxnSpPr>
        <p:spPr>
          <a:xfrm flipV="1">
            <a:off x="7333675" y="898525"/>
            <a:ext cx="0" cy="57189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2613600" y="2232417"/>
            <a:ext cx="10080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5" idx="1"/>
          </p:cNvCxnSpPr>
          <p:nvPr/>
        </p:nvCxnSpPr>
        <p:spPr>
          <a:xfrm>
            <a:off x="751302" y="2457031"/>
            <a:ext cx="361374" cy="397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125824" y="2107315"/>
            <a:ext cx="1505756" cy="107721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HTML, SCSS, Angular (</a:t>
            </a:r>
            <a:r>
              <a:rPr lang="en-US" dirty="0" err="1">
                <a:solidFill>
                  <a:schemeClr val="bg1"/>
                </a:solidFill>
              </a:rPr>
              <a:t>TypeScript</a:t>
            </a:r>
            <a:r>
              <a:rPr lang="en-US" dirty="0">
                <a:solidFill>
                  <a:schemeClr val="bg1"/>
                </a:solidFill>
              </a:rPr>
              <a:t>), Bootstrap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97046" y="3902072"/>
            <a:ext cx="1524000" cy="564039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TestNG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mtClean="0">
                <a:solidFill>
                  <a:schemeClr val="bg1"/>
                </a:solidFill>
              </a:rPr>
              <a:t>Jest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57800" y="2156217"/>
            <a:ext cx="1080000" cy="7243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Java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3657600" y="1470422"/>
            <a:ext cx="1080000" cy="1440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UI (server)</a:t>
            </a:r>
            <a:endParaRPr lang="en-SG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657600" y="2156217"/>
            <a:ext cx="1076920" cy="785502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Java Servlets 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769372" y="1889125"/>
            <a:ext cx="659628" cy="300814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</a:t>
            </a:r>
            <a:endParaRPr lang="en-S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2" name="Straight Arrow Connector 81"/>
          <p:cNvCxnSpPr>
            <a:stCxn id="63" idx="1"/>
            <a:endCxn id="79" idx="3"/>
          </p:cNvCxnSpPr>
          <p:nvPr/>
        </p:nvCxnSpPr>
        <p:spPr>
          <a:xfrm flipH="1">
            <a:off x="4737600" y="2190422"/>
            <a:ext cx="5202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96808" y="2156217"/>
            <a:ext cx="1076814" cy="7542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Java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88185" y="3184525"/>
            <a:ext cx="888228" cy="362306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Objectify</a:t>
            </a:r>
            <a:endParaRPr lang="en-S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8" name="Rounded Rectangle 126"/>
          <p:cNvSpPr/>
          <p:nvPr/>
        </p:nvSpPr>
        <p:spPr>
          <a:xfrm>
            <a:off x="3505200" y="4974832"/>
            <a:ext cx="4602178" cy="3432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67200" y="4974826"/>
            <a:ext cx="2438400" cy="343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Google App Engine (GAE)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5" name="Flowchart: Direct Access Storage 84"/>
          <p:cNvSpPr/>
          <p:nvPr/>
        </p:nvSpPr>
        <p:spPr>
          <a:xfrm rot="16200000">
            <a:off x="6647821" y="4017038"/>
            <a:ext cx="1371600" cy="1080000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GAE </a:t>
            </a:r>
            <a:r>
              <a:rPr lang="en-US" sz="1600" b="1" dirty="0" err="1">
                <a:solidFill>
                  <a:schemeClr val="bg1"/>
                </a:solidFill>
              </a:rPr>
              <a:t>Datastore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86" name="Straight Arrow Connector 85"/>
          <p:cNvCxnSpPr>
            <a:stCxn id="85" idx="4"/>
            <a:endCxn id="64" idx="2"/>
          </p:cNvCxnSpPr>
          <p:nvPr/>
        </p:nvCxnSpPr>
        <p:spPr>
          <a:xfrm flipV="1">
            <a:off x="7333621" y="2910423"/>
            <a:ext cx="54" cy="96081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843921" y="4194376"/>
            <a:ext cx="21336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ctr">
              <a:defRPr sz="1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GAE Remote API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-60030" y="3503636"/>
            <a:ext cx="9906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Developers</a:t>
            </a:r>
            <a:endParaRPr lang="en-SG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42513" y="5047204"/>
            <a:ext cx="354539" cy="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90" idx="1"/>
          </p:cNvCxnSpPr>
          <p:nvPr/>
        </p:nvCxnSpPr>
        <p:spPr>
          <a:xfrm flipV="1">
            <a:off x="741713" y="3994460"/>
            <a:ext cx="35533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6323" y="4542306"/>
            <a:ext cx="7620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Admin</a:t>
            </a:r>
            <a:endParaRPr lang="en-SG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4039" y="1954915"/>
            <a:ext cx="711376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Users</a:t>
            </a:r>
            <a:endParaRPr lang="en-SG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53529" y="2289074"/>
            <a:ext cx="388008" cy="342473"/>
            <a:chOff x="678792" y="144177"/>
            <a:chExt cx="441804" cy="392765"/>
          </a:xfrm>
        </p:grpSpPr>
        <p:grpSp>
          <p:nvGrpSpPr>
            <p:cNvPr id="19" name="Group 18"/>
            <p:cNvGrpSpPr/>
            <p:nvPr/>
          </p:nvGrpSpPr>
          <p:grpSpPr>
            <a:xfrm>
              <a:off x="678792" y="144177"/>
              <a:ext cx="403224" cy="392765"/>
              <a:chOff x="678792" y="144177"/>
              <a:chExt cx="403224" cy="392765"/>
            </a:xfrm>
          </p:grpSpPr>
          <p:sp>
            <p:nvSpPr>
              <p:cNvPr id="59" name="Flowchart: Connector 58"/>
              <p:cNvSpPr/>
              <p:nvPr/>
            </p:nvSpPr>
            <p:spPr>
              <a:xfrm rot="20830103">
                <a:off x="678792" y="144177"/>
                <a:ext cx="403224" cy="39276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2" name="Flowchart: Connector 91"/>
              <p:cNvSpPr/>
              <p:nvPr/>
            </p:nvSpPr>
            <p:spPr>
              <a:xfrm rot="20830103">
                <a:off x="883820" y="212217"/>
                <a:ext cx="83544" cy="8137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082496" y="339765"/>
              <a:ext cx="38100" cy="0"/>
            </a:xfrm>
            <a:prstGeom prst="line">
              <a:avLst/>
            </a:prstGeom>
            <a:solidFill>
              <a:schemeClr val="bg1"/>
            </a:solidFill>
            <a:ln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Freeform 17"/>
            <p:cNvSpPr/>
            <p:nvPr/>
          </p:nvSpPr>
          <p:spPr>
            <a:xfrm rot="842210">
              <a:off x="866775" y="423863"/>
              <a:ext cx="152400" cy="45690"/>
            </a:xfrm>
            <a:custGeom>
              <a:avLst/>
              <a:gdLst>
                <a:gd name="connsiteX0" fmla="*/ 152400 w 152400"/>
                <a:gd name="connsiteY0" fmla="*/ 38100 h 45690"/>
                <a:gd name="connsiteX1" fmla="*/ 52388 w 152400"/>
                <a:gd name="connsiteY1" fmla="*/ 42862 h 45690"/>
                <a:gd name="connsiteX2" fmla="*/ 0 w 152400"/>
                <a:gd name="connsiteY2" fmla="*/ 0 h 4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5690">
                  <a:moveTo>
                    <a:pt x="152400" y="38100"/>
                  </a:moveTo>
                  <a:cubicBezTo>
                    <a:pt x="115094" y="43656"/>
                    <a:pt x="77788" y="49212"/>
                    <a:pt x="52388" y="42862"/>
                  </a:cubicBezTo>
                  <a:cubicBezTo>
                    <a:pt x="26988" y="36512"/>
                    <a:pt x="13494" y="18256"/>
                    <a:pt x="0" y="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58207" y="3832652"/>
            <a:ext cx="388008" cy="342473"/>
            <a:chOff x="678792" y="144177"/>
            <a:chExt cx="441804" cy="392765"/>
          </a:xfrm>
        </p:grpSpPr>
        <p:grpSp>
          <p:nvGrpSpPr>
            <p:cNvPr id="97" name="Group 96"/>
            <p:cNvGrpSpPr/>
            <p:nvPr/>
          </p:nvGrpSpPr>
          <p:grpSpPr>
            <a:xfrm>
              <a:off x="678792" y="144177"/>
              <a:ext cx="403224" cy="392765"/>
              <a:chOff x="678792" y="144177"/>
              <a:chExt cx="403224" cy="392765"/>
            </a:xfrm>
          </p:grpSpPr>
          <p:sp>
            <p:nvSpPr>
              <p:cNvPr id="101" name="Flowchart: Connector 100"/>
              <p:cNvSpPr/>
              <p:nvPr/>
            </p:nvSpPr>
            <p:spPr>
              <a:xfrm rot="20830103">
                <a:off x="678792" y="144177"/>
                <a:ext cx="403224" cy="39276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4" name="Flowchart: Connector 103"/>
              <p:cNvSpPr/>
              <p:nvPr/>
            </p:nvSpPr>
            <p:spPr>
              <a:xfrm rot="20830103">
                <a:off x="883820" y="212217"/>
                <a:ext cx="83544" cy="8137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>
              <a:off x="1082496" y="339765"/>
              <a:ext cx="38100" cy="0"/>
            </a:xfrm>
            <a:prstGeom prst="line">
              <a:avLst/>
            </a:prstGeom>
            <a:solidFill>
              <a:schemeClr val="bg1"/>
            </a:solidFill>
            <a:ln cap="rnd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9" name="Freeform 98"/>
            <p:cNvSpPr/>
            <p:nvPr/>
          </p:nvSpPr>
          <p:spPr>
            <a:xfrm rot="842210">
              <a:off x="866775" y="423863"/>
              <a:ext cx="152400" cy="45690"/>
            </a:xfrm>
            <a:custGeom>
              <a:avLst/>
              <a:gdLst>
                <a:gd name="connsiteX0" fmla="*/ 152400 w 152400"/>
                <a:gd name="connsiteY0" fmla="*/ 38100 h 45690"/>
                <a:gd name="connsiteX1" fmla="*/ 52388 w 152400"/>
                <a:gd name="connsiteY1" fmla="*/ 42862 h 45690"/>
                <a:gd name="connsiteX2" fmla="*/ 0 w 152400"/>
                <a:gd name="connsiteY2" fmla="*/ 0 h 4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5690">
                  <a:moveTo>
                    <a:pt x="152400" y="38100"/>
                  </a:moveTo>
                  <a:cubicBezTo>
                    <a:pt x="115094" y="43656"/>
                    <a:pt x="77788" y="49212"/>
                    <a:pt x="52388" y="42862"/>
                  </a:cubicBezTo>
                  <a:cubicBezTo>
                    <a:pt x="26988" y="36512"/>
                    <a:pt x="13494" y="18256"/>
                    <a:pt x="0" y="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70260" y="4876660"/>
            <a:ext cx="388008" cy="342473"/>
            <a:chOff x="678792" y="144177"/>
            <a:chExt cx="441804" cy="392765"/>
          </a:xfrm>
        </p:grpSpPr>
        <p:grpSp>
          <p:nvGrpSpPr>
            <p:cNvPr id="106" name="Group 105"/>
            <p:cNvGrpSpPr/>
            <p:nvPr/>
          </p:nvGrpSpPr>
          <p:grpSpPr>
            <a:xfrm>
              <a:off x="678792" y="144177"/>
              <a:ext cx="403224" cy="392765"/>
              <a:chOff x="678792" y="144177"/>
              <a:chExt cx="403224" cy="392765"/>
            </a:xfrm>
          </p:grpSpPr>
          <p:sp>
            <p:nvSpPr>
              <p:cNvPr id="109" name="Flowchart: Connector 108"/>
              <p:cNvSpPr/>
              <p:nvPr/>
            </p:nvSpPr>
            <p:spPr>
              <a:xfrm rot="20830103">
                <a:off x="678792" y="144177"/>
                <a:ext cx="403224" cy="39276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0" name="Flowchart: Connector 109"/>
              <p:cNvSpPr/>
              <p:nvPr/>
            </p:nvSpPr>
            <p:spPr>
              <a:xfrm rot="20830103">
                <a:off x="883820" y="212217"/>
                <a:ext cx="83544" cy="8137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107" name="Straight Connector 106"/>
            <p:cNvCxnSpPr/>
            <p:nvPr/>
          </p:nvCxnSpPr>
          <p:spPr>
            <a:xfrm>
              <a:off x="1082496" y="339765"/>
              <a:ext cx="38100" cy="0"/>
            </a:xfrm>
            <a:prstGeom prst="line">
              <a:avLst/>
            </a:prstGeom>
            <a:solidFill>
              <a:schemeClr val="bg1"/>
            </a:solidFill>
            <a:ln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8" name="Freeform 107"/>
            <p:cNvSpPr/>
            <p:nvPr/>
          </p:nvSpPr>
          <p:spPr>
            <a:xfrm rot="842210">
              <a:off x="866775" y="423863"/>
              <a:ext cx="152400" cy="45690"/>
            </a:xfrm>
            <a:custGeom>
              <a:avLst/>
              <a:gdLst>
                <a:gd name="connsiteX0" fmla="*/ 152400 w 152400"/>
                <a:gd name="connsiteY0" fmla="*/ 38100 h 45690"/>
                <a:gd name="connsiteX1" fmla="*/ 52388 w 152400"/>
                <a:gd name="connsiteY1" fmla="*/ 42862 h 45690"/>
                <a:gd name="connsiteX2" fmla="*/ 0 w 152400"/>
                <a:gd name="connsiteY2" fmla="*/ 0 h 4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5690">
                  <a:moveTo>
                    <a:pt x="152400" y="38100"/>
                  </a:moveTo>
                  <a:cubicBezTo>
                    <a:pt x="115094" y="43656"/>
                    <a:pt x="77788" y="49212"/>
                    <a:pt x="52388" y="42862"/>
                  </a:cubicBezTo>
                  <a:cubicBezTo>
                    <a:pt x="26988" y="36512"/>
                    <a:pt x="13494" y="18256"/>
                    <a:pt x="0" y="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097046" y="4999512"/>
            <a:ext cx="1518258" cy="323699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Java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553206" y="441325"/>
            <a:ext cx="1219201" cy="469396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Java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/>
          <p:cNvCxnSpPr>
            <a:stCxn id="90" idx="0"/>
            <a:endCxn id="65" idx="2"/>
          </p:cNvCxnSpPr>
          <p:nvPr/>
        </p:nvCxnSpPr>
        <p:spPr>
          <a:xfrm flipV="1">
            <a:off x="1855323" y="3170320"/>
            <a:ext cx="8667" cy="35249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62" idx="3"/>
            <a:endCxn id="85" idx="0"/>
          </p:cNvCxnSpPr>
          <p:nvPr/>
        </p:nvCxnSpPr>
        <p:spPr>
          <a:xfrm flipV="1">
            <a:off x="2621046" y="4557038"/>
            <a:ext cx="4172575" cy="487481"/>
          </a:xfrm>
          <a:prstGeom prst="bentConnector3">
            <a:avLst>
              <a:gd name="adj1" fmla="val 12653"/>
            </a:avLst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1107580" y="455412"/>
            <a:ext cx="1516554" cy="917019"/>
          </a:xfrm>
          <a:prstGeom prst="roundRect">
            <a:avLst>
              <a:gd name="adj" fmla="val 919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E2E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07580" y="805129"/>
            <a:ext cx="1524000" cy="529595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TestNG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Selenium (Java)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-51941" y="441325"/>
            <a:ext cx="9906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E2E Testers</a:t>
            </a:r>
            <a:endParaRPr lang="en-SG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0" name="Straight Arrow Connector 99"/>
          <p:cNvCxnSpPr>
            <a:endCxn id="73" idx="1"/>
          </p:cNvCxnSpPr>
          <p:nvPr/>
        </p:nvCxnSpPr>
        <p:spPr>
          <a:xfrm flipV="1">
            <a:off x="749802" y="913922"/>
            <a:ext cx="357778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266296" y="770341"/>
            <a:ext cx="388008" cy="342473"/>
            <a:chOff x="678792" y="144177"/>
            <a:chExt cx="441804" cy="392765"/>
          </a:xfrm>
        </p:grpSpPr>
        <p:grpSp>
          <p:nvGrpSpPr>
            <p:cNvPr id="103" name="Group 102"/>
            <p:cNvGrpSpPr/>
            <p:nvPr/>
          </p:nvGrpSpPr>
          <p:grpSpPr>
            <a:xfrm>
              <a:off x="678792" y="144177"/>
              <a:ext cx="403224" cy="392765"/>
              <a:chOff x="678792" y="144177"/>
              <a:chExt cx="403224" cy="392765"/>
            </a:xfrm>
          </p:grpSpPr>
          <p:sp>
            <p:nvSpPr>
              <p:cNvPr id="114" name="Flowchart: Connector 113"/>
              <p:cNvSpPr/>
              <p:nvPr/>
            </p:nvSpPr>
            <p:spPr>
              <a:xfrm rot="20830103">
                <a:off x="678792" y="144177"/>
                <a:ext cx="403224" cy="39276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7" name="Flowchart: Connector 116"/>
              <p:cNvSpPr/>
              <p:nvPr/>
            </p:nvSpPr>
            <p:spPr>
              <a:xfrm rot="20830103">
                <a:off x="883820" y="212217"/>
                <a:ext cx="83544" cy="8137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111" name="Straight Connector 110"/>
            <p:cNvCxnSpPr/>
            <p:nvPr/>
          </p:nvCxnSpPr>
          <p:spPr>
            <a:xfrm>
              <a:off x="1082496" y="339765"/>
              <a:ext cx="38100" cy="0"/>
            </a:xfrm>
            <a:prstGeom prst="line">
              <a:avLst/>
            </a:prstGeom>
            <a:solidFill>
              <a:schemeClr val="bg1"/>
            </a:solidFill>
            <a:ln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2" name="Freeform 111"/>
            <p:cNvSpPr/>
            <p:nvPr/>
          </p:nvSpPr>
          <p:spPr>
            <a:xfrm rot="842210">
              <a:off x="866775" y="423863"/>
              <a:ext cx="152400" cy="45690"/>
            </a:xfrm>
            <a:custGeom>
              <a:avLst/>
              <a:gdLst>
                <a:gd name="connsiteX0" fmla="*/ 152400 w 152400"/>
                <a:gd name="connsiteY0" fmla="*/ 38100 h 45690"/>
                <a:gd name="connsiteX1" fmla="*/ 52388 w 152400"/>
                <a:gd name="connsiteY1" fmla="*/ 42862 h 45690"/>
                <a:gd name="connsiteX2" fmla="*/ 0 w 152400"/>
                <a:gd name="connsiteY2" fmla="*/ 0 h 4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5690">
                  <a:moveTo>
                    <a:pt x="152400" y="38100"/>
                  </a:moveTo>
                  <a:cubicBezTo>
                    <a:pt x="115094" y="43656"/>
                    <a:pt x="77788" y="49212"/>
                    <a:pt x="52388" y="42862"/>
                  </a:cubicBezTo>
                  <a:cubicBezTo>
                    <a:pt x="26988" y="36512"/>
                    <a:pt x="13494" y="18256"/>
                    <a:pt x="0" y="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8" name="Straight Arrow Connector 117"/>
          <p:cNvCxnSpPr>
            <a:stCxn id="73" idx="2"/>
            <a:endCxn id="65" idx="0"/>
          </p:cNvCxnSpPr>
          <p:nvPr/>
        </p:nvCxnSpPr>
        <p:spPr>
          <a:xfrm flipH="1">
            <a:off x="1863990" y="1372431"/>
            <a:ext cx="1867" cy="3792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90" idx="3"/>
          </p:cNvCxnSpPr>
          <p:nvPr/>
        </p:nvCxnSpPr>
        <p:spPr>
          <a:xfrm flipV="1">
            <a:off x="2613600" y="3125506"/>
            <a:ext cx="891600" cy="86895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769372" y="2270125"/>
            <a:ext cx="659628" cy="36047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AJAX</a:t>
            </a:r>
            <a:endParaRPr lang="en-S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54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60</cp:revision>
  <dcterms:created xsi:type="dcterms:W3CDTF">2006-08-16T00:00:00Z</dcterms:created>
  <dcterms:modified xsi:type="dcterms:W3CDTF">2018-12-06T17:31:16Z</dcterms:modified>
</cp:coreProperties>
</file>