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75" r:id="rId2"/>
    <p:sldId id="276" r:id="rId3"/>
    <p:sldId id="257" r:id="rId4"/>
    <p:sldId id="265" r:id="rId5"/>
    <p:sldId id="261" r:id="rId6"/>
    <p:sldId id="266" r:id="rId7"/>
    <p:sldId id="270" r:id="rId8"/>
    <p:sldId id="267" r:id="rId9"/>
    <p:sldId id="271" r:id="rId10"/>
    <p:sldId id="272" r:id="rId11"/>
    <p:sldId id="273" r:id="rId12"/>
    <p:sldId id="27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5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83" r:id="rId7"/>
    <p:sldLayoutId id="2147483676" r:id="rId8"/>
    <p:sldLayoutId id="2147483679" r:id="rId9"/>
    <p:sldLayoutId id="2147483680" r:id="rId10"/>
    <p:sldLayoutId id="2147483681" r:id="rId11"/>
    <p:sldLayoutId id="2147483682" r:id="rId12"/>
    <p:sldLayoutId id="214748367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5FD9F-F079-E7CB-275B-4B407F73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3DABA-0E07-DDEE-86EE-B4224D9C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5E0C5-7F9C-BDE6-162B-F94E54DA8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E6E5C-9744-5884-9CF6-BA4CC119C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6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331FF-7367-F4F4-10DC-9F4CB48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42A98-C171-982E-551D-E59FBFEF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5BA0D-33C2-2FFC-BFBC-D1CF38376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716-1A4C-0838-86B6-64CAAF7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SUBTITLE. SUBTITLE. SUBTITLE.</a:t>
            </a:r>
          </a:p>
          <a:p>
            <a:r>
              <a:rPr lang="en-US" sz="2800" b="0" dirty="0"/>
              <a:t>SUBTITLE. SUBTITLE.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1" y="1406769"/>
            <a:ext cx="4324350" cy="4655894"/>
          </a:xfrm>
          <a:prstGeom prst="rect">
            <a:avLst/>
          </a:prstGeom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7CB842-AD15-4F5A-8EF5-EBD6CE5F54A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4660869" y="1406769"/>
            <a:ext cx="4083844" cy="4656137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6E8B-CA6C-55F9-B624-AB2BC25AF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94D1-B0B9-97CB-A9B2-4F2D31319A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968A-F2A2-8005-6E03-B78E65864C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B19AD86CDF2D4DBF9DAD694EFBC09D" ma:contentTypeVersion="7" ma:contentTypeDescription="Create a new document." ma:contentTypeScope="" ma:versionID="6423fc3df46fff0625ec86a02e55459f">
  <xsd:schema xmlns:xsd="http://www.w3.org/2001/XMLSchema" xmlns:xs="http://www.w3.org/2001/XMLSchema" xmlns:p="http://schemas.microsoft.com/office/2006/metadata/properties" xmlns:ns2="757826ba-dfa3-48aa-98b2-1e988427fee5" xmlns:ns3="e4770848-7955-4ec6-9f06-ace3904740ab" targetNamespace="http://schemas.microsoft.com/office/2006/metadata/properties" ma:root="true" ma:fieldsID="24cf96f43bac35fd0bad3b1a63bec25f" ns2:_="" ns3:_="">
    <xsd:import namespace="757826ba-dfa3-48aa-98b2-1e988427fee5"/>
    <xsd:import namespace="e4770848-7955-4ec6-9f06-ace3904740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826ba-dfa3-48aa-98b2-1e988427fe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770848-7955-4ec6-9f06-ace3904740a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F737F6-74BD-4DA7-AF1B-0A1A3B7F1E8A}"/>
</file>

<file path=customXml/itemProps2.xml><?xml version="1.0" encoding="utf-8"?>
<ds:datastoreItem xmlns:ds="http://schemas.openxmlformats.org/officeDocument/2006/customXml" ds:itemID="{2CFC930D-5681-484F-8561-F7AC6B41F8BB}"/>
</file>

<file path=customXml/itemProps3.xml><?xml version="1.0" encoding="utf-8"?>
<ds:datastoreItem xmlns:ds="http://schemas.openxmlformats.org/officeDocument/2006/customXml" ds:itemID="{80F9A87E-05AD-4496-9B0B-B96F1838124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25</Words>
  <Application>Microsoft Office PowerPoint</Application>
  <PresentationFormat>Trình chiếu Trên màn hình (4:3)</PresentationFormat>
  <Paragraphs>15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7" baseType="lpstr">
      <vt:lpstr>Arial</vt:lpstr>
      <vt:lpstr>Calibri</vt:lpstr>
      <vt:lpstr>Lato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HUST CCPR</cp:lastModifiedBy>
  <cp:revision>13</cp:revision>
  <dcterms:created xsi:type="dcterms:W3CDTF">2021-05-28T04:32:29Z</dcterms:created>
  <dcterms:modified xsi:type="dcterms:W3CDTF">2022-12-12T05:09:13Z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0x010100ECB19AD86CDF2D4DBF9DAD694EFBC09D</vt:lpwstr>
  </property>
</Properties>
</file>