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60" r:id="rId5"/>
    <p:sldId id="261" r:id="rId6"/>
    <p:sldId id="263"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9FDC2-2A20-4B54-BF3D-A4955ABDB3BA}" v="3" dt="2023-02-14T10:23:08.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15" d="100"/>
          <a:sy n="115"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kyta Lytvynenko" userId="8211fd4aa9717cd4" providerId="LiveId" clId="{EBD9FDC2-2A20-4B54-BF3D-A4955ABDB3BA}"/>
    <pc:docChg chg="undo redo custSel addSld delSld modSld sldOrd">
      <pc:chgData name="Mykyta Lytvynenko" userId="8211fd4aa9717cd4" providerId="LiveId" clId="{EBD9FDC2-2A20-4B54-BF3D-A4955ABDB3BA}" dt="2023-02-15T10:45:14.432" v="772" actId="20577"/>
      <pc:docMkLst>
        <pc:docMk/>
      </pc:docMkLst>
      <pc:sldChg chg="modSp mod">
        <pc:chgData name="Mykyta Lytvynenko" userId="8211fd4aa9717cd4" providerId="LiveId" clId="{EBD9FDC2-2A20-4B54-BF3D-A4955ABDB3BA}" dt="2022-12-11T17:24:03.110" v="166" actId="1076"/>
        <pc:sldMkLst>
          <pc:docMk/>
          <pc:sldMk cId="3304399269" sldId="257"/>
        </pc:sldMkLst>
        <pc:spChg chg="mod">
          <ac:chgData name="Mykyta Lytvynenko" userId="8211fd4aa9717cd4" providerId="LiveId" clId="{EBD9FDC2-2A20-4B54-BF3D-A4955ABDB3BA}" dt="2022-12-11T17:23:56.486" v="165" actId="1076"/>
          <ac:spMkLst>
            <pc:docMk/>
            <pc:sldMk cId="3304399269" sldId="257"/>
            <ac:spMk id="2" creationId="{DDEC023C-FA13-0BCB-328C-138FEEEBA8E2}"/>
          </ac:spMkLst>
        </pc:spChg>
        <pc:picChg chg="mod">
          <ac:chgData name="Mykyta Lytvynenko" userId="8211fd4aa9717cd4" providerId="LiveId" clId="{EBD9FDC2-2A20-4B54-BF3D-A4955ABDB3BA}" dt="2022-12-11T17:24:03.110" v="166" actId="1076"/>
          <ac:picMkLst>
            <pc:docMk/>
            <pc:sldMk cId="3304399269" sldId="257"/>
            <ac:picMk id="5" creationId="{06E8D4B2-92A1-D247-D6E8-85CCBEB696A1}"/>
          </ac:picMkLst>
        </pc:picChg>
      </pc:sldChg>
      <pc:sldChg chg="modSp mod">
        <pc:chgData name="Mykyta Lytvynenko" userId="8211fd4aa9717cd4" providerId="LiveId" clId="{EBD9FDC2-2A20-4B54-BF3D-A4955ABDB3BA}" dt="2022-12-11T15:43:09.979" v="9" actId="20577"/>
        <pc:sldMkLst>
          <pc:docMk/>
          <pc:sldMk cId="2609671528" sldId="258"/>
        </pc:sldMkLst>
        <pc:spChg chg="mod">
          <ac:chgData name="Mykyta Lytvynenko" userId="8211fd4aa9717cd4" providerId="LiveId" clId="{EBD9FDC2-2A20-4B54-BF3D-A4955ABDB3BA}" dt="2022-12-11T15:43:09.979" v="9" actId="20577"/>
          <ac:spMkLst>
            <pc:docMk/>
            <pc:sldMk cId="2609671528" sldId="258"/>
            <ac:spMk id="3" creationId="{61B05AC4-0ECD-9864-698C-61DF5EE3AB7C}"/>
          </ac:spMkLst>
        </pc:spChg>
        <pc:picChg chg="mod">
          <ac:chgData name="Mykyta Lytvynenko" userId="8211fd4aa9717cd4" providerId="LiveId" clId="{EBD9FDC2-2A20-4B54-BF3D-A4955ABDB3BA}" dt="2022-12-11T15:36:11.755" v="1" actId="1076"/>
          <ac:picMkLst>
            <pc:docMk/>
            <pc:sldMk cId="2609671528" sldId="258"/>
            <ac:picMk id="14" creationId="{5320E2FA-1B12-BD67-855E-B2726602A1DC}"/>
          </ac:picMkLst>
        </pc:picChg>
      </pc:sldChg>
      <pc:sldChg chg="addSp delSp modSp mod modNotesTx">
        <pc:chgData name="Mykyta Lytvynenko" userId="8211fd4aa9717cd4" providerId="LiveId" clId="{EBD9FDC2-2A20-4B54-BF3D-A4955ABDB3BA}" dt="2023-02-14T10:24:36.487" v="596" actId="20577"/>
        <pc:sldMkLst>
          <pc:docMk/>
          <pc:sldMk cId="559751748" sldId="259"/>
        </pc:sldMkLst>
        <pc:spChg chg="add mod">
          <ac:chgData name="Mykyta Lytvynenko" userId="8211fd4aa9717cd4" providerId="LiveId" clId="{EBD9FDC2-2A20-4B54-BF3D-A4955ABDB3BA}" dt="2023-02-14T10:24:15.287" v="594" actId="1076"/>
          <ac:spMkLst>
            <pc:docMk/>
            <pc:sldMk cId="559751748" sldId="259"/>
            <ac:spMk id="3" creationId="{5E85D0B7-7036-37C8-B96C-10B27C7009AC}"/>
          </ac:spMkLst>
        </pc:spChg>
        <pc:picChg chg="mod">
          <ac:chgData name="Mykyta Lytvynenko" userId="8211fd4aa9717cd4" providerId="LiveId" clId="{EBD9FDC2-2A20-4B54-BF3D-A4955ABDB3BA}" dt="2023-02-14T10:24:21.398" v="595" actId="1076"/>
          <ac:picMkLst>
            <pc:docMk/>
            <pc:sldMk cId="559751748" sldId="259"/>
            <ac:picMk id="18" creationId="{4B09ED42-9A01-9186-D58A-30EB9EF929C8}"/>
          </ac:picMkLst>
        </pc:picChg>
        <pc:picChg chg="add del">
          <ac:chgData name="Mykyta Lytvynenko" userId="8211fd4aa9717cd4" providerId="LiveId" clId="{EBD9FDC2-2A20-4B54-BF3D-A4955ABDB3BA}" dt="2022-12-11T15:46:43.322" v="11"/>
          <ac:picMkLst>
            <pc:docMk/>
            <pc:sldMk cId="559751748" sldId="259"/>
            <ac:picMk id="4098" creationId="{3D6ECADA-7072-86B5-897F-CC79E723B4D8}"/>
          </ac:picMkLst>
        </pc:picChg>
      </pc:sldChg>
      <pc:sldChg chg="modSp new mod">
        <pc:chgData name="Mykyta Lytvynenko" userId="8211fd4aa9717cd4" providerId="LiveId" clId="{EBD9FDC2-2A20-4B54-BF3D-A4955ABDB3BA}" dt="2023-02-14T10:26:08.233" v="635" actId="6549"/>
        <pc:sldMkLst>
          <pc:docMk/>
          <pc:sldMk cId="2220219094" sldId="260"/>
        </pc:sldMkLst>
        <pc:spChg chg="mod">
          <ac:chgData name="Mykyta Lytvynenko" userId="8211fd4aa9717cd4" providerId="LiveId" clId="{EBD9FDC2-2A20-4B54-BF3D-A4955ABDB3BA}" dt="2022-12-11T15:51:37.862" v="38" actId="20577"/>
          <ac:spMkLst>
            <pc:docMk/>
            <pc:sldMk cId="2220219094" sldId="260"/>
            <ac:spMk id="2" creationId="{05142856-5D98-2933-8C4A-AD0257AA2362}"/>
          </ac:spMkLst>
        </pc:spChg>
        <pc:spChg chg="mod">
          <ac:chgData name="Mykyta Lytvynenko" userId="8211fd4aa9717cd4" providerId="LiveId" clId="{EBD9FDC2-2A20-4B54-BF3D-A4955ABDB3BA}" dt="2023-02-14T10:26:08.233" v="635" actId="6549"/>
          <ac:spMkLst>
            <pc:docMk/>
            <pc:sldMk cId="2220219094" sldId="260"/>
            <ac:spMk id="3" creationId="{1C0002F9-8661-DE07-DC3E-1BEFC4B1859B}"/>
          </ac:spMkLst>
        </pc:spChg>
      </pc:sldChg>
      <pc:sldChg chg="delSp modSp new mod ord modNotesTx">
        <pc:chgData name="Mykyta Lytvynenko" userId="8211fd4aa9717cd4" providerId="LiveId" clId="{EBD9FDC2-2A20-4B54-BF3D-A4955ABDB3BA}" dt="2023-01-25T10:24:12.749" v="517" actId="20577"/>
        <pc:sldMkLst>
          <pc:docMk/>
          <pc:sldMk cId="1485992589" sldId="261"/>
        </pc:sldMkLst>
        <pc:spChg chg="mod">
          <ac:chgData name="Mykyta Lytvynenko" userId="8211fd4aa9717cd4" providerId="LiveId" clId="{EBD9FDC2-2A20-4B54-BF3D-A4955ABDB3BA}" dt="2022-12-11T17:23:25.062" v="152" actId="1076"/>
          <ac:spMkLst>
            <pc:docMk/>
            <pc:sldMk cId="1485992589" sldId="261"/>
            <ac:spMk id="2" creationId="{3839E442-025F-FE24-C5C0-F8FD6EAE788E}"/>
          </ac:spMkLst>
        </pc:spChg>
        <pc:spChg chg="del">
          <ac:chgData name="Mykyta Lytvynenko" userId="8211fd4aa9717cd4" providerId="LiveId" clId="{EBD9FDC2-2A20-4B54-BF3D-A4955ABDB3BA}" dt="2022-12-11T17:22:54.942" v="133" actId="478"/>
          <ac:spMkLst>
            <pc:docMk/>
            <pc:sldMk cId="1485992589" sldId="261"/>
            <ac:spMk id="3" creationId="{530F2D25-9A76-D690-E3DD-8E4C078DE391}"/>
          </ac:spMkLst>
        </pc:spChg>
      </pc:sldChg>
      <pc:sldChg chg="modSp new del mod">
        <pc:chgData name="Mykyta Lytvynenko" userId="8211fd4aa9717cd4" providerId="LiveId" clId="{EBD9FDC2-2A20-4B54-BF3D-A4955ABDB3BA}" dt="2023-02-14T10:25:21.447" v="597" actId="2696"/>
        <pc:sldMkLst>
          <pc:docMk/>
          <pc:sldMk cId="7228177" sldId="262"/>
        </pc:sldMkLst>
        <pc:spChg chg="mod">
          <ac:chgData name="Mykyta Lytvynenko" userId="8211fd4aa9717cd4" providerId="LiveId" clId="{EBD9FDC2-2A20-4B54-BF3D-A4955ABDB3BA}" dt="2023-01-25T10:16:00.422" v="285" actId="20577"/>
          <ac:spMkLst>
            <pc:docMk/>
            <pc:sldMk cId="7228177" sldId="262"/>
            <ac:spMk id="2" creationId="{5F1BFEF6-53FA-1BB2-EA67-10E051559C8A}"/>
          </ac:spMkLst>
        </pc:spChg>
      </pc:sldChg>
      <pc:sldChg chg="new del">
        <pc:chgData name="Mykyta Lytvynenko" userId="8211fd4aa9717cd4" providerId="LiveId" clId="{EBD9FDC2-2A20-4B54-BF3D-A4955ABDB3BA}" dt="2023-01-25T10:15:45.095" v="256" actId="2696"/>
        <pc:sldMkLst>
          <pc:docMk/>
          <pc:sldMk cId="650636225" sldId="263"/>
        </pc:sldMkLst>
      </pc:sldChg>
      <pc:sldChg chg="modSp new mod">
        <pc:chgData name="Mykyta Lytvynenko" userId="8211fd4aa9717cd4" providerId="LiveId" clId="{EBD9FDC2-2A20-4B54-BF3D-A4955ABDB3BA}" dt="2023-02-15T10:45:14.432" v="772" actId="20577"/>
        <pc:sldMkLst>
          <pc:docMk/>
          <pc:sldMk cId="1436088980" sldId="263"/>
        </pc:sldMkLst>
        <pc:spChg chg="mod">
          <ac:chgData name="Mykyta Lytvynenko" userId="8211fd4aa9717cd4" providerId="LiveId" clId="{EBD9FDC2-2A20-4B54-BF3D-A4955ABDB3BA}" dt="2023-02-15T10:43:47.368" v="647" actId="20577"/>
          <ac:spMkLst>
            <pc:docMk/>
            <pc:sldMk cId="1436088980" sldId="263"/>
            <ac:spMk id="2" creationId="{82BC9B46-63BF-C63B-BB97-686B5A473BD0}"/>
          </ac:spMkLst>
        </pc:spChg>
        <pc:spChg chg="mod">
          <ac:chgData name="Mykyta Lytvynenko" userId="8211fd4aa9717cd4" providerId="LiveId" clId="{EBD9FDC2-2A20-4B54-BF3D-A4955ABDB3BA}" dt="2023-02-15T10:45:14.432" v="772" actId="20577"/>
          <ac:spMkLst>
            <pc:docMk/>
            <pc:sldMk cId="1436088980" sldId="263"/>
            <ac:spMk id="3" creationId="{47F2459F-309A-E161-0D42-19F6C72D78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8B64D-17BF-49DB-9A6F-278C0C9DA9FA}"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E0B82-6AEA-4E82-B7A2-7386CB914690}" type="slidenum">
              <a:rPr lang="en-US" smtClean="0"/>
              <a:t>‹#›</a:t>
            </a:fld>
            <a:endParaRPr lang="en-US"/>
          </a:p>
        </p:txBody>
      </p:sp>
    </p:spTree>
    <p:extLst>
      <p:ext uri="{BB962C8B-B14F-4D97-AF65-F5344CB8AC3E}">
        <p14:creationId xmlns:p14="http://schemas.microsoft.com/office/powerpoint/2010/main" val="209726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E0B82-6AEA-4E82-B7A2-7386CB914690}" type="slidenum">
              <a:rPr lang="en-US" smtClean="0"/>
              <a:t>1</a:t>
            </a:fld>
            <a:endParaRPr lang="en-US"/>
          </a:p>
        </p:txBody>
      </p:sp>
    </p:spTree>
    <p:extLst>
      <p:ext uri="{BB962C8B-B14F-4D97-AF65-F5344CB8AC3E}">
        <p14:creationId xmlns:p14="http://schemas.microsoft.com/office/powerpoint/2010/main" val="426024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E0B82-6AEA-4E82-B7A2-7386CB914690}" type="slidenum">
              <a:rPr lang="en-US" smtClean="0"/>
              <a:t>3</a:t>
            </a:fld>
            <a:endParaRPr lang="en-US"/>
          </a:p>
        </p:txBody>
      </p:sp>
    </p:spTree>
    <p:extLst>
      <p:ext uri="{BB962C8B-B14F-4D97-AF65-F5344CB8AC3E}">
        <p14:creationId xmlns:p14="http://schemas.microsoft.com/office/powerpoint/2010/main" val="305943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Rebind? </a:t>
            </a:r>
            <a:r>
              <a:rPr lang="uk-UA" dirty="0"/>
              <a:t>Передача параметрів в конструктор </a:t>
            </a:r>
            <a:r>
              <a:rPr lang="en-US" dirty="0" err="1"/>
              <a:t>ConstructorArgument</a:t>
            </a:r>
            <a:endParaRPr lang="uk-UA" dirty="0"/>
          </a:p>
          <a:p>
            <a:r>
              <a:rPr lang="uk-UA" dirty="0"/>
              <a:t>Лайв демо, додавання нової функціональності.</a:t>
            </a:r>
            <a:endParaRPr lang="en-US" dirty="0"/>
          </a:p>
        </p:txBody>
      </p:sp>
      <p:sp>
        <p:nvSpPr>
          <p:cNvPr id="4" name="Slide Number Placeholder 3"/>
          <p:cNvSpPr>
            <a:spLocks noGrp="1"/>
          </p:cNvSpPr>
          <p:nvPr>
            <p:ph type="sldNum" sz="quarter" idx="5"/>
          </p:nvPr>
        </p:nvSpPr>
        <p:spPr/>
        <p:txBody>
          <a:bodyPr/>
          <a:lstStyle/>
          <a:p>
            <a:fld id="{4EDE0B82-6AEA-4E82-B7A2-7386CB914690}" type="slidenum">
              <a:rPr lang="en-US" smtClean="0"/>
              <a:t>5</a:t>
            </a:fld>
            <a:endParaRPr lang="en-US"/>
          </a:p>
        </p:txBody>
      </p:sp>
    </p:spTree>
    <p:extLst>
      <p:ext uri="{BB962C8B-B14F-4D97-AF65-F5344CB8AC3E}">
        <p14:creationId xmlns:p14="http://schemas.microsoft.com/office/powerpoint/2010/main" val="3965356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301E36-4592-421A-94C5-3C8D2213E5BA}" type="datetimeFigureOut">
              <a:rPr lang="en-US" smtClean="0"/>
              <a:t>2/15/2023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204612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01E36-4592-421A-94C5-3C8D2213E5B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191843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01E36-4592-421A-94C5-3C8D2213E5B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490793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01E36-4592-421A-94C5-3C8D2213E5B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388B3-2637-49D1-879B-97D3F033320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6995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01E36-4592-421A-94C5-3C8D2213E5B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2094809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301E36-4592-421A-94C5-3C8D2213E5BA}"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1101535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301E36-4592-421A-94C5-3C8D2213E5BA}"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3787120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01E36-4592-421A-94C5-3C8D2213E5B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2039077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01E36-4592-421A-94C5-3C8D2213E5B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101236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01E36-4592-421A-94C5-3C8D2213E5B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426751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01E36-4592-421A-94C5-3C8D2213E5B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26486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301E36-4592-421A-94C5-3C8D2213E5B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106708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301E36-4592-421A-94C5-3C8D2213E5B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149333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301E36-4592-421A-94C5-3C8D2213E5BA}"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51173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01E36-4592-421A-94C5-3C8D2213E5BA}"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50745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01E36-4592-421A-94C5-3C8D2213E5B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41196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01E36-4592-421A-94C5-3C8D2213E5B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388B3-2637-49D1-879B-97D3F0333209}" type="slidenum">
              <a:rPr lang="en-US" smtClean="0"/>
              <a:t>‹#›</a:t>
            </a:fld>
            <a:endParaRPr lang="en-US"/>
          </a:p>
        </p:txBody>
      </p:sp>
    </p:spTree>
    <p:extLst>
      <p:ext uri="{BB962C8B-B14F-4D97-AF65-F5344CB8AC3E}">
        <p14:creationId xmlns:p14="http://schemas.microsoft.com/office/powerpoint/2010/main" val="318807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301E36-4592-421A-94C5-3C8D2213E5BA}" type="datetimeFigureOut">
              <a:rPr lang="en-US" smtClean="0"/>
              <a:t>2/15/2023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7388B3-2637-49D1-879B-97D3F0333209}" type="slidenum">
              <a:rPr lang="en-US" smtClean="0"/>
              <a:t>‹#›</a:t>
            </a:fld>
            <a:endParaRPr lang="en-US"/>
          </a:p>
        </p:txBody>
      </p:sp>
    </p:spTree>
    <p:extLst>
      <p:ext uri="{BB962C8B-B14F-4D97-AF65-F5344CB8AC3E}">
        <p14:creationId xmlns:p14="http://schemas.microsoft.com/office/powerpoint/2010/main" val="17654235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99EE-DEDC-375A-DAB7-1B3F2AA2E4AF}"/>
              </a:ext>
            </a:extLst>
          </p:cNvPr>
          <p:cNvSpPr>
            <a:spLocks noGrp="1"/>
          </p:cNvSpPr>
          <p:nvPr>
            <p:ph type="ctrTitle"/>
          </p:nvPr>
        </p:nvSpPr>
        <p:spPr>
          <a:xfrm>
            <a:off x="1876424" y="406400"/>
            <a:ext cx="8791575" cy="2387600"/>
          </a:xfrm>
        </p:spPr>
        <p:txBody>
          <a:bodyPr/>
          <a:lstStyle/>
          <a:p>
            <a:pPr algn="r"/>
            <a:r>
              <a:rPr lang="en-US" cap="none" dirty="0"/>
              <a:t>Fantastic “</a:t>
            </a:r>
            <a:r>
              <a:rPr lang="en-US" cap="none" dirty="0" err="1"/>
              <a:t>ClassFactory</a:t>
            </a:r>
            <a:r>
              <a:rPr lang="en-US" cap="none" dirty="0"/>
              <a:t>” and where to find it.</a:t>
            </a:r>
          </a:p>
        </p:txBody>
      </p:sp>
      <p:sp>
        <p:nvSpPr>
          <p:cNvPr id="3" name="Subtitle 2">
            <a:extLst>
              <a:ext uri="{FF2B5EF4-FFF2-40B4-BE49-F238E27FC236}">
                <a16:creationId xmlns:a16="http://schemas.microsoft.com/office/drawing/2014/main" id="{8A0F5D8E-96B6-125D-BCF8-442685A3593D}"/>
              </a:ext>
            </a:extLst>
          </p:cNvPr>
          <p:cNvSpPr>
            <a:spLocks noGrp="1"/>
          </p:cNvSpPr>
          <p:nvPr>
            <p:ph type="subTitle" idx="1"/>
          </p:nvPr>
        </p:nvSpPr>
        <p:spPr>
          <a:xfrm>
            <a:off x="1876423" y="2601119"/>
            <a:ext cx="8791575" cy="1655762"/>
          </a:xfrm>
        </p:spPr>
        <p:txBody>
          <a:bodyPr/>
          <a:lstStyle/>
          <a:p>
            <a:pPr algn="r"/>
            <a:r>
              <a:rPr lang="en-US" dirty="0"/>
              <a:t>Mykyta Lytvynenko</a:t>
            </a:r>
          </a:p>
        </p:txBody>
      </p:sp>
      <p:pic>
        <p:nvPicPr>
          <p:cNvPr id="5" name="Picture 4">
            <a:extLst>
              <a:ext uri="{FF2B5EF4-FFF2-40B4-BE49-F238E27FC236}">
                <a16:creationId xmlns:a16="http://schemas.microsoft.com/office/drawing/2014/main" id="{C15D7BDF-93A5-F91D-A0D0-78A10264F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685" y="2174171"/>
            <a:ext cx="5310236" cy="4887905"/>
          </a:xfrm>
          <a:prstGeom prst="rect">
            <a:avLst/>
          </a:prstGeom>
        </p:spPr>
      </p:pic>
    </p:spTree>
    <p:extLst>
      <p:ext uri="{BB962C8B-B14F-4D97-AF65-F5344CB8AC3E}">
        <p14:creationId xmlns:p14="http://schemas.microsoft.com/office/powerpoint/2010/main" val="309030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05AC4-0ECD-9864-698C-61DF5EE3AB7C}"/>
              </a:ext>
            </a:extLst>
          </p:cNvPr>
          <p:cNvSpPr>
            <a:spLocks noGrp="1"/>
          </p:cNvSpPr>
          <p:nvPr>
            <p:ph idx="1"/>
          </p:nvPr>
        </p:nvSpPr>
        <p:spPr>
          <a:xfrm>
            <a:off x="1143000" y="3591374"/>
            <a:ext cx="9905999" cy="2524059"/>
          </a:xfrm>
        </p:spPr>
        <p:txBody>
          <a:bodyPr>
            <a:normAutofit fontScale="70000" lnSpcReduction="20000"/>
          </a:bodyPr>
          <a:lstStyle/>
          <a:p>
            <a:pPr algn="just"/>
            <a:r>
              <a:rPr lang="en-US" dirty="0"/>
              <a:t>S (Single-</a:t>
            </a:r>
            <a:r>
              <a:rPr lang="en-US" dirty="0" err="1"/>
              <a:t>responsiblity</a:t>
            </a:r>
            <a:r>
              <a:rPr lang="en-US" dirty="0"/>
              <a:t> principle) - One class should have one and only one responsibility</a:t>
            </a:r>
          </a:p>
          <a:p>
            <a:pPr algn="just"/>
            <a:r>
              <a:rPr lang="en-US" dirty="0"/>
              <a:t>O (Open-closed principle) - Objects or entities should be open for extension, but closed for modification.</a:t>
            </a:r>
          </a:p>
          <a:p>
            <a:pPr algn="just"/>
            <a:r>
              <a:rPr lang="en-US" dirty="0"/>
              <a:t>L (</a:t>
            </a:r>
            <a:r>
              <a:rPr lang="en-US" dirty="0" err="1"/>
              <a:t>Liskov</a:t>
            </a:r>
            <a:r>
              <a:rPr lang="en-US" dirty="0"/>
              <a:t> substitution principle) - Derived types must be completely substitutable for their base types.</a:t>
            </a:r>
          </a:p>
          <a:p>
            <a:pPr algn="just"/>
            <a:r>
              <a:rPr lang="en-US" dirty="0"/>
              <a:t>I (Interface segregation principle) - Clients should not be forced to depend upon interface members they do not use. In other words, do not force any client to implement an interface that is irrelevant to them.</a:t>
            </a:r>
          </a:p>
          <a:p>
            <a:pPr algn="just"/>
            <a:r>
              <a:rPr lang="en-US" b="1" dirty="0">
                <a:solidFill>
                  <a:schemeClr val="accent1">
                    <a:lumMod val="75000"/>
                  </a:schemeClr>
                </a:solidFill>
              </a:rPr>
              <a:t>D (Dependency Inversion Principle)</a:t>
            </a:r>
            <a:r>
              <a:rPr lang="en-US" dirty="0"/>
              <a:t> - Entities must depend on abstractions not on concretions.</a:t>
            </a:r>
          </a:p>
        </p:txBody>
      </p:sp>
      <p:pic>
        <p:nvPicPr>
          <p:cNvPr id="14" name="Picture 13">
            <a:extLst>
              <a:ext uri="{FF2B5EF4-FFF2-40B4-BE49-F238E27FC236}">
                <a16:creationId xmlns:a16="http://schemas.microsoft.com/office/drawing/2014/main" id="{5320E2FA-1B12-BD67-855E-B2726602A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116" y="482802"/>
            <a:ext cx="6757766" cy="3108572"/>
          </a:xfrm>
          <a:prstGeom prst="rect">
            <a:avLst/>
          </a:prstGeom>
        </p:spPr>
      </p:pic>
    </p:spTree>
    <p:extLst>
      <p:ext uri="{BB962C8B-B14F-4D97-AF65-F5344CB8AC3E}">
        <p14:creationId xmlns:p14="http://schemas.microsoft.com/office/powerpoint/2010/main" val="260967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5E0F-523A-8B3E-F975-9A5AB617D075}"/>
              </a:ext>
            </a:extLst>
          </p:cNvPr>
          <p:cNvSpPr>
            <a:spLocks noGrp="1"/>
          </p:cNvSpPr>
          <p:nvPr>
            <p:ph type="title"/>
          </p:nvPr>
        </p:nvSpPr>
        <p:spPr/>
        <p:txBody>
          <a:bodyPr/>
          <a:lstStyle/>
          <a:p>
            <a:pPr algn="ctr"/>
            <a:r>
              <a:rPr lang="en-US" dirty="0"/>
              <a:t>How to break dependency?</a:t>
            </a:r>
          </a:p>
        </p:txBody>
      </p:sp>
      <p:sp>
        <p:nvSpPr>
          <p:cNvPr id="5" name="TextBox 4">
            <a:extLst>
              <a:ext uri="{FF2B5EF4-FFF2-40B4-BE49-F238E27FC236}">
                <a16:creationId xmlns:a16="http://schemas.microsoft.com/office/drawing/2014/main" id="{34E1DE03-6A63-C180-924D-4A9A5DAC3EB9}"/>
              </a:ext>
            </a:extLst>
          </p:cNvPr>
          <p:cNvSpPr txBox="1"/>
          <p:nvPr/>
        </p:nvSpPr>
        <p:spPr>
          <a:xfrm>
            <a:off x="2219785" y="2468461"/>
            <a:ext cx="2547708" cy="369332"/>
          </a:xfrm>
          <a:prstGeom prst="rect">
            <a:avLst/>
          </a:prstGeom>
          <a:noFill/>
        </p:spPr>
        <p:txBody>
          <a:bodyPr wrap="square" rtlCol="0">
            <a:spAutoFit/>
          </a:bodyPr>
          <a:lstStyle/>
          <a:p>
            <a:r>
              <a:rPr lang="en-US" dirty="0"/>
              <a:t>DEPENDENCY INJECTION</a:t>
            </a:r>
          </a:p>
        </p:txBody>
      </p:sp>
      <p:sp>
        <p:nvSpPr>
          <p:cNvPr id="6" name="TextBox 5">
            <a:extLst>
              <a:ext uri="{FF2B5EF4-FFF2-40B4-BE49-F238E27FC236}">
                <a16:creationId xmlns:a16="http://schemas.microsoft.com/office/drawing/2014/main" id="{3CB5F6B4-6528-4833-52BD-931ACCBF60E3}"/>
              </a:ext>
            </a:extLst>
          </p:cNvPr>
          <p:cNvSpPr txBox="1"/>
          <p:nvPr/>
        </p:nvSpPr>
        <p:spPr>
          <a:xfrm>
            <a:off x="7777655" y="2468461"/>
            <a:ext cx="3090042" cy="369332"/>
          </a:xfrm>
          <a:prstGeom prst="rect">
            <a:avLst/>
          </a:prstGeom>
          <a:noFill/>
        </p:spPr>
        <p:txBody>
          <a:bodyPr wrap="square" rtlCol="0">
            <a:spAutoFit/>
          </a:bodyPr>
          <a:lstStyle/>
          <a:p>
            <a:r>
              <a:rPr lang="en-US" dirty="0"/>
              <a:t>SERVICE LOCATOR PATTERN</a:t>
            </a:r>
          </a:p>
        </p:txBody>
      </p:sp>
      <p:cxnSp>
        <p:nvCxnSpPr>
          <p:cNvPr id="8" name="Straight Connector 7">
            <a:extLst>
              <a:ext uri="{FF2B5EF4-FFF2-40B4-BE49-F238E27FC236}">
                <a16:creationId xmlns:a16="http://schemas.microsoft.com/office/drawing/2014/main" id="{C1B066D2-B071-8F87-DB26-74FE17707719}"/>
              </a:ext>
            </a:extLst>
          </p:cNvPr>
          <p:cNvCxnSpPr>
            <a:cxnSpLocks/>
            <a:stCxn id="5" idx="0"/>
          </p:cNvCxnSpPr>
          <p:nvPr/>
        </p:nvCxnSpPr>
        <p:spPr>
          <a:xfrm flipV="1">
            <a:off x="3493639" y="1589164"/>
            <a:ext cx="1273854" cy="8792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63E7E1D-DDED-177C-3CD4-5D2093A93A05}"/>
              </a:ext>
            </a:extLst>
          </p:cNvPr>
          <p:cNvCxnSpPr>
            <a:cxnSpLocks/>
            <a:stCxn id="6" idx="0"/>
          </p:cNvCxnSpPr>
          <p:nvPr/>
        </p:nvCxnSpPr>
        <p:spPr>
          <a:xfrm flipH="1" flipV="1">
            <a:off x="8141314" y="1589164"/>
            <a:ext cx="1181362" cy="8792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CB01708E-DAC4-39C6-B1F3-01BF0FB1E4A7}"/>
              </a:ext>
            </a:extLst>
          </p:cNvPr>
          <p:cNvPicPr>
            <a:picLocks noChangeAspect="1"/>
          </p:cNvPicPr>
          <p:nvPr/>
        </p:nvPicPr>
        <p:blipFill>
          <a:blip r:embed="rId3"/>
          <a:stretch>
            <a:fillRect/>
          </a:stretch>
        </p:blipFill>
        <p:spPr>
          <a:xfrm>
            <a:off x="868375" y="3143721"/>
            <a:ext cx="5227625" cy="2297342"/>
          </a:xfrm>
          <a:prstGeom prst="rect">
            <a:avLst/>
          </a:prstGeom>
        </p:spPr>
      </p:pic>
      <p:pic>
        <p:nvPicPr>
          <p:cNvPr id="18" name="Picture 17">
            <a:extLst>
              <a:ext uri="{FF2B5EF4-FFF2-40B4-BE49-F238E27FC236}">
                <a16:creationId xmlns:a16="http://schemas.microsoft.com/office/drawing/2014/main" id="{4B09ED42-9A01-9186-D58A-30EB9EF929C8}"/>
              </a:ext>
            </a:extLst>
          </p:cNvPr>
          <p:cNvPicPr>
            <a:picLocks noChangeAspect="1"/>
          </p:cNvPicPr>
          <p:nvPr/>
        </p:nvPicPr>
        <p:blipFill>
          <a:blip r:embed="rId4"/>
          <a:stretch>
            <a:fillRect/>
          </a:stretch>
        </p:blipFill>
        <p:spPr>
          <a:xfrm>
            <a:off x="7237460" y="3141337"/>
            <a:ext cx="4086165" cy="2299726"/>
          </a:xfrm>
          <a:prstGeom prst="rect">
            <a:avLst/>
          </a:prstGeom>
        </p:spPr>
      </p:pic>
      <p:sp>
        <p:nvSpPr>
          <p:cNvPr id="3" name="TextBox 2">
            <a:extLst>
              <a:ext uri="{FF2B5EF4-FFF2-40B4-BE49-F238E27FC236}">
                <a16:creationId xmlns:a16="http://schemas.microsoft.com/office/drawing/2014/main" id="{5E85D0B7-7036-37C8-B96C-10B27C7009AC}"/>
              </a:ext>
            </a:extLst>
          </p:cNvPr>
          <p:cNvSpPr txBox="1"/>
          <p:nvPr/>
        </p:nvSpPr>
        <p:spPr>
          <a:xfrm>
            <a:off x="816329" y="2772348"/>
            <a:ext cx="5331716" cy="369332"/>
          </a:xfrm>
          <a:prstGeom prst="rect">
            <a:avLst/>
          </a:prstGeom>
          <a:noFill/>
        </p:spPr>
        <p:txBody>
          <a:bodyPr wrap="none" rtlCol="0">
            <a:spAutoFit/>
          </a:bodyPr>
          <a:lstStyle/>
          <a:p>
            <a:r>
              <a:rPr lang="en-US" dirty="0"/>
              <a:t>Constructor injection, property injection, method injection</a:t>
            </a:r>
          </a:p>
        </p:txBody>
      </p:sp>
    </p:spTree>
    <p:extLst>
      <p:ext uri="{BB962C8B-B14F-4D97-AF65-F5344CB8AC3E}">
        <p14:creationId xmlns:p14="http://schemas.microsoft.com/office/powerpoint/2010/main" val="55975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2856-5D98-2933-8C4A-AD0257AA2362}"/>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1C0002F9-8661-DE07-DC3E-1BEFC4B1859B}"/>
              </a:ext>
            </a:extLst>
          </p:cNvPr>
          <p:cNvSpPr>
            <a:spLocks noGrp="1"/>
          </p:cNvSpPr>
          <p:nvPr>
            <p:ph idx="1"/>
          </p:nvPr>
        </p:nvSpPr>
        <p:spPr/>
        <p:txBody>
          <a:bodyPr/>
          <a:lstStyle/>
          <a:p>
            <a:r>
              <a:rPr lang="en-US" dirty="0"/>
              <a:t>Pure DI – without frameworks/libraries</a:t>
            </a:r>
          </a:p>
          <a:p>
            <a:r>
              <a:rPr lang="en-US" dirty="0" err="1">
                <a:solidFill>
                  <a:schemeClr val="accent1">
                    <a:lumMod val="50000"/>
                  </a:schemeClr>
                </a:solidFill>
              </a:rPr>
              <a:t>Ninject</a:t>
            </a:r>
            <a:r>
              <a:rPr lang="en-US" dirty="0">
                <a:solidFill>
                  <a:schemeClr val="accent1">
                    <a:lumMod val="50000"/>
                  </a:schemeClr>
                </a:solidFill>
              </a:rPr>
              <a:t> – </a:t>
            </a:r>
            <a:r>
              <a:rPr lang="en-US">
                <a:solidFill>
                  <a:schemeClr val="accent1">
                    <a:lumMod val="50000"/>
                  </a:schemeClr>
                </a:solidFill>
              </a:rPr>
              <a:t>we use </a:t>
            </a:r>
            <a:r>
              <a:rPr lang="en-US" dirty="0">
                <a:solidFill>
                  <a:schemeClr val="accent1">
                    <a:lumMod val="50000"/>
                  </a:schemeClr>
                </a:solidFill>
              </a:rPr>
              <a:t>this one</a:t>
            </a:r>
          </a:p>
          <a:p>
            <a:r>
              <a:rPr lang="en-US" dirty="0"/>
              <a:t>Simple injector</a:t>
            </a:r>
          </a:p>
          <a:p>
            <a:r>
              <a:rPr lang="en-US" dirty="0" err="1"/>
              <a:t>Autofac</a:t>
            </a:r>
            <a:endParaRPr lang="en-US" dirty="0"/>
          </a:p>
          <a:p>
            <a:r>
              <a:rPr lang="en-US" dirty="0"/>
              <a:t>Windsor Castle</a:t>
            </a:r>
          </a:p>
        </p:txBody>
      </p:sp>
    </p:spTree>
    <p:extLst>
      <p:ext uri="{BB962C8B-B14F-4D97-AF65-F5344CB8AC3E}">
        <p14:creationId xmlns:p14="http://schemas.microsoft.com/office/powerpoint/2010/main" val="222021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E442-025F-FE24-C5C0-F8FD6EAE788E}"/>
              </a:ext>
            </a:extLst>
          </p:cNvPr>
          <p:cNvSpPr>
            <a:spLocks noGrp="1"/>
          </p:cNvSpPr>
          <p:nvPr>
            <p:ph type="title"/>
          </p:nvPr>
        </p:nvSpPr>
        <p:spPr>
          <a:xfrm>
            <a:off x="3903628" y="2689715"/>
            <a:ext cx="4384743" cy="1478570"/>
          </a:xfrm>
        </p:spPr>
        <p:txBody>
          <a:bodyPr>
            <a:normAutofit/>
          </a:bodyPr>
          <a:lstStyle/>
          <a:p>
            <a:r>
              <a:rPr lang="en-US" sz="8800" dirty="0"/>
              <a:t>Samples</a:t>
            </a:r>
          </a:p>
        </p:txBody>
      </p:sp>
    </p:spTree>
    <p:extLst>
      <p:ext uri="{BB962C8B-B14F-4D97-AF65-F5344CB8AC3E}">
        <p14:creationId xmlns:p14="http://schemas.microsoft.com/office/powerpoint/2010/main" val="148599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9B46-63BF-C63B-BB97-686B5A473BD0}"/>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47F2459F-309A-E161-0D42-19F6C72D7803}"/>
              </a:ext>
            </a:extLst>
          </p:cNvPr>
          <p:cNvSpPr>
            <a:spLocks noGrp="1"/>
          </p:cNvSpPr>
          <p:nvPr>
            <p:ph idx="1"/>
          </p:nvPr>
        </p:nvSpPr>
        <p:spPr/>
        <p:txBody>
          <a:bodyPr/>
          <a:lstStyle/>
          <a:p>
            <a:r>
              <a:rPr lang="en-US" dirty="0"/>
              <a:t>Override existing classes</a:t>
            </a:r>
          </a:p>
          <a:p>
            <a:r>
              <a:rPr lang="en-US" dirty="0"/>
              <a:t>Strategy pattern</a:t>
            </a:r>
          </a:p>
          <a:p>
            <a:r>
              <a:rPr lang="en-US" dirty="0"/>
              <a:t>Unit testing</a:t>
            </a:r>
          </a:p>
          <a:p>
            <a:r>
              <a:rPr lang="en-US" dirty="0"/>
              <a:t>Development in solution</a:t>
            </a:r>
          </a:p>
        </p:txBody>
      </p:sp>
    </p:spTree>
    <p:extLst>
      <p:ext uri="{BB962C8B-B14F-4D97-AF65-F5344CB8AC3E}">
        <p14:creationId xmlns:p14="http://schemas.microsoft.com/office/powerpoint/2010/main" val="143608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023C-FA13-0BCB-328C-138FEEEBA8E2}"/>
              </a:ext>
            </a:extLst>
          </p:cNvPr>
          <p:cNvSpPr>
            <a:spLocks noGrp="1"/>
          </p:cNvSpPr>
          <p:nvPr>
            <p:ph type="title"/>
          </p:nvPr>
        </p:nvSpPr>
        <p:spPr>
          <a:xfrm>
            <a:off x="2990953" y="370614"/>
            <a:ext cx="6206917" cy="1478570"/>
          </a:xfrm>
        </p:spPr>
        <p:txBody>
          <a:bodyPr>
            <a:normAutofit/>
          </a:bodyPr>
          <a:lstStyle/>
          <a:p>
            <a:r>
              <a:rPr lang="en-US" sz="8800" dirty="0"/>
              <a:t>Questions?</a:t>
            </a:r>
          </a:p>
        </p:txBody>
      </p:sp>
      <p:pic>
        <p:nvPicPr>
          <p:cNvPr id="5" name="Picture 4">
            <a:extLst>
              <a:ext uri="{FF2B5EF4-FFF2-40B4-BE49-F238E27FC236}">
                <a16:creationId xmlns:a16="http://schemas.microsoft.com/office/drawing/2014/main" id="{06E8D4B2-92A1-D247-D6E8-85CCBEB69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310" y="1849184"/>
            <a:ext cx="4638202" cy="4638202"/>
          </a:xfrm>
          <a:prstGeom prst="rect">
            <a:avLst/>
          </a:prstGeom>
        </p:spPr>
      </p:pic>
    </p:spTree>
    <p:extLst>
      <p:ext uri="{BB962C8B-B14F-4D97-AF65-F5344CB8AC3E}">
        <p14:creationId xmlns:p14="http://schemas.microsoft.com/office/powerpoint/2010/main" val="3304399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105</TotalTime>
  <Words>192</Words>
  <Application>Microsoft Office PowerPoint</Application>
  <PresentationFormat>Widescreen</PresentationFormat>
  <Paragraphs>29</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Circuit</vt:lpstr>
      <vt:lpstr>Fantastic “ClassFactory” and where to find it.</vt:lpstr>
      <vt:lpstr>PowerPoint Presentation</vt:lpstr>
      <vt:lpstr>How to break dependency?</vt:lpstr>
      <vt:lpstr>Dependency injection</vt:lpstr>
      <vt:lpstr>Samples</vt:lpstr>
      <vt:lpstr>Use cases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Fantastic “ClassFactory” and where to find it.</dc:title>
  <dc:creator>Nykyta Lytvynenko</dc:creator>
  <cp:lastModifiedBy>Mykyta Lytvynenko</cp:lastModifiedBy>
  <cp:revision>1</cp:revision>
  <dcterms:created xsi:type="dcterms:W3CDTF">2022-12-11T14:59:53Z</dcterms:created>
  <dcterms:modified xsi:type="dcterms:W3CDTF">2023-02-15T10:45:18Z</dcterms:modified>
</cp:coreProperties>
</file>