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4"/>
  </p:notesMasterIdLst>
  <p:handoutMasterIdLst>
    <p:handoutMasterId r:id="rId15"/>
  </p:handoutMasterIdLst>
  <p:sldIdLst>
    <p:sldId id="256" r:id="rId2"/>
    <p:sldId id="259" r:id="rId3"/>
    <p:sldId id="305" r:id="rId4"/>
    <p:sldId id="323" r:id="rId5"/>
    <p:sldId id="306" r:id="rId6"/>
    <p:sldId id="309" r:id="rId7"/>
    <p:sldId id="324" r:id="rId8"/>
    <p:sldId id="310" r:id="rId9"/>
    <p:sldId id="313" r:id="rId10"/>
    <p:sldId id="321" r:id="rId11"/>
    <p:sldId id="263" r:id="rId12"/>
    <p:sldId id="320" r:id="rId13"/>
  </p:sldIdLst>
  <p:sldSz cx="9144000" cy="5143500" type="screen16x9"/>
  <p:notesSz cx="6858000" cy="9144000"/>
  <p:defaultTextStyle>
    <a:defPPr marL="0" marR="0" indent="0" algn="l" defTabSz="342900" rtl="0" fontAlgn="auto" latinLnBrk="1" hangingPunct="0">
      <a:lnSpc>
        <a:spcPct val="100000"/>
      </a:lnSpc>
      <a:spcBef>
        <a:spcPts val="0"/>
      </a:spcBef>
      <a:spcAft>
        <a:spcPts val="0"/>
      </a:spcAft>
      <a:buClrTx/>
      <a:buSzTx/>
      <a:buFontTx/>
      <a:buNone/>
      <a:tabLst/>
      <a:defRPr kumimoji="0" sz="675" b="0" i="0" u="none" strike="noStrike" cap="none" spc="0" normalizeH="0" baseline="0">
        <a:ln>
          <a:noFill/>
        </a:ln>
        <a:solidFill>
          <a:srgbClr val="000000"/>
        </a:solidFill>
        <a:effectLst/>
        <a:uFillTx/>
      </a:defRPr>
    </a:defPPr>
    <a:lvl1pPr marL="0" marR="0" indent="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1pPr>
    <a:lvl2pPr marL="0" marR="0" indent="857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2pPr>
    <a:lvl3pPr marL="0" marR="0" indent="1714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3pPr>
    <a:lvl4pPr marL="0" marR="0" indent="2571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4pPr>
    <a:lvl5pPr marL="0" marR="0" indent="3429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5pPr>
    <a:lvl6pPr marL="0" marR="0" indent="42862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6pPr>
    <a:lvl7pPr marL="0" marR="0" indent="51435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7pPr>
    <a:lvl8pPr marL="0" marR="0" indent="600075"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8pPr>
    <a:lvl9pPr marL="0" marR="0" indent="685800" algn="ctr" defTabSz="308074" rtl="0" fontAlgn="auto" latinLnBrk="0" hangingPunct="0">
      <a:lnSpc>
        <a:spcPct val="100000"/>
      </a:lnSpc>
      <a:spcBef>
        <a:spcPts val="0"/>
      </a:spcBef>
      <a:spcAft>
        <a:spcPts val="0"/>
      </a:spcAft>
      <a:buClrTx/>
      <a:buSzTx/>
      <a:buFontTx/>
      <a:buNone/>
      <a:tabLst/>
      <a:defRPr kumimoji="0" sz="1875" b="0" i="0" u="none" strike="noStrike" cap="none" spc="0" normalizeH="0" baseline="0">
        <a:ln>
          <a:noFill/>
        </a:ln>
        <a:solidFill>
          <a:srgbClr val="000000"/>
        </a:solidFill>
        <a:effectLst/>
        <a:uFillTx/>
        <a:latin typeface="+mj-lt"/>
        <a:ea typeface="+mj-ea"/>
        <a:cs typeface="+mj-cs"/>
        <a:sym typeface="Helvetica Light"/>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Шаповалов Артём Сергеевич" initials="АШ" lastIdx="1" clrIdx="0">
    <p:extLst>
      <p:ext uri="{19B8F6BF-5375-455C-9EA6-DF929625EA0E}">
        <p15:presenceInfo xmlns:p15="http://schemas.microsoft.com/office/powerpoint/2012/main" userId="S::asshapovalov@edu.hse.ru::b64d128d-93ae-4e89-b1b1-32b15b388e1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F2C6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wholeTbl>
    <a:band2H>
      <a:tcTxStyle/>
      <a:tcStyle>
        <a:tcBdr/>
        <a:fill>
          <a:solidFill>
            <a:srgbClr val="E3E5E8"/>
          </a:solidFill>
        </a:fill>
      </a:tcStyle>
    </a:band2H>
    <a:firstCol>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398CCE"/>
          </a:solidFill>
        </a:fill>
      </a:tcStyle>
    </a:firstCol>
    <a:lastRow>
      <a:tcTxStyle b="off" i="off">
        <a:fontRef idx="major">
          <a:srgbClr val="000000"/>
        </a:fontRef>
        <a:srgbClr val="000000"/>
      </a:tcTxStyle>
      <a:tcStyle>
        <a:tcBdr>
          <a:left>
            <a:ln w="12700" cap="flat">
              <a:noFill/>
              <a:miter lim="400000"/>
            </a:ln>
          </a:left>
          <a:right>
            <a:ln w="12700" cap="flat">
              <a:noFill/>
              <a:miter lim="400000"/>
            </a:ln>
          </a:right>
          <a:top>
            <a:ln w="12700" cap="flat">
              <a:solidFill>
                <a:srgbClr val="3797C6"/>
              </a:solidFill>
              <a:prstDash val="solid"/>
              <a:miter lim="400000"/>
            </a:ln>
          </a:top>
          <a:bottom>
            <a:ln w="12700" cap="flat">
              <a:noFill/>
              <a:miter lim="400000"/>
            </a:ln>
          </a:bottom>
          <a:insideH>
            <a:ln w="12700" cap="flat">
              <a:noFill/>
              <a:miter lim="400000"/>
            </a:ln>
          </a:insideH>
          <a:insideV>
            <a:ln w="12700" cap="flat">
              <a:noFill/>
              <a:miter lim="400000"/>
            </a:ln>
          </a:insideV>
        </a:tcBdr>
        <a:fill>
          <a:solidFill>
            <a:srgbClr val="FFFFFF"/>
          </a:solidFill>
        </a:fill>
      </a:tcStyle>
    </a:lastRow>
    <a:firstRow>
      <a:tcTxStyle b="on" i="off">
        <a:font>
          <a:latin typeface="Helvetica"/>
          <a:ea typeface="Helvetica"/>
          <a:cs typeface="Helvetica"/>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12700" cap="flat">
              <a:solidFill>
                <a:srgbClr val="B8B8B8"/>
              </a:solidFill>
              <a:prstDash val="solid"/>
              <a:miter lim="400000"/>
            </a:ln>
          </a:top>
          <a:bottom>
            <a:ln w="12700" cap="flat">
              <a:solidFill>
                <a:srgbClr val="B8B8B8"/>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wholeTbl>
    <a:band2H>
      <a:tcTxStyle/>
      <a:tcStyle>
        <a:tcBdr/>
        <a:fill>
          <a:solidFill>
            <a:srgbClr val="E1E0DA"/>
          </a:solidFill>
        </a:fill>
      </a:tcStyle>
    </a:band2H>
    <a:firstCol>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rgbClr val="5AC831"/>
          </a:solidFill>
        </a:fill>
      </a:tcStyle>
    </a:firstCol>
    <a:lastRow>
      <a:tcTxStyle b="off" i="off">
        <a:fontRef idx="major">
          <a:srgbClr val="000000"/>
        </a:fontRef>
        <a:srgbClr val="000000"/>
      </a:tcTxStyle>
      <a:tcStyle>
        <a:tcBdr>
          <a:left>
            <a:ln w="12700" cap="flat">
              <a:solidFill>
                <a:srgbClr val="B8B8B8"/>
              </a:solidFill>
              <a:prstDash val="solid"/>
              <a:miter lim="400000"/>
            </a:ln>
          </a:left>
          <a:right>
            <a:ln w="12700" cap="flat">
              <a:solidFill>
                <a:srgbClr val="B8B8B8"/>
              </a:solidFill>
              <a:prstDash val="solid"/>
              <a:miter lim="400000"/>
            </a:ln>
          </a:right>
          <a:top>
            <a:ln w="25400" cap="flat">
              <a:solidFill>
                <a:srgbClr val="606060"/>
              </a:solidFill>
              <a:prstDash val="solid"/>
              <a:miter lim="400000"/>
            </a:ln>
          </a:top>
          <a:bottom>
            <a:ln w="12700" cap="flat">
              <a:solidFill>
                <a:srgbClr val="606060"/>
              </a:solidFill>
              <a:prstDash val="solid"/>
              <a:miter lim="400000"/>
            </a:ln>
          </a:bottom>
          <a:insideH>
            <a:ln w="12700" cap="flat">
              <a:solidFill>
                <a:srgbClr val="B8B8B8"/>
              </a:solidFill>
              <a:prstDash val="solid"/>
              <a:miter lim="400000"/>
            </a:ln>
          </a:insideH>
          <a:insideV>
            <a:ln w="12700" cap="flat">
              <a:solidFill>
                <a:srgbClr val="B8B8B8"/>
              </a:solidFill>
              <a:prstDash val="solid"/>
              <a:miter lim="400000"/>
            </a:ln>
          </a:insideV>
        </a:tcBdr>
        <a:fill>
          <a:solidFill>
            <a:srgbClr val="EBEBEB"/>
          </a:solidFill>
        </a:fill>
      </a:tcStyle>
    </a:lastRow>
    <a:firstRow>
      <a:tcTxStyle b="on" i="off">
        <a:font>
          <a:latin typeface="Helvetica"/>
          <a:ea typeface="Helvetica"/>
          <a:cs typeface="Helvetica"/>
        </a:font>
        <a:srgbClr val="FFFFFF"/>
      </a:tcTxStyle>
      <a:tcStyle>
        <a:tcBdr>
          <a:left>
            <a:ln w="12700" cap="flat">
              <a:solidFill>
                <a:srgbClr val="606060"/>
              </a:solidFill>
              <a:prstDash val="solid"/>
              <a:miter lim="400000"/>
            </a:ln>
          </a:left>
          <a:right>
            <a:ln w="12700" cap="flat">
              <a:solidFill>
                <a:srgbClr val="606060"/>
              </a:solidFill>
              <a:prstDash val="solid"/>
              <a:miter lim="400000"/>
            </a:ln>
          </a:right>
          <a:top>
            <a:ln w="12700" cap="flat">
              <a:solidFill>
                <a:srgbClr val="606060"/>
              </a:solidFill>
              <a:prstDash val="solid"/>
              <a:miter lim="400000"/>
            </a:ln>
          </a:top>
          <a:bottom>
            <a:ln w="12700" cap="flat">
              <a:solidFill>
                <a:srgbClr val="606060"/>
              </a:solidFill>
              <a:prstDash val="solid"/>
              <a:miter lim="400000"/>
            </a:ln>
          </a:bottom>
          <a:insideH>
            <a:ln w="12700" cap="flat">
              <a:solidFill>
                <a:srgbClr val="606060"/>
              </a:solidFill>
              <a:prstDash val="solid"/>
              <a:miter lim="400000"/>
            </a:ln>
          </a:insideH>
          <a:insideV>
            <a:ln w="12700" cap="flat">
              <a:solidFill>
                <a:srgbClr val="606060"/>
              </a:solidFill>
              <a:prstDash val="solid"/>
              <a:miter lim="400000"/>
            </a:ln>
          </a:insideV>
        </a:tcBdr>
        <a:fill>
          <a:solidFill>
            <a:schemeClr val="accent2"/>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5D5D5D"/>
              </a:solidFill>
              <a:custDash>
                <a:ds d="200000" sp="200000"/>
              </a:custDash>
              <a:miter lim="400000"/>
            </a:ln>
          </a:left>
          <a:right>
            <a:ln w="12700" cap="flat">
              <a:solidFill>
                <a:srgbClr val="5D5D5D"/>
              </a:solidFill>
              <a:custDash>
                <a:ds d="200000" sp="200000"/>
              </a:custDash>
              <a:miter lim="400000"/>
            </a:ln>
          </a:right>
          <a:top>
            <a:ln w="12700" cap="flat">
              <a:solidFill>
                <a:srgbClr val="5D5D5D"/>
              </a:solidFill>
              <a:custDash>
                <a:ds d="200000" sp="200000"/>
              </a:custDash>
              <a:miter lim="400000"/>
            </a:ln>
          </a:top>
          <a:bottom>
            <a:ln w="12700" cap="flat">
              <a:solidFill>
                <a:srgbClr val="5D5D5D"/>
              </a:solidFill>
              <a:custDash>
                <a:ds d="200000" sp="200000"/>
              </a:custDash>
              <a:miter lim="400000"/>
            </a:ln>
          </a:bottom>
          <a:insideH>
            <a:ln w="12700" cap="flat">
              <a:solidFill>
                <a:srgbClr val="5D5D5D"/>
              </a:solidFill>
              <a:custDash>
                <a:ds d="200000" sp="200000"/>
              </a:custDash>
              <a:miter lim="400000"/>
            </a:ln>
          </a:insideH>
          <a:insideV>
            <a:ln w="12700" cap="flat">
              <a:solidFill>
                <a:srgbClr val="5D5D5D"/>
              </a:solidFill>
              <a:custDash>
                <a:ds d="200000" sp="200000"/>
              </a:custDash>
              <a:miter lim="400000"/>
            </a:ln>
          </a:insideV>
        </a:tcBdr>
        <a:fill>
          <a:solidFill>
            <a:srgbClr val="E6E3D7"/>
          </a:solidFill>
        </a:fill>
      </a:tcStyle>
    </a:wholeTbl>
    <a:band2H>
      <a:tcTxStyle/>
      <a:tcStyle>
        <a:tcBdr/>
        <a:fill>
          <a:solidFill>
            <a:srgbClr val="C3C2C2"/>
          </a:solidFill>
        </a:fill>
      </a:tcStyle>
    </a:band2H>
    <a:firstCol>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09C99"/>
          </a:solidFill>
        </a:fill>
      </a:tcStyle>
    </a:firstCol>
    <a:la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lastRow>
    <a:firstRow>
      <a:tcTxStyle b="on" i="off">
        <a:font>
          <a:latin typeface="Helvetica"/>
          <a:ea typeface="Helvetica"/>
          <a:cs typeface="Helvetica"/>
        </a:font>
        <a:srgbClr val="FFFFFF"/>
      </a:tcTxStyle>
      <a:tcStyle>
        <a:tcBdr>
          <a:left>
            <a:ln w="12700" cap="flat">
              <a:solidFill>
                <a:srgbClr val="5D5D5D"/>
              </a:solidFill>
              <a:prstDash val="solid"/>
              <a:miter lim="400000"/>
            </a:ln>
          </a:left>
          <a:right>
            <a:ln w="12700" cap="flat">
              <a:solidFill>
                <a:srgbClr val="5D5D5D"/>
              </a:solidFill>
              <a:prstDash val="solid"/>
              <a:miter lim="400000"/>
            </a:ln>
          </a:right>
          <a:top>
            <a:ln w="12700" cap="flat">
              <a:solidFill>
                <a:srgbClr val="5D5D5D"/>
              </a:solidFill>
              <a:prstDash val="solid"/>
              <a:miter lim="400000"/>
            </a:ln>
          </a:top>
          <a:bottom>
            <a:ln w="12700" cap="flat">
              <a:solidFill>
                <a:srgbClr val="5D5D5D"/>
              </a:solidFill>
              <a:prstDash val="solid"/>
              <a:miter lim="400000"/>
            </a:ln>
          </a:bottom>
          <a:insideH>
            <a:ln w="12700" cap="flat">
              <a:solidFill>
                <a:srgbClr val="5D5D5D"/>
              </a:solidFill>
              <a:prstDash val="solid"/>
              <a:miter lim="400000"/>
            </a:ln>
          </a:insideH>
          <a:insideV>
            <a:ln w="12700" cap="flat">
              <a:solidFill>
                <a:srgbClr val="5D5D5D"/>
              </a:solidFill>
              <a:prstDash val="solid"/>
              <a:miter lim="400000"/>
            </a:ln>
          </a:insideV>
        </a:tcBdr>
        <a:fill>
          <a:solidFill>
            <a:srgbClr val="97764E"/>
          </a:solidFill>
        </a:fill>
      </a:tcStyle>
    </a:firstRow>
  </a:tblStyle>
  <a:tblStyle styleId="{CF821DB8-F4EB-4A41-A1BA-3FCAFE7338EE}" styleName="">
    <a:tblBg/>
    <a:wholeTbl>
      <a:tcTxStyle b="off" i="off">
        <a:fontRef idx="maj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EBEBEB"/>
          </a:solidFill>
        </a:fill>
      </a:tcStyle>
    </a:wholeTbl>
    <a:band2H>
      <a:tcTxStyle/>
      <a:tcStyle>
        <a:tcBdr/>
        <a:fill>
          <a:solidFill>
            <a:srgbClr val="DCE5E6"/>
          </a:solidFill>
        </a:fill>
      </a:tcStyle>
    </a:band2H>
    <a:firstCol>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Col>
    <a:la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lastRow>
    <a:firstRow>
      <a:tcTxStyle b="on" i="off">
        <a:font>
          <a:latin typeface="Helvetica"/>
          <a:ea typeface="Helvetica"/>
          <a:cs typeface="Helvetica"/>
        </a:font>
        <a:srgbClr val="FFFFFF"/>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5E7790"/>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D0D1D2"/>
          </a:solidFill>
        </a:fill>
      </a:tcStyle>
    </a:wholeTbl>
    <a:band2H>
      <a:tcTxStyle/>
      <a:tcStyle>
        <a:tcBdr/>
        <a:fill>
          <a:solidFill>
            <a:srgbClr val="DEDEDF"/>
          </a:solidFill>
        </a:fill>
      </a:tcStyle>
    </a:band2H>
    <a:firstCol>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535761"/>
          </a:solidFill>
        </a:fill>
      </a:tcStyle>
    </a:firstCol>
    <a:la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909398"/>
          </a:solidFill>
        </a:fill>
      </a:tcStyle>
    </a:lastRow>
    <a:firstRow>
      <a:tcTxStyle b="on" i="off">
        <a:font>
          <a:latin typeface="Helvetica"/>
          <a:ea typeface="Helvetica"/>
          <a:cs typeface="Helvetica"/>
        </a:font>
        <a:srgbClr val="FFFFFF"/>
      </a:tcTxStyle>
      <a:tcStyle>
        <a:tcBdr>
          <a:left>
            <a:ln w="12700" cap="flat">
              <a:solidFill>
                <a:srgbClr val="FFFFFF"/>
              </a:solidFill>
              <a:prstDash val="solid"/>
              <a:miter lim="400000"/>
            </a:ln>
          </a:left>
          <a:right>
            <a:ln w="12700" cap="flat">
              <a:solidFill>
                <a:srgbClr val="FFFFFF"/>
              </a:solidFill>
              <a:prstDash val="solid"/>
              <a:miter lim="400000"/>
            </a:ln>
          </a:right>
          <a:top>
            <a:ln w="12700" cap="flat">
              <a:solidFill>
                <a:srgbClr val="FFFFFF"/>
              </a:solidFill>
              <a:prstDash val="solid"/>
              <a:miter lim="400000"/>
            </a:ln>
          </a:top>
          <a:bottom>
            <a:ln w="12700" cap="flat">
              <a:solidFill>
                <a:srgbClr val="FFFFFF"/>
              </a:solidFill>
              <a:prstDash val="solid"/>
              <a:miter lim="400000"/>
            </a:ln>
          </a:bottom>
          <a:insideH>
            <a:ln w="12700" cap="flat">
              <a:solidFill>
                <a:srgbClr val="FFFFFF"/>
              </a:solidFill>
              <a:prstDash val="solid"/>
              <a:miter lim="400000"/>
            </a:ln>
          </a:insideH>
          <a:insideV>
            <a:ln w="12700" cap="flat">
              <a:solidFill>
                <a:srgbClr val="FFFFFF"/>
              </a:solidFill>
              <a:prstDash val="solid"/>
              <a:miter lim="400000"/>
            </a:ln>
          </a:insideV>
        </a:tcBdr>
        <a:fill>
          <a:solidFill>
            <a:srgbClr val="767C85"/>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wholeTbl>
    <a:band2H>
      <a:tcTxStyle/>
      <a:tcStyle>
        <a:tcBdr/>
        <a:fill>
          <a:solidFill>
            <a:srgbClr val="EDEEEE"/>
          </a:solidFill>
        </a:fill>
      </a:tcStyle>
    </a:band2H>
    <a:firstCol>
      <a:tcTxStyle b="on" i="off">
        <a:font>
          <a:latin typeface="Helvetica"/>
          <a:ea typeface="Helvetica"/>
          <a:cs typeface="Helvetica"/>
        </a:font>
        <a:srgbClr val="000000"/>
      </a:tcTxStyle>
      <a:tcStyle>
        <a:tcBdr>
          <a:left>
            <a:ln w="12700" cap="flat">
              <a:noFill/>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Col>
    <a:la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solidFill>
                <a:srgbClr val="000000"/>
              </a:solidFill>
              <a:prstDash val="solid"/>
              <a:miter lim="400000"/>
            </a:ln>
          </a:top>
          <a:bottom>
            <a:ln w="12700" cap="flat">
              <a:noFill/>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lastRow>
    <a:firstRow>
      <a:tcTxStyle b="on" i="off">
        <a:font>
          <a:latin typeface="Helvetica"/>
          <a:ea typeface="Helvetica"/>
          <a:cs typeface="Helvetica"/>
        </a:font>
        <a:srgbClr val="000000"/>
      </a:tcTxStyle>
      <a:tcStyle>
        <a:tcBdr>
          <a:left>
            <a:ln w="12700" cap="flat">
              <a:solidFill>
                <a:srgbClr val="000000"/>
              </a:solidFill>
              <a:custDash>
                <a:ds d="200000" sp="200000"/>
              </a:custDash>
              <a:miter lim="400000"/>
            </a:ln>
          </a:left>
          <a:right>
            <a:ln w="12700" cap="flat">
              <a:solidFill>
                <a:srgbClr val="000000"/>
              </a:solidFill>
              <a:custDash>
                <a:ds d="200000" sp="200000"/>
              </a:custDash>
              <a:miter lim="400000"/>
            </a:ln>
          </a:right>
          <a:top>
            <a:ln w="12700" cap="flat">
              <a:noFill/>
              <a:miter lim="400000"/>
            </a:ln>
          </a:top>
          <a:bottom>
            <a:ln w="12700" cap="flat">
              <a:solidFill>
                <a:srgbClr val="000000"/>
              </a:solidFill>
              <a:prstDash val="solid"/>
              <a:miter lim="400000"/>
            </a:ln>
          </a:bottom>
          <a:insideH>
            <a:ln w="12700" cap="flat">
              <a:solidFill>
                <a:srgbClr val="000000"/>
              </a:solidFill>
              <a:custDash>
                <a:ds d="200000" sp="200000"/>
              </a:custDash>
              <a:miter lim="400000"/>
            </a:ln>
          </a:insideH>
          <a:insideV>
            <a:ln w="12700" cap="flat">
              <a:solidFill>
                <a:srgbClr val="000000"/>
              </a:solidFill>
              <a:custDash>
                <a:ds d="200000" sp="200000"/>
              </a:custDash>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370"/>
    <p:restoredTop sz="94638"/>
  </p:normalViewPr>
  <p:slideViewPr>
    <p:cSldViewPr>
      <p:cViewPr varScale="1">
        <p:scale>
          <a:sx n="148" d="100"/>
          <a:sy n="148" d="100"/>
        </p:scale>
        <p:origin x="192" y="224"/>
      </p:cViewPr>
      <p:guideLst>
        <p:guide orient="horz" pos="1620"/>
        <p:guide pos="2880"/>
      </p:guideLst>
    </p:cSldViewPr>
  </p:slideViewPr>
  <p:notesTextViewPr>
    <p:cViewPr>
      <p:scale>
        <a:sx n="1" d="1"/>
        <a:sy n="1" d="1"/>
      </p:scale>
      <p:origin x="0" y="0"/>
    </p:cViewPr>
  </p:notesTextViewPr>
  <p:notesViewPr>
    <p:cSldViewPr>
      <p:cViewPr varScale="1">
        <p:scale>
          <a:sx n="103" d="100"/>
          <a:sy n="103" d="100"/>
        </p:scale>
        <p:origin x="4241" y="55"/>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11-20T17:24:29.247" idx="1">
    <p:pos x="10" y="10"/>
    <p:text/>
    <p:extLst>
      <p:ext uri="{C676402C-5697-4E1C-873F-D02D1690AC5C}">
        <p15:threadingInfo xmlns:p15="http://schemas.microsoft.com/office/powerpoint/2012/main" timeZoneBias="-18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EB81DC-800E-4FFE-8E69-14B2378DE2D0}" type="datetimeFigureOut">
              <a:rPr lang="ru-RU" smtClean="0"/>
              <a:t>16.05.2025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07C74B9-0533-4014-B800-75E70D32A81D}" type="slidenum">
              <a:rPr lang="ru-RU" smtClean="0"/>
              <a:t>‹#›</a:t>
            </a:fld>
            <a:endParaRPr lang="ru-RU"/>
          </a:p>
        </p:txBody>
      </p:sp>
    </p:spTree>
    <p:extLst>
      <p:ext uri="{BB962C8B-B14F-4D97-AF65-F5344CB8AC3E}">
        <p14:creationId xmlns:p14="http://schemas.microsoft.com/office/powerpoint/2010/main" val="872766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8" name="Shape 48"/>
          <p:cNvSpPr>
            <a:spLocks noGrp="1" noRot="1" noChangeAspect="1"/>
          </p:cNvSpPr>
          <p:nvPr>
            <p:ph type="sldImg"/>
          </p:nvPr>
        </p:nvSpPr>
        <p:spPr>
          <a:xfrm>
            <a:off x="381000" y="685800"/>
            <a:ext cx="6096000" cy="3429000"/>
          </a:xfrm>
          <a:prstGeom prst="rect">
            <a:avLst/>
          </a:prstGeom>
        </p:spPr>
        <p:txBody>
          <a:bodyPr/>
          <a:lstStyle/>
          <a:p>
            <a:endParaRPr/>
          </a:p>
        </p:txBody>
      </p:sp>
      <p:sp>
        <p:nvSpPr>
          <p:cNvPr id="49" name="Shape 49"/>
          <p:cNvSpPr>
            <a:spLocks noGrp="1"/>
          </p:cNvSpPr>
          <p:nvPr>
            <p:ph type="body" sz="quarter" idx="1"/>
          </p:nvPr>
        </p:nvSpPr>
        <p:spPr>
          <a:xfrm>
            <a:off x="914400" y="4343400"/>
            <a:ext cx="5029200" cy="4114800"/>
          </a:xfrm>
          <a:prstGeom prst="rect">
            <a:avLst/>
          </a:prstGeom>
        </p:spPr>
        <p:txBody>
          <a:bodyPr/>
          <a:lstStyle/>
          <a:p>
            <a:endParaRPr/>
          </a:p>
        </p:txBody>
      </p:sp>
    </p:spTree>
    <p:extLst>
      <p:ext uri="{BB962C8B-B14F-4D97-AF65-F5344CB8AC3E}">
        <p14:creationId xmlns:p14="http://schemas.microsoft.com/office/powerpoint/2010/main" val="1166211256"/>
      </p:ext>
    </p:extLst>
  </p:cSld>
  <p:clrMap bg1="lt1" tx1="dk1" bg2="lt2" tx2="dk2" accent1="accent1" accent2="accent2" accent3="accent3" accent4="accent4" accent5="accent5" accent6="accent6" hlink="hlink" folHlink="folHlink"/>
  <p:hf hdr="0" ftr="0" dt="0"/>
  <p:notesStyle>
    <a:lvl1pPr defTabSz="171450" latinLnBrk="0">
      <a:lnSpc>
        <a:spcPct val="117999"/>
      </a:lnSpc>
      <a:defRPr sz="825">
        <a:latin typeface="Helvetica Neue"/>
        <a:ea typeface="Helvetica Neue"/>
        <a:cs typeface="Helvetica Neue"/>
        <a:sym typeface="Helvetica Neue"/>
      </a:defRPr>
    </a:lvl1pPr>
    <a:lvl2pPr indent="85725" defTabSz="171450" latinLnBrk="0">
      <a:lnSpc>
        <a:spcPct val="117999"/>
      </a:lnSpc>
      <a:defRPr sz="825">
        <a:latin typeface="Helvetica Neue"/>
        <a:ea typeface="Helvetica Neue"/>
        <a:cs typeface="Helvetica Neue"/>
        <a:sym typeface="Helvetica Neue"/>
      </a:defRPr>
    </a:lvl2pPr>
    <a:lvl3pPr indent="171450" defTabSz="171450" latinLnBrk="0">
      <a:lnSpc>
        <a:spcPct val="117999"/>
      </a:lnSpc>
      <a:defRPr sz="825">
        <a:latin typeface="Helvetica Neue"/>
        <a:ea typeface="Helvetica Neue"/>
        <a:cs typeface="Helvetica Neue"/>
        <a:sym typeface="Helvetica Neue"/>
      </a:defRPr>
    </a:lvl3pPr>
    <a:lvl4pPr indent="257175" defTabSz="171450" latinLnBrk="0">
      <a:lnSpc>
        <a:spcPct val="117999"/>
      </a:lnSpc>
      <a:defRPr sz="825">
        <a:latin typeface="Helvetica Neue"/>
        <a:ea typeface="Helvetica Neue"/>
        <a:cs typeface="Helvetica Neue"/>
        <a:sym typeface="Helvetica Neue"/>
      </a:defRPr>
    </a:lvl4pPr>
    <a:lvl5pPr indent="342900" defTabSz="171450" latinLnBrk="0">
      <a:lnSpc>
        <a:spcPct val="117999"/>
      </a:lnSpc>
      <a:defRPr sz="825">
        <a:latin typeface="Helvetica Neue"/>
        <a:ea typeface="Helvetica Neue"/>
        <a:cs typeface="Helvetica Neue"/>
        <a:sym typeface="Helvetica Neue"/>
      </a:defRPr>
    </a:lvl5pPr>
    <a:lvl6pPr indent="428625" defTabSz="171450" latinLnBrk="0">
      <a:lnSpc>
        <a:spcPct val="117999"/>
      </a:lnSpc>
      <a:defRPr sz="825">
        <a:latin typeface="Helvetica Neue"/>
        <a:ea typeface="Helvetica Neue"/>
        <a:cs typeface="Helvetica Neue"/>
        <a:sym typeface="Helvetica Neue"/>
      </a:defRPr>
    </a:lvl6pPr>
    <a:lvl7pPr indent="514350" defTabSz="171450" latinLnBrk="0">
      <a:lnSpc>
        <a:spcPct val="117999"/>
      </a:lnSpc>
      <a:defRPr sz="825">
        <a:latin typeface="Helvetica Neue"/>
        <a:ea typeface="Helvetica Neue"/>
        <a:cs typeface="Helvetica Neue"/>
        <a:sym typeface="Helvetica Neue"/>
      </a:defRPr>
    </a:lvl7pPr>
    <a:lvl8pPr indent="600075" defTabSz="171450" latinLnBrk="0">
      <a:lnSpc>
        <a:spcPct val="117999"/>
      </a:lnSpc>
      <a:defRPr sz="825">
        <a:latin typeface="Helvetica Neue"/>
        <a:ea typeface="Helvetica Neue"/>
        <a:cs typeface="Helvetica Neue"/>
        <a:sym typeface="Helvetica Neue"/>
      </a:defRPr>
    </a:lvl8pPr>
    <a:lvl9pPr indent="685800" defTabSz="171450" latinLnBrk="0">
      <a:lnSpc>
        <a:spcPct val="117999"/>
      </a:lnSpc>
      <a:defRPr sz="825">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RU" dirty="0"/>
          </a:p>
        </p:txBody>
      </p:sp>
    </p:spTree>
    <p:extLst>
      <p:ext uri="{BB962C8B-B14F-4D97-AF65-F5344CB8AC3E}">
        <p14:creationId xmlns:p14="http://schemas.microsoft.com/office/powerpoint/2010/main" val="275244608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3">
            <a:extLst>
              <a:ext uri="{FF2B5EF4-FFF2-40B4-BE49-F238E27FC236}">
                <a16:creationId xmlns:a16="http://schemas.microsoft.com/office/drawing/2014/main" id="{4F3F1DA2-68BC-423F-9157-C4527B9DDB04}"/>
              </a:ext>
            </a:extLst>
          </p:cNvPr>
          <p:cNvSpPr>
            <a:spLocks noGrp="1"/>
          </p:cNvSpPr>
          <p:nvPr>
            <p:ph type="body" sz="quarter" idx="10" hasCustomPrompt="1"/>
          </p:nvPr>
        </p:nvSpPr>
        <p:spPr>
          <a:xfrm>
            <a:off x="2627709" y="87511"/>
            <a:ext cx="5805488" cy="701873"/>
          </a:xfrm>
        </p:spPr>
        <p:txBody>
          <a:bodyPr/>
          <a:lstStyle>
            <a:lvl1pPr marL="0" indent="0" algn="ctr">
              <a:lnSpc>
                <a:spcPct val="100000"/>
              </a:lnSpc>
              <a:spcBef>
                <a:spcPts val="0"/>
              </a:spcBef>
              <a:buNone/>
              <a:defRPr sz="2000" b="0"/>
            </a:lvl1pPr>
          </a:lstStyle>
          <a:p>
            <a:pPr lvl="0"/>
            <a:r>
              <a:rPr lang="ru-RU" dirty="0"/>
              <a:t>Подразделение</a:t>
            </a:r>
          </a:p>
          <a:p>
            <a:pPr lvl="0"/>
            <a:r>
              <a:rPr lang="ru-RU" dirty="0"/>
              <a:t>Образовательная программа</a:t>
            </a:r>
          </a:p>
        </p:txBody>
      </p:sp>
      <p:sp>
        <p:nvSpPr>
          <p:cNvPr id="8" name="Текст 3">
            <a:extLst>
              <a:ext uri="{FF2B5EF4-FFF2-40B4-BE49-F238E27FC236}">
                <a16:creationId xmlns:a16="http://schemas.microsoft.com/office/drawing/2014/main" id="{55DA2F4A-DE6A-4B7B-837A-68EA82745D14}"/>
              </a:ext>
            </a:extLst>
          </p:cNvPr>
          <p:cNvSpPr>
            <a:spLocks noGrp="1"/>
          </p:cNvSpPr>
          <p:nvPr>
            <p:ph type="body" sz="quarter" idx="11" hasCustomPrompt="1"/>
          </p:nvPr>
        </p:nvSpPr>
        <p:spPr>
          <a:xfrm>
            <a:off x="2637936" y="870356"/>
            <a:ext cx="5805488" cy="701873"/>
          </a:xfrm>
        </p:spPr>
        <p:txBody>
          <a:bodyPr>
            <a:normAutofit/>
          </a:bodyPr>
          <a:lstStyle>
            <a:lvl1pPr marL="0" indent="0" algn="ctr">
              <a:lnSpc>
                <a:spcPct val="100000"/>
              </a:lnSpc>
              <a:spcBef>
                <a:spcPts val="0"/>
              </a:spcBef>
              <a:buNone/>
              <a:defRPr sz="2000">
                <a:solidFill>
                  <a:srgbClr val="0F2C68"/>
                </a:solidFill>
              </a:defRPr>
            </a:lvl1pPr>
          </a:lstStyle>
          <a:p>
            <a:pPr lvl="0"/>
            <a:r>
              <a:rPr lang="ru-RU" dirty="0"/>
              <a:t>Подзаголовок</a:t>
            </a:r>
          </a:p>
        </p:txBody>
      </p:sp>
      <p:sp>
        <p:nvSpPr>
          <p:cNvPr id="10" name="Текст 3">
            <a:extLst>
              <a:ext uri="{FF2B5EF4-FFF2-40B4-BE49-F238E27FC236}">
                <a16:creationId xmlns:a16="http://schemas.microsoft.com/office/drawing/2014/main" id="{CEFB6F4B-3C04-47F5-9D7C-3B0495A0698D}"/>
              </a:ext>
            </a:extLst>
          </p:cNvPr>
          <p:cNvSpPr>
            <a:spLocks noGrp="1"/>
          </p:cNvSpPr>
          <p:nvPr>
            <p:ph type="body" sz="quarter" idx="12" hasCustomPrompt="1"/>
          </p:nvPr>
        </p:nvSpPr>
        <p:spPr>
          <a:xfrm>
            <a:off x="2627709" y="1851670"/>
            <a:ext cx="5805488" cy="701873"/>
          </a:xfrm>
        </p:spPr>
        <p:txBody>
          <a:bodyPr>
            <a:normAutofit/>
          </a:bodyPr>
          <a:lstStyle>
            <a:lvl1pPr marL="0" indent="0" algn="ctr">
              <a:lnSpc>
                <a:spcPct val="100000"/>
              </a:lnSpc>
              <a:spcBef>
                <a:spcPts val="0"/>
              </a:spcBef>
              <a:buNone/>
              <a:defRPr sz="3200" b="1"/>
            </a:lvl1pPr>
          </a:lstStyle>
          <a:p>
            <a:pPr lvl="0"/>
            <a:r>
              <a:rPr lang="ru-RU" dirty="0"/>
              <a:t>Заголовок</a:t>
            </a:r>
          </a:p>
        </p:txBody>
      </p:sp>
      <p:sp>
        <p:nvSpPr>
          <p:cNvPr id="13" name="Текст 12">
            <a:extLst>
              <a:ext uri="{FF2B5EF4-FFF2-40B4-BE49-F238E27FC236}">
                <a16:creationId xmlns:a16="http://schemas.microsoft.com/office/drawing/2014/main" id="{BFB1B887-C932-4307-BDEB-ADA927B32D18}"/>
              </a:ext>
            </a:extLst>
          </p:cNvPr>
          <p:cNvSpPr>
            <a:spLocks noGrp="1"/>
          </p:cNvSpPr>
          <p:nvPr>
            <p:ph type="body" sz="quarter" idx="13" hasCustomPrompt="1"/>
          </p:nvPr>
        </p:nvSpPr>
        <p:spPr>
          <a:xfrm>
            <a:off x="6084888" y="2643189"/>
            <a:ext cx="3016250" cy="2061864"/>
          </a:xfrm>
        </p:spPr>
        <p:txBody>
          <a:bodyPr/>
          <a:lstStyle>
            <a:lvl1pPr marL="0" indent="0" algn="r">
              <a:buNone/>
              <a:defRPr/>
            </a:lvl1pPr>
          </a:lstStyle>
          <a:p>
            <a:pPr lvl="0"/>
            <a:r>
              <a:rPr lang="ru-RU" dirty="0"/>
              <a:t>Исполнитель</a:t>
            </a:r>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320469" y="4705052"/>
            <a:ext cx="2288443" cy="350937"/>
          </a:xfrm>
        </p:spPr>
        <p:txBody>
          <a:bodyPr>
            <a:normAutofit/>
          </a:bodyPr>
          <a:lstStyle>
            <a:lvl1pPr marL="0" indent="0" algn="ctr">
              <a:lnSpc>
                <a:spcPct val="100000"/>
              </a:lnSpc>
              <a:spcBef>
                <a:spcPts val="0"/>
              </a:spcBef>
              <a:buNone/>
              <a:defRPr sz="2000"/>
            </a:lvl1pPr>
          </a:lstStyle>
          <a:p>
            <a:pPr lvl="0"/>
            <a:r>
              <a:rPr lang="ru-RU" dirty="0"/>
              <a:t>Подзаголовок</a:t>
            </a:r>
          </a:p>
        </p:txBody>
      </p:sp>
      <p:grpSp>
        <p:nvGrpSpPr>
          <p:cNvPr id="3" name="Группа 2"/>
          <p:cNvGrpSpPr/>
          <p:nvPr userDrawn="1"/>
        </p:nvGrpSpPr>
        <p:grpSpPr>
          <a:xfrm>
            <a:off x="0" y="-20538"/>
            <a:ext cx="2241302" cy="5184576"/>
            <a:chOff x="0" y="16616"/>
            <a:chExt cx="2241302" cy="5143500"/>
          </a:xfrm>
        </p:grpSpPr>
        <p:sp>
          <p:nvSpPr>
            <p:cNvPr id="12" name="Прямоугольник 11">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Список">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0" name="Текст заголовка">
            <a:extLst>
              <a:ext uri="{FF2B5EF4-FFF2-40B4-BE49-F238E27FC236}">
                <a16:creationId xmlns:a16="http://schemas.microsoft.com/office/drawing/2014/main" id="{A5AFEACE-D557-4B07-BE29-9A963AD4DDD6}"/>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1" name="Рисунок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274075000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Два текста">
    <p:bg>
      <p:bgPr>
        <a:solidFill>
          <a:srgbClr val="FFFFFF"/>
        </a:solidFill>
        <a:effectLst/>
      </p:bgPr>
    </p:bg>
    <p:spTree>
      <p:nvGrpSpPr>
        <p:cNvPr id="1" name=""/>
        <p:cNvGrpSpPr/>
        <p:nvPr/>
      </p:nvGrpSpPr>
      <p:grpSpPr>
        <a:xfrm>
          <a:off x="0" y="0"/>
          <a:ext cx="0" cy="0"/>
          <a:chOff x="0" y="0"/>
          <a:chExt cx="0" cy="0"/>
        </a:xfrm>
      </p:grpSpPr>
      <p:sp>
        <p:nvSpPr>
          <p:cNvPr id="28" name="Текст заголовка"/>
          <p:cNvSpPr txBox="1">
            <a:spLocks noGrp="1"/>
          </p:cNvSpPr>
          <p:nvPr>
            <p:ph type="title"/>
          </p:nvPr>
        </p:nvSpPr>
        <p:spPr>
          <a:prstGeom prst="rect">
            <a:avLst/>
          </a:prstGeom>
        </p:spPr>
        <p:txBody>
          <a:bodyPr/>
          <a:lstStyle>
            <a:lvl1pPr>
              <a:defRPr/>
            </a:lvl1pPr>
          </a:lstStyle>
          <a:p>
            <a:r>
              <a:rPr dirty="0" err="1"/>
              <a:t>Текст</a:t>
            </a:r>
            <a:r>
              <a:rPr dirty="0"/>
              <a:t> </a:t>
            </a:r>
            <a:r>
              <a:rPr dirty="0" err="1"/>
              <a:t>заголовка</a:t>
            </a:r>
            <a:endParaRPr dirty="0"/>
          </a:p>
        </p:txBody>
      </p:sp>
      <p:sp>
        <p:nvSpPr>
          <p:cNvPr id="29" name="Уровень текста 1…"/>
          <p:cNvSpPr txBox="1">
            <a:spLocks noGrp="1"/>
          </p:cNvSpPr>
          <p:nvPr>
            <p:ph type="body" sz="quarter" idx="1" hasCustomPrompt="1"/>
          </p:nvPr>
        </p:nvSpPr>
        <p:spPr>
          <a:xfrm>
            <a:off x="467544"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30"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BC1C8AF6-764D-42DD-8B6D-3BEA682BC416}"/>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7" name="Линия">
            <a:extLst>
              <a:ext uri="{FF2B5EF4-FFF2-40B4-BE49-F238E27FC236}">
                <a16:creationId xmlns:a16="http://schemas.microsoft.com/office/drawing/2014/main" id="{1185B34F-00E4-4ADE-B002-13C9F81B20C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Линия">
            <a:extLst>
              <a:ext uri="{FF2B5EF4-FFF2-40B4-BE49-F238E27FC236}">
                <a16:creationId xmlns:a16="http://schemas.microsoft.com/office/drawing/2014/main" id="{95EF9B6E-0540-4EEF-B91E-A522CAE02F15}"/>
              </a:ext>
            </a:extLst>
          </p:cNvPr>
          <p:cNvSpPr/>
          <p:nvPr userDrawn="1"/>
        </p:nvSpPr>
        <p:spPr>
          <a:xfrm>
            <a:off x="0" y="1059582"/>
            <a:ext cx="9100866" cy="0"/>
          </a:xfrm>
          <a:prstGeom prst="line">
            <a:avLst/>
          </a:prstGeom>
          <a:ln w="12700">
            <a:solidFill>
              <a:srgbClr val="253957"/>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A8FB7426-84BB-4D2A-B346-65D0BF0892F3}"/>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10" name="Рисунок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9885903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Фото — 3 шт.">
    <p:bg>
      <p:bgPr>
        <a:solidFill>
          <a:srgbClr val="FFFFFF"/>
        </a:solidFill>
        <a:effectLst/>
      </p:bgPr>
    </p:bg>
    <p:spTree>
      <p:nvGrpSpPr>
        <p:cNvPr id="1" name=""/>
        <p:cNvGrpSpPr/>
        <p:nvPr/>
      </p:nvGrpSpPr>
      <p:grpSpPr>
        <a:xfrm>
          <a:off x="0" y="0"/>
          <a:ext cx="0" cy="0"/>
          <a:chOff x="0" y="0"/>
          <a:chExt cx="0" cy="0"/>
        </a:xfrm>
      </p:grpSpPr>
      <p:sp>
        <p:nvSpPr>
          <p:cNvPr id="35" name="Изображение"/>
          <p:cNvSpPr>
            <a:spLocks noGrp="1"/>
          </p:cNvSpPr>
          <p:nvPr>
            <p:ph type="pic" sz="quarter" idx="13"/>
          </p:nvPr>
        </p:nvSpPr>
        <p:spPr>
          <a:xfrm>
            <a:off x="4685853" y="2685604"/>
            <a:ext cx="2812852" cy="1989088"/>
          </a:xfrm>
          <a:prstGeom prst="rect">
            <a:avLst/>
          </a:prstGeom>
        </p:spPr>
        <p:txBody>
          <a:bodyPr lIns="91439" tIns="45719" rIns="91439" bIns="45719" anchor="t">
            <a:noAutofit/>
          </a:bodyPr>
          <a:lstStyle>
            <a:lvl1pPr>
              <a:defRPr/>
            </a:lvl1pPr>
          </a:lstStyle>
          <a:p>
            <a:endParaRPr dirty="0"/>
          </a:p>
        </p:txBody>
      </p:sp>
      <p:sp>
        <p:nvSpPr>
          <p:cNvPr id="36" name="Изображение"/>
          <p:cNvSpPr>
            <a:spLocks noGrp="1"/>
          </p:cNvSpPr>
          <p:nvPr>
            <p:ph type="pic" sz="quarter" idx="14"/>
          </p:nvPr>
        </p:nvSpPr>
        <p:spPr>
          <a:xfrm>
            <a:off x="4689133" y="468809"/>
            <a:ext cx="2812852" cy="1989088"/>
          </a:xfrm>
          <a:prstGeom prst="rect">
            <a:avLst/>
          </a:prstGeom>
        </p:spPr>
        <p:txBody>
          <a:bodyPr lIns="91439" tIns="45719" rIns="91439" bIns="45719" anchor="t">
            <a:noAutofit/>
          </a:bodyPr>
          <a:lstStyle>
            <a:lvl1pPr>
              <a:defRPr/>
            </a:lvl1pPr>
          </a:lstStyle>
          <a:p>
            <a:endParaRPr dirty="0"/>
          </a:p>
        </p:txBody>
      </p:sp>
      <p:sp>
        <p:nvSpPr>
          <p:cNvPr id="37" name="Изображение"/>
          <p:cNvSpPr>
            <a:spLocks noGrp="1"/>
          </p:cNvSpPr>
          <p:nvPr>
            <p:ph type="pic" sz="half" idx="15"/>
          </p:nvPr>
        </p:nvSpPr>
        <p:spPr>
          <a:xfrm>
            <a:off x="1645295" y="468809"/>
            <a:ext cx="2812852" cy="4205883"/>
          </a:xfrm>
          <a:prstGeom prst="rect">
            <a:avLst/>
          </a:prstGeom>
        </p:spPr>
        <p:txBody>
          <a:bodyPr lIns="91439" tIns="45719" rIns="91439" bIns="45719" anchor="t">
            <a:noAutofit/>
          </a:bodyPr>
          <a:lstStyle>
            <a:lvl1pPr>
              <a:defRPr/>
            </a:lvl1pPr>
          </a:lstStyle>
          <a:p>
            <a:endParaRPr dirty="0"/>
          </a:p>
        </p:txBody>
      </p:sp>
      <p:sp>
        <p:nvSpPr>
          <p:cNvPr id="38"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Линия">
            <a:extLst>
              <a:ext uri="{FF2B5EF4-FFF2-40B4-BE49-F238E27FC236}">
                <a16:creationId xmlns:a16="http://schemas.microsoft.com/office/drawing/2014/main" id="{E9B90CD4-A6C7-4909-86A5-67B9ABD3B5D1}"/>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EA6524AB-809B-45BB-91A3-2A03E67B5A41}"/>
              </a:ext>
            </a:extLst>
          </p:cNvPr>
          <p:cNvSpPr>
            <a:spLocks noGrp="1"/>
          </p:cNvSpPr>
          <p:nvPr>
            <p:ph type="ftr" sz="quarter" idx="16"/>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9" name="Рисунок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0"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Фото">
    <p:bg>
      <p:bgPr>
        <a:solidFill>
          <a:srgbClr val="FFFFFF"/>
        </a:solidFill>
        <a:effectLst/>
      </p:bgPr>
    </p:bg>
    <p:spTree>
      <p:nvGrpSpPr>
        <p:cNvPr id="1" name=""/>
        <p:cNvGrpSpPr/>
        <p:nvPr/>
      </p:nvGrpSpPr>
      <p:grpSpPr>
        <a:xfrm>
          <a:off x="0" y="0"/>
          <a:ext cx="0" cy="0"/>
          <a:chOff x="0" y="0"/>
          <a:chExt cx="0" cy="0"/>
        </a:xfrm>
      </p:grpSpPr>
      <p:sp>
        <p:nvSpPr>
          <p:cNvPr id="44" name="Изображение"/>
          <p:cNvSpPr>
            <a:spLocks noGrp="1"/>
          </p:cNvSpPr>
          <p:nvPr>
            <p:ph type="pic" idx="13"/>
          </p:nvPr>
        </p:nvSpPr>
        <p:spPr>
          <a:xfrm>
            <a:off x="1143000" y="0"/>
            <a:ext cx="6858000" cy="5143500"/>
          </a:xfrm>
          <a:prstGeom prst="rect">
            <a:avLst/>
          </a:prstGeom>
        </p:spPr>
        <p:txBody>
          <a:bodyPr lIns="91439" tIns="45719" rIns="91439" bIns="45719" anchor="t">
            <a:noAutofit/>
          </a:bodyPr>
          <a:lstStyle>
            <a:lvl1pPr>
              <a:defRPr/>
            </a:lvl1pPr>
          </a:lstStyle>
          <a:p>
            <a:endParaRPr dirty="0"/>
          </a:p>
        </p:txBody>
      </p:sp>
      <p:sp>
        <p:nvSpPr>
          <p:cNvPr id="45"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Линия">
            <a:extLst>
              <a:ext uri="{FF2B5EF4-FFF2-40B4-BE49-F238E27FC236}">
                <a16:creationId xmlns:a16="http://schemas.microsoft.com/office/drawing/2014/main" id="{EA22366D-3D75-45F5-BE00-12188C19EB6C}"/>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5BC212B3-0FE4-4BC3-9C2F-EC77D1759DD4}"/>
              </a:ext>
            </a:extLst>
          </p:cNvPr>
          <p:cNvSpPr>
            <a:spLocks noGrp="1"/>
          </p:cNvSpPr>
          <p:nvPr>
            <p:ph type="ftr" sz="quarter" idx="14"/>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7" name="Рисунок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8"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Титульный слайд презентации">
    <p:spTree>
      <p:nvGrpSpPr>
        <p:cNvPr id="1" name=""/>
        <p:cNvGrpSpPr/>
        <p:nvPr/>
      </p:nvGrpSpPr>
      <p:grpSpPr>
        <a:xfrm>
          <a:off x="0" y="0"/>
          <a:ext cx="0" cy="0"/>
          <a:chOff x="0" y="0"/>
          <a:chExt cx="0" cy="0"/>
        </a:xfrm>
      </p:grpSpPr>
      <p:sp>
        <p:nvSpPr>
          <p:cNvPr id="7"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15" name="Текст 3">
            <a:extLst>
              <a:ext uri="{FF2B5EF4-FFF2-40B4-BE49-F238E27FC236}">
                <a16:creationId xmlns:a16="http://schemas.microsoft.com/office/drawing/2014/main" id="{911C272D-3C45-4E45-AA89-BD711FAFC53B}"/>
              </a:ext>
            </a:extLst>
          </p:cNvPr>
          <p:cNvSpPr>
            <a:spLocks noGrp="1"/>
          </p:cNvSpPr>
          <p:nvPr>
            <p:ph type="body" sz="quarter" idx="14" hasCustomPrompt="1"/>
          </p:nvPr>
        </p:nvSpPr>
        <p:spPr>
          <a:xfrm>
            <a:off x="4572000" y="4741093"/>
            <a:ext cx="2288443" cy="350937"/>
          </a:xfrm>
        </p:spPr>
        <p:txBody>
          <a:bodyPr>
            <a:noAutofit/>
          </a:bodyPr>
          <a:lstStyle>
            <a:lvl1pPr marL="0" indent="0" algn="ctr">
              <a:lnSpc>
                <a:spcPct val="100000"/>
              </a:lnSpc>
              <a:spcBef>
                <a:spcPts val="0"/>
              </a:spcBef>
              <a:buNone/>
              <a:defRPr sz="1600">
                <a:solidFill>
                  <a:srgbClr val="0F2C68"/>
                </a:solidFill>
              </a:defRPr>
            </a:lvl1pPr>
          </a:lstStyle>
          <a:p>
            <a:pPr lvl="0"/>
            <a:r>
              <a:rPr lang="ru-RU" dirty="0"/>
              <a:t>Москва, 202</a:t>
            </a:r>
            <a:r>
              <a:rPr lang="en-US" dirty="0"/>
              <a:t>4</a:t>
            </a:r>
            <a:endParaRPr lang="ru-RU" dirty="0"/>
          </a:p>
        </p:txBody>
      </p:sp>
      <p:sp>
        <p:nvSpPr>
          <p:cNvPr id="5" name="Текст 4">
            <a:extLst>
              <a:ext uri="{FF2B5EF4-FFF2-40B4-BE49-F238E27FC236}">
                <a16:creationId xmlns:a16="http://schemas.microsoft.com/office/drawing/2014/main" id="{6FB36C0D-E54F-47F0-852B-D3A4FC722DD8}"/>
              </a:ext>
            </a:extLst>
          </p:cNvPr>
          <p:cNvSpPr>
            <a:spLocks noGrp="1"/>
          </p:cNvSpPr>
          <p:nvPr>
            <p:ph type="body" sz="quarter" idx="15" hasCustomPrompt="1"/>
          </p:nvPr>
        </p:nvSpPr>
        <p:spPr>
          <a:xfrm>
            <a:off x="3519914" y="843558"/>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Благодарю за внимание</a:t>
            </a:r>
          </a:p>
        </p:txBody>
      </p:sp>
      <p:sp>
        <p:nvSpPr>
          <p:cNvPr id="16" name="Текст 4">
            <a:extLst>
              <a:ext uri="{FF2B5EF4-FFF2-40B4-BE49-F238E27FC236}">
                <a16:creationId xmlns:a16="http://schemas.microsoft.com/office/drawing/2014/main" id="{117D62AD-8444-4DA1-ACFC-B49941B0B046}"/>
              </a:ext>
            </a:extLst>
          </p:cNvPr>
          <p:cNvSpPr>
            <a:spLocks noGrp="1"/>
          </p:cNvSpPr>
          <p:nvPr>
            <p:ph type="body" sz="quarter" idx="16" hasCustomPrompt="1"/>
          </p:nvPr>
        </p:nvSpPr>
        <p:spPr>
          <a:xfrm>
            <a:off x="3519913" y="2275719"/>
            <a:ext cx="4392613" cy="1033212"/>
          </a:xfrm>
        </p:spPr>
        <p:txBody>
          <a:bodyPr>
            <a:normAutofit/>
          </a:bodyPr>
          <a:lstStyle>
            <a:lvl1pPr marL="0" indent="0">
              <a:buNone/>
              <a:defRPr sz="1800">
                <a:solidFill>
                  <a:srgbClr val="0F2C68"/>
                </a:solidFill>
                <a:latin typeface="HSE Sans" panose="02000000000000000000" pitchFamily="50" charset="0"/>
              </a:defRPr>
            </a:lvl1pPr>
          </a:lstStyle>
          <a:p>
            <a:pPr marL="0" marR="0" lvl="0" indent="0" algn="l" defTabSz="308074" rtl="0" eaLnBrk="1" fontAlgn="auto" latinLnBrk="0" hangingPunct="1">
              <a:lnSpc>
                <a:spcPct val="100000"/>
              </a:lnSpc>
              <a:spcBef>
                <a:spcPts val="0"/>
              </a:spcBef>
              <a:spcAft>
                <a:spcPts val="600"/>
              </a:spcAft>
              <a:buClrTx/>
              <a:buSzPct val="75000"/>
              <a:buFontTx/>
              <a:buNone/>
              <a:tabLst/>
              <a:defRPr/>
            </a:pPr>
            <a:r>
              <a:rPr kumimoji="0" lang="ru-RU" sz="1600" b="0" i="0" u="none" strike="noStrike" cap="none" spc="0" normalizeH="0" baseline="0" dirty="0">
                <a:ln>
                  <a:noFill/>
                </a:ln>
                <a:solidFill>
                  <a:srgbClr val="000000"/>
                </a:solidFill>
                <a:effectLst/>
                <a:uFillTx/>
                <a:latin typeface="+mj-lt"/>
                <a:ea typeface="+mj-ea"/>
                <a:cs typeface="+mj-cs"/>
                <a:sym typeface="Helvetica Light"/>
              </a:rPr>
              <a:t>Автор,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Тема ВКР,</a:t>
            </a:r>
            <a:r>
              <a:rPr kumimoji="0" lang="en-US" sz="1600" b="0" i="0" u="none" strike="noStrike" cap="none" spc="0" normalizeH="0" baseline="0" dirty="0">
                <a:ln>
                  <a:noFill/>
                </a:ln>
                <a:solidFill>
                  <a:srgbClr val="000000"/>
                </a:solidFill>
                <a:effectLst/>
                <a:uFillTx/>
                <a:latin typeface="+mj-lt"/>
                <a:ea typeface="+mj-ea"/>
                <a:cs typeface="+mj-cs"/>
                <a:sym typeface="Helvetica Light"/>
              </a:rPr>
              <a:t> </a:t>
            </a:r>
            <a:r>
              <a:rPr kumimoji="0" lang="ru-RU" sz="1600" b="0" i="0" u="none" strike="noStrike" cap="none" spc="0" normalizeH="0" baseline="0" dirty="0">
                <a:ln>
                  <a:noFill/>
                </a:ln>
                <a:solidFill>
                  <a:srgbClr val="000000"/>
                </a:solidFill>
                <a:effectLst/>
                <a:uFillTx/>
                <a:latin typeface="+mj-lt"/>
                <a:ea typeface="+mj-ea"/>
                <a:cs typeface="+mj-cs"/>
                <a:sym typeface="Helvetica Light"/>
              </a:rPr>
              <a:t>Е-</a:t>
            </a:r>
            <a:r>
              <a:rPr kumimoji="0" lang="en-US" sz="1600" b="0" i="0" u="none" strike="noStrike" cap="none" spc="0" normalizeH="0" baseline="0" dirty="0">
                <a:ln>
                  <a:noFill/>
                </a:ln>
                <a:solidFill>
                  <a:srgbClr val="000000"/>
                </a:solidFill>
                <a:effectLst/>
                <a:uFillTx/>
                <a:latin typeface="+mj-lt"/>
                <a:ea typeface="+mj-ea"/>
                <a:cs typeface="+mj-cs"/>
                <a:sym typeface="Helvetica Light"/>
              </a:rPr>
              <a:t>mail</a:t>
            </a:r>
            <a:endParaRPr kumimoji="0" lang="ru-RU" sz="1600" b="0" i="0" u="none" strike="noStrike" cap="none" spc="0" normalizeH="0" baseline="0" dirty="0">
              <a:ln>
                <a:noFill/>
              </a:ln>
              <a:solidFill>
                <a:srgbClr val="000000"/>
              </a:solidFill>
              <a:effectLst/>
              <a:uFillTx/>
              <a:latin typeface="+mj-lt"/>
              <a:ea typeface="+mj-ea"/>
              <a:cs typeface="+mj-cs"/>
              <a:sym typeface="Helvetica Light"/>
            </a:endParaRPr>
          </a:p>
        </p:txBody>
      </p:sp>
      <p:grpSp>
        <p:nvGrpSpPr>
          <p:cNvPr id="12" name="Группа 11"/>
          <p:cNvGrpSpPr/>
          <p:nvPr userDrawn="1"/>
        </p:nvGrpSpPr>
        <p:grpSpPr>
          <a:xfrm>
            <a:off x="0" y="-20538"/>
            <a:ext cx="2241302" cy="5180654"/>
            <a:chOff x="0" y="16616"/>
            <a:chExt cx="2241302" cy="5143500"/>
          </a:xfrm>
        </p:grpSpPr>
        <p:sp>
          <p:nvSpPr>
            <p:cNvPr id="13" name="Прямоугольник 12">
              <a:extLst>
                <a:ext uri="{FF2B5EF4-FFF2-40B4-BE49-F238E27FC236}">
                  <a16:creationId xmlns:a16="http://schemas.microsoft.com/office/drawing/2014/main" id="{ACEEA986-1D6A-4935-BBAE-D2778A7692CC}"/>
                </a:ext>
              </a:extLst>
            </p:cNvPr>
            <p:cNvSpPr/>
            <p:nvPr userDrawn="1"/>
          </p:nvSpPr>
          <p:spPr>
            <a:xfrm>
              <a:off x="0" y="16616"/>
              <a:ext cx="2241302" cy="5143500"/>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7" name="Рисунок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52599" y="280793"/>
              <a:ext cx="936104" cy="940499"/>
            </a:xfrm>
            <a:prstGeom prst="rect">
              <a:avLst/>
            </a:prstGeom>
          </p:spPr>
        </p:pic>
      </p:grpSp>
    </p:spTree>
    <p:extLst>
      <p:ext uri="{BB962C8B-B14F-4D97-AF65-F5344CB8AC3E}">
        <p14:creationId xmlns:p14="http://schemas.microsoft.com/office/powerpoint/2010/main" val="4148225014"/>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Синий заголовок и текст">
    <p:bg>
      <p:bgPr>
        <a:solidFill>
          <a:srgbClr val="FFFFFF"/>
        </a:solidFill>
        <a:effectLst/>
      </p:bgPr>
    </p:bg>
    <p:spTree>
      <p:nvGrpSpPr>
        <p:cNvPr id="1" name=""/>
        <p:cNvGrpSpPr/>
        <p:nvPr/>
      </p:nvGrpSpPr>
      <p:grpSpPr>
        <a:xfrm>
          <a:off x="0" y="0"/>
          <a:ext cx="0" cy="0"/>
          <a:chOff x="0" y="0"/>
          <a:chExt cx="0" cy="0"/>
        </a:xfrm>
      </p:grpSpPr>
      <p:grpSp>
        <p:nvGrpSpPr>
          <p:cNvPr id="19" name="Группа 18"/>
          <p:cNvGrpSpPr/>
          <p:nvPr userDrawn="1"/>
        </p:nvGrpSpPr>
        <p:grpSpPr>
          <a:xfrm>
            <a:off x="0" y="-20538"/>
            <a:ext cx="9144329" cy="1059582"/>
            <a:chOff x="0" y="4142"/>
            <a:chExt cx="9144329" cy="1059582"/>
          </a:xfrm>
        </p:grpSpPr>
        <p:sp>
          <p:nvSpPr>
            <p:cNvPr id="20" name="Прямоугольник 19">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1" name="Рисунок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userDrawn="1">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userDrawn="1">
            <p:ph type="title" hasCustomPrompt="1"/>
          </p:nvPr>
        </p:nvSpPr>
        <p:spPr>
          <a:xfrm>
            <a:off x="1043608" y="51469"/>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userDrawn="1">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9"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b="0" dirty="0">
                <a:solidFill>
                  <a:srgbClr val="0F2C68"/>
                </a:solidFill>
                <a:latin typeface="HSE Sans" panose="02000000000000000000" pitchFamily="50" charset="0"/>
              </a:rPr>
              <a:t>ФКН, ОП Программная инженерия, 202</a:t>
            </a:r>
            <a:r>
              <a:rPr lang="en-US" sz="900" b="0" dirty="0">
                <a:solidFill>
                  <a:srgbClr val="0F2C68"/>
                </a:solidFill>
                <a:latin typeface="HSE Sans" panose="02000000000000000000" pitchFamily="50" charset="0"/>
              </a:rPr>
              <a:t>4</a:t>
            </a:r>
            <a:endParaRPr sz="900" b="0" dirty="0">
              <a:solidFill>
                <a:srgbClr val="0F2C68"/>
              </a:solidFill>
              <a:latin typeface="HSE Sans" panose="02000000000000000000" pitchFamily="50"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userDrawn="1">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лонки текста">
    <p:bg>
      <p:bgPr>
        <a:solidFill>
          <a:srgbClr val="FFFFFF"/>
        </a:solidFill>
        <a:effectLst/>
      </p:bgPr>
    </p:bg>
    <p:spTree>
      <p:nvGrpSpPr>
        <p:cNvPr id="1" name=""/>
        <p:cNvGrpSpPr/>
        <p:nvPr/>
      </p:nvGrpSpPr>
      <p:grpSpPr>
        <a:xfrm>
          <a:off x="0" y="0"/>
          <a:ext cx="0" cy="0"/>
          <a:chOff x="0" y="0"/>
          <a:chExt cx="0" cy="0"/>
        </a:xfrm>
      </p:grpSpPr>
      <p:grpSp>
        <p:nvGrpSpPr>
          <p:cNvPr id="18" name="Группа 17"/>
          <p:cNvGrpSpPr/>
          <p:nvPr userDrawn="1"/>
        </p:nvGrpSpPr>
        <p:grpSpPr>
          <a:xfrm>
            <a:off x="0" y="4142"/>
            <a:ext cx="9144329" cy="1059582"/>
            <a:chOff x="0" y="4142"/>
            <a:chExt cx="9144329" cy="1059582"/>
          </a:xfrm>
        </p:grpSpPr>
        <p:sp>
          <p:nvSpPr>
            <p:cNvPr id="19" name="Прямоугольник 18">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20" name="Рисунок 1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21"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04551259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список">
    <p:bg>
      <p:bgPr>
        <a:solidFill>
          <a:srgbClr val="FFFFFF"/>
        </a:solidFill>
        <a:effectLst/>
      </p:bgPr>
    </p:bg>
    <p:spTree>
      <p:nvGrpSpPr>
        <p:cNvPr id="1" name=""/>
        <p:cNvGrpSpPr/>
        <p:nvPr/>
      </p:nvGrpSpPr>
      <p:grpSpPr>
        <a:xfrm>
          <a:off x="0" y="0"/>
          <a:ext cx="0" cy="0"/>
          <a:chOff x="0" y="0"/>
          <a:chExt cx="0" cy="0"/>
        </a:xfrm>
      </p:grpSpPr>
      <p:grpSp>
        <p:nvGrpSpPr>
          <p:cNvPr id="10" name="Группа 9"/>
          <p:cNvGrpSpPr/>
          <p:nvPr userDrawn="1"/>
        </p:nvGrpSpPr>
        <p:grpSpPr>
          <a:xfrm>
            <a:off x="0" y="4142"/>
            <a:ext cx="9144329" cy="1059582"/>
            <a:chOff x="0" y="4142"/>
            <a:chExt cx="9144329" cy="1059582"/>
          </a:xfrm>
        </p:grpSpPr>
        <p:sp>
          <p:nvSpPr>
            <p:cNvPr id="11" name="Прямоугольник 10">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2" name="Рисунок 11"/>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sz="2800">
                <a:solidFill>
                  <a:schemeClr val="bg1"/>
                </a:solidFill>
              </a:defRPr>
            </a:lvl1pPr>
          </a:lstStyle>
          <a:p>
            <a:r>
              <a:rPr dirty="0" err="1"/>
              <a:t>Текст</a:t>
            </a:r>
            <a:r>
              <a:rPr dirty="0"/>
              <a:t> </a:t>
            </a:r>
            <a:r>
              <a:rPr dirty="0" err="1"/>
              <a:t>заголовка</a:t>
            </a:r>
            <a:endParaRPr dirty="0"/>
          </a:p>
        </p:txBody>
      </p:sp>
      <p:sp>
        <p:nvSpPr>
          <p:cNvPr id="7" name="Уровень текста 1…">
            <a:extLst>
              <a:ext uri="{FF2B5EF4-FFF2-40B4-BE49-F238E27FC236}">
                <a16:creationId xmlns:a16="http://schemas.microsoft.com/office/drawing/2014/main" id="{A021C47A-2176-487F-B35B-140B329A8874}"/>
              </a:ext>
            </a:extLst>
          </p:cNvPr>
          <p:cNvSpPr txBox="1">
            <a:spLocks noGrp="1"/>
          </p:cNvSpPr>
          <p:nvPr>
            <p:ph type="body" idx="10"/>
          </p:nvPr>
        </p:nvSpPr>
        <p:spPr>
          <a:xfrm>
            <a:off x="226623" y="1170486"/>
            <a:ext cx="8712968" cy="3699410"/>
          </a:xfrm>
          <a:prstGeom prst="rect">
            <a:avLst/>
          </a:prstGeom>
        </p:spPr>
        <p:txBody>
          <a:bodyPr/>
          <a:lstStyle>
            <a:lvl1pPr>
              <a:defRPr sz="1600"/>
            </a:lvl1pPr>
            <a:lvl2pPr>
              <a:defRPr sz="1400"/>
            </a:lvl2pPr>
            <a:lvl3pPr>
              <a:defRPr sz="1400"/>
            </a:lvl3pPr>
            <a:lvl4pPr>
              <a:defRPr sz="1400"/>
            </a:lvl4pPr>
            <a:lvl5pPr>
              <a:defRPr sz="1400"/>
            </a:lvl5p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8" name="Линия">
            <a:extLst>
              <a:ext uri="{FF2B5EF4-FFF2-40B4-BE49-F238E27FC236}">
                <a16:creationId xmlns:a16="http://schemas.microsoft.com/office/drawing/2014/main" id="{ADE90C27-5626-43AF-996F-92015B00EE6A}"/>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D6ED5DB-54BE-465F-ACB5-875555DA2185}"/>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sp>
        <p:nvSpPr>
          <p:cNvPr id="13"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425382700"/>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код">
    <p:bg>
      <p:bgPr>
        <a:solidFill>
          <a:srgbClr val="FFFFFF"/>
        </a:solidFill>
        <a:effectLst/>
      </p:bgPr>
    </p:bg>
    <p:spTree>
      <p:nvGrpSpPr>
        <p:cNvPr id="1" name=""/>
        <p:cNvGrpSpPr/>
        <p:nvPr/>
      </p:nvGrpSpPr>
      <p:grpSpPr>
        <a:xfrm>
          <a:off x="0" y="0"/>
          <a:ext cx="0" cy="0"/>
          <a:chOff x="0" y="0"/>
          <a:chExt cx="0" cy="0"/>
        </a:xfrm>
      </p:grpSpPr>
      <p:grpSp>
        <p:nvGrpSpPr>
          <p:cNvPr id="12" name="Группа 11"/>
          <p:cNvGrpSpPr/>
          <p:nvPr userDrawn="1"/>
        </p:nvGrpSpPr>
        <p:grpSpPr>
          <a:xfrm>
            <a:off x="0" y="4142"/>
            <a:ext cx="9144329" cy="1059582"/>
            <a:chOff x="0" y="4142"/>
            <a:chExt cx="9144329" cy="1059582"/>
          </a:xfrm>
        </p:grpSpPr>
        <p:sp>
          <p:nvSpPr>
            <p:cNvPr id="13" name="Прямоугольник 12">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5" name="Рисунок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8" name="Изображение">
            <a:extLst>
              <a:ext uri="{FF2B5EF4-FFF2-40B4-BE49-F238E27FC236}">
                <a16:creationId xmlns:a16="http://schemas.microsoft.com/office/drawing/2014/main" id="{EB5FEDAA-C931-46BD-9DD5-5465F772A171}"/>
              </a:ext>
            </a:extLst>
          </p:cNvPr>
          <p:cNvSpPr>
            <a:spLocks noGrp="1"/>
          </p:cNvSpPr>
          <p:nvPr>
            <p:ph type="pic" sz="quarter" idx="13" hasCustomPrompt="1"/>
          </p:nvPr>
        </p:nvSpPr>
        <p:spPr>
          <a:xfrm>
            <a:off x="4685852" y="1372939"/>
            <a:ext cx="3702571" cy="3315147"/>
          </a:xfrm>
          <a:prstGeom prst="rect">
            <a:avLst/>
          </a:prstGeom>
          <a:solidFill>
            <a:schemeClr val="bg1">
              <a:lumMod val="95000"/>
            </a:schemeClr>
          </a:solidFill>
        </p:spPr>
        <p:txBody>
          <a:bodyPr lIns="91439" tIns="45719" rIns="91439" bIns="45719" anchor="t">
            <a:noAutofit/>
          </a:bodyPr>
          <a:lstStyle>
            <a:lvl1pPr marL="0" indent="0">
              <a:buNone/>
              <a:defRPr sz="1600">
                <a:latin typeface="Consolas" panose="020B0609020204030204" pitchFamily="49" charset="0"/>
              </a:defRPr>
            </a:lvl1pPr>
          </a:lstStyle>
          <a:p>
            <a:r>
              <a:rPr lang="ru-RU" dirty="0"/>
              <a:t>Код</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Линия">
            <a:extLst>
              <a:ext uri="{FF2B5EF4-FFF2-40B4-BE49-F238E27FC236}">
                <a16:creationId xmlns:a16="http://schemas.microsoft.com/office/drawing/2014/main" id="{246E279F-BB47-4FD1-8C06-BBE1D22C5F33}"/>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C776B9DC-CF61-42D0-95BF-6CEAEA9B8B1E}"/>
              </a:ext>
            </a:extLst>
          </p:cNvPr>
          <p:cNvSpPr>
            <a:spLocks noGrp="1"/>
          </p:cNvSpPr>
          <p:nvPr>
            <p:ph type="ftr" sz="quarter" idx="14"/>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6"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316075890"/>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Синий заголовок и два текста">
    <p:bg>
      <p:bgPr>
        <a:solidFill>
          <a:srgbClr val="FFFFFF"/>
        </a:solidFill>
        <a:effectLst/>
      </p:bgPr>
    </p:bg>
    <p:spTree>
      <p:nvGrpSpPr>
        <p:cNvPr id="1" name=""/>
        <p:cNvGrpSpPr/>
        <p:nvPr/>
      </p:nvGrpSpPr>
      <p:grpSpPr>
        <a:xfrm>
          <a:off x="0" y="0"/>
          <a:ext cx="0" cy="0"/>
          <a:chOff x="0" y="0"/>
          <a:chExt cx="0" cy="0"/>
        </a:xfrm>
      </p:grpSpPr>
      <p:grpSp>
        <p:nvGrpSpPr>
          <p:cNvPr id="13" name="Группа 12"/>
          <p:cNvGrpSpPr/>
          <p:nvPr userDrawn="1"/>
        </p:nvGrpSpPr>
        <p:grpSpPr>
          <a:xfrm>
            <a:off x="0" y="4142"/>
            <a:ext cx="9144329" cy="1059582"/>
            <a:chOff x="0" y="4142"/>
            <a:chExt cx="9144329" cy="1059582"/>
          </a:xfrm>
        </p:grpSpPr>
        <p:sp>
          <p:nvSpPr>
            <p:cNvPr id="15" name="Прямоугольник 14">
              <a:extLst>
                <a:ext uri="{FF2B5EF4-FFF2-40B4-BE49-F238E27FC236}">
                  <a16:creationId xmlns:a16="http://schemas.microsoft.com/office/drawing/2014/main" id="{BAE44123-B82B-4D3A-9ABC-464CE961FE12}"/>
                </a:ext>
              </a:extLst>
            </p:cNvPr>
            <p:cNvSpPr/>
            <p:nvPr userDrawn="1"/>
          </p:nvSpPr>
          <p:spPr>
            <a:xfrm>
              <a:off x="0" y="4142"/>
              <a:ext cx="9144329" cy="1059582"/>
            </a:xfrm>
            <a:prstGeom prst="rect">
              <a:avLst/>
            </a:prstGeom>
            <a:solidFill>
              <a:srgbClr val="0F2C68"/>
            </a:solidFill>
            <a:ln w="12700" cap="flat">
              <a:noFill/>
              <a:miter lim="400000"/>
            </a:ln>
            <a:effectLst>
              <a:outerShdw blurRad="50800" dist="25400" dir="5400000" rotWithShape="0">
                <a:srgbClr val="000000">
                  <a:alpha val="50000"/>
                </a:srgbClr>
              </a:outerShdw>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endParaRPr kumimoji="0" lang="ru-RU" sz="3200" b="0" i="0" u="none" strike="noStrike" cap="none" spc="0" normalizeH="0" baseline="0">
                <a:ln>
                  <a:noFill/>
                </a:ln>
                <a:solidFill>
                  <a:srgbClr val="FFFFFF"/>
                </a:solidFill>
                <a:effectLst/>
                <a:uFillTx/>
                <a:latin typeface="+mj-lt"/>
                <a:ea typeface="+mj-ea"/>
                <a:cs typeface="+mj-cs"/>
                <a:sym typeface="Helvetica Light"/>
              </a:endParaRPr>
            </a:p>
          </p:txBody>
        </p:sp>
        <p:pic>
          <p:nvPicPr>
            <p:cNvPr id="16" name="Рисунок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000" y="47076"/>
              <a:ext cx="936104" cy="940499"/>
            </a:xfrm>
            <a:prstGeom prst="rect">
              <a:avLst/>
            </a:prstGeom>
          </p:spPr>
        </p:pic>
      </p:grpSp>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4" name="Текст заголовка">
            <a:extLst>
              <a:ext uri="{FF2B5EF4-FFF2-40B4-BE49-F238E27FC236}">
                <a16:creationId xmlns:a16="http://schemas.microsoft.com/office/drawing/2014/main" id="{996695E3-A7A1-4817-934A-DC36B0EAF689}"/>
              </a:ext>
            </a:extLst>
          </p:cNvPr>
          <p:cNvSpPr txBox="1">
            <a:spLocks noGrp="1"/>
          </p:cNvSpPr>
          <p:nvPr>
            <p:ph type="title" hasCustomPrompt="1"/>
          </p:nvPr>
        </p:nvSpPr>
        <p:spPr>
          <a:xfrm>
            <a:off x="1043608" y="51470"/>
            <a:ext cx="8100392" cy="93610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71437" tIns="71437" rIns="71437" bIns="71437" anchor="ctr">
            <a:normAutofit/>
          </a:bodyPr>
          <a:lstStyle>
            <a:lvl1pPr>
              <a:defRPr>
                <a:solidFill>
                  <a:schemeClr val="bg1"/>
                </a:solidFill>
              </a:defRPr>
            </a:lvl1pPr>
          </a:lstStyle>
          <a:p>
            <a:r>
              <a:rPr dirty="0" err="1"/>
              <a:t>Текст</a:t>
            </a:r>
            <a:r>
              <a:rPr dirty="0"/>
              <a:t> </a:t>
            </a:r>
            <a:r>
              <a:rPr dirty="0" err="1"/>
              <a:t>заголовка</a:t>
            </a:r>
            <a:endParaRPr dirty="0"/>
          </a:p>
        </p:txBody>
      </p:sp>
      <p:sp>
        <p:nvSpPr>
          <p:cNvPr id="9" name="Уровень текста 1…">
            <a:extLst>
              <a:ext uri="{FF2B5EF4-FFF2-40B4-BE49-F238E27FC236}">
                <a16:creationId xmlns:a16="http://schemas.microsoft.com/office/drawing/2014/main" id="{1D8B92B9-CBEB-4087-81F4-A3F7FB942B5B}"/>
              </a:ext>
            </a:extLst>
          </p:cNvPr>
          <p:cNvSpPr txBox="1">
            <a:spLocks noGrp="1"/>
          </p:cNvSpPr>
          <p:nvPr>
            <p:ph type="body" sz="quarter" idx="1" hasCustomPrompt="1"/>
          </p:nvPr>
        </p:nvSpPr>
        <p:spPr>
          <a:xfrm>
            <a:off x="323528" y="1385429"/>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0" name="Уровень текста 1…">
            <a:extLst>
              <a:ext uri="{FF2B5EF4-FFF2-40B4-BE49-F238E27FC236}">
                <a16:creationId xmlns:a16="http://schemas.microsoft.com/office/drawing/2014/main" id="{69D4D9BB-AEDA-421F-A9DF-2C018A9B41D3}"/>
              </a:ext>
            </a:extLst>
          </p:cNvPr>
          <p:cNvSpPr txBox="1">
            <a:spLocks noGrp="1"/>
          </p:cNvSpPr>
          <p:nvPr>
            <p:ph type="body" sz="quarter" idx="10" hasCustomPrompt="1"/>
          </p:nvPr>
        </p:nvSpPr>
        <p:spPr>
          <a:xfrm>
            <a:off x="4716016" y="1385428"/>
            <a:ext cx="3456384" cy="3315147"/>
          </a:xfrm>
          <a:prstGeom prst="rect">
            <a:avLst/>
          </a:prstGeom>
        </p:spPr>
        <p:txBody>
          <a:bodyPr>
            <a:normAutofit/>
          </a:bodyPr>
          <a:lstStyle>
            <a:lvl1pPr marL="0" indent="0">
              <a:spcBef>
                <a:spcPts val="1688"/>
              </a:spcBef>
              <a:buNone/>
              <a:defRPr sz="1600"/>
            </a:lvl1pPr>
            <a:lvl2pPr marL="303099" indent="-174512">
              <a:spcBef>
                <a:spcPts val="1688"/>
              </a:spcBef>
              <a:defRPr sz="1425"/>
            </a:lvl2pPr>
            <a:lvl3pPr marL="431687" indent="-174512">
              <a:spcBef>
                <a:spcPts val="1688"/>
              </a:spcBef>
              <a:defRPr sz="1425"/>
            </a:lvl3pPr>
            <a:lvl4pPr marL="560274" indent="-174512">
              <a:spcBef>
                <a:spcPts val="1688"/>
              </a:spcBef>
              <a:defRPr sz="1425"/>
            </a:lvl4pPr>
            <a:lvl5pPr marL="688862" indent="-174512">
              <a:spcBef>
                <a:spcPts val="1688"/>
              </a:spcBef>
              <a:defRPr sz="1425"/>
            </a:lvl5pPr>
          </a:lstStyle>
          <a:p>
            <a:r>
              <a:rPr lang="en-US" dirty="0" err="1"/>
              <a:t>T</a:t>
            </a:r>
            <a:r>
              <a:rPr dirty="0" err="1"/>
              <a:t>екст</a:t>
            </a:r>
            <a:endParaRPr dirty="0"/>
          </a:p>
        </p:txBody>
      </p:sp>
      <p:sp>
        <p:nvSpPr>
          <p:cNvPr id="11" name="Линия">
            <a:extLst>
              <a:ext uri="{FF2B5EF4-FFF2-40B4-BE49-F238E27FC236}">
                <a16:creationId xmlns:a16="http://schemas.microsoft.com/office/drawing/2014/main" id="{EEE1D834-4EE7-4AF0-A8E4-D11CCF7B286F}"/>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44D3D848-F3DC-4C3C-A32F-0B4EF4D48621}"/>
              </a:ext>
            </a:extLst>
          </p:cNvPr>
          <p:cNvSpPr>
            <a:spLocks noGrp="1"/>
          </p:cNvSpPr>
          <p:nvPr>
            <p:ph type="ftr" sz="quarter" idx="11"/>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823563209"/>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неизвестно что">
    <p:spTree>
      <p:nvGrpSpPr>
        <p:cNvPr id="1" name=""/>
        <p:cNvGrpSpPr/>
        <p:nvPr/>
      </p:nvGrpSpPr>
      <p:grpSpPr>
        <a:xfrm>
          <a:off x="0" y="0"/>
          <a:ext cx="0" cy="0"/>
          <a:chOff x="0" y="0"/>
          <a:chExt cx="0" cy="0"/>
        </a:xfrm>
      </p:grpSpPr>
      <p:sp>
        <p:nvSpPr>
          <p:cNvPr id="21"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3" name="Линия">
            <a:extLst>
              <a:ext uri="{FF2B5EF4-FFF2-40B4-BE49-F238E27FC236}">
                <a16:creationId xmlns:a16="http://schemas.microsoft.com/office/drawing/2014/main" id="{58FD0245-D0CD-4C58-A2CD-B9BF24EE3D85}"/>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DE108D78-B8B1-4D4F-801E-E4396AEAADC9}"/>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pic>
        <p:nvPicPr>
          <p:cNvPr id="5" name="Рисунок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7"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Текст">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6" name="Уровень текста 1…">
            <a:extLst>
              <a:ext uri="{FF2B5EF4-FFF2-40B4-BE49-F238E27FC236}">
                <a16:creationId xmlns:a16="http://schemas.microsoft.com/office/drawing/2014/main" id="{EC41CF65-5987-498F-8065-29D01F195B97}"/>
              </a:ext>
            </a:extLst>
          </p:cNvPr>
          <p:cNvSpPr txBox="1">
            <a:spLocks noGrp="1"/>
          </p:cNvSpPr>
          <p:nvPr>
            <p:ph type="body" idx="1" hasCustomPrompt="1"/>
          </p:nvPr>
        </p:nvSpPr>
        <p:spPr>
          <a:xfrm>
            <a:off x="251520" y="1131590"/>
            <a:ext cx="8712968" cy="3699410"/>
          </a:xfrm>
          <a:prstGeom prst="rect">
            <a:avLst/>
          </a:prstGeom>
        </p:spPr>
        <p:txBody>
          <a:bodyPr>
            <a:normAutofit/>
          </a:bodyPr>
          <a:lstStyle>
            <a:lvl1pPr marL="0" indent="0">
              <a:buNone/>
              <a:defRPr sz="1600"/>
            </a:lvl1pPr>
            <a:lvl2pPr>
              <a:defRPr sz="1600"/>
            </a:lvl2pPr>
            <a:lvl3pPr>
              <a:defRPr sz="1600"/>
            </a:lvl3pPr>
            <a:lvl4pPr>
              <a:defRPr sz="1600"/>
            </a:lvl4pPr>
            <a:lvl5pPr>
              <a:defRPr sz="1600"/>
            </a:lvl5pPr>
          </a:lstStyle>
          <a:p>
            <a:r>
              <a:rPr lang="ru-RU" dirty="0"/>
              <a:t>Текст слайда</a:t>
            </a:r>
            <a:endParaRPr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0" name="Текст заголовка">
            <a:extLst>
              <a:ext uri="{FF2B5EF4-FFF2-40B4-BE49-F238E27FC236}">
                <a16:creationId xmlns:a16="http://schemas.microsoft.com/office/drawing/2014/main" id="{963D32F3-AD70-4F42-8BE8-58623B4ABE4F}"/>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sp>
        <p:nvSpPr>
          <p:cNvPr id="12"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119544022"/>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Текст в колонках">
    <p:bg>
      <p:bgPr>
        <a:solidFill>
          <a:srgbClr val="FFFFFF"/>
        </a:solidFill>
        <a:effectLst/>
      </p:bgPr>
    </p:bg>
    <p:spTree>
      <p:nvGrpSpPr>
        <p:cNvPr id="1" name=""/>
        <p:cNvGrpSpPr/>
        <p:nvPr/>
      </p:nvGrpSpPr>
      <p:grpSpPr>
        <a:xfrm>
          <a:off x="0" y="0"/>
          <a:ext cx="0" cy="0"/>
          <a:chOff x="0" y="0"/>
          <a:chExt cx="0" cy="0"/>
        </a:xfrm>
      </p:grpSpPr>
      <p:sp>
        <p:nvSpPr>
          <p:cNvPr id="14" name="Номер слайда"/>
          <p:cNvSpPr txBox="1">
            <a:spLocks noGrp="1"/>
          </p:cNvSpPr>
          <p:nvPr>
            <p:ph type="sldNum" sz="quarter" idx="2"/>
          </p:nvPr>
        </p:nvSpPr>
        <p:spPr>
          <a:prstGeom prst="rect">
            <a:avLst/>
          </a:prstGeom>
        </p:spPr>
        <p:txBody>
          <a:bodyPr/>
          <a:lstStyle>
            <a:lvl1pPr>
              <a:defRPr/>
            </a:lvl1pPr>
          </a:lstStyle>
          <a:p>
            <a:fld id="{86CB4B4D-7CA3-9044-876B-883B54F8677D}" type="slidenum">
              <a:rPr lang="ru-RU" smtClean="0"/>
              <a:pPr/>
              <a:t>‹#›</a:t>
            </a:fld>
            <a:endParaRPr lang="ru-RU" dirty="0"/>
          </a:p>
        </p:txBody>
      </p:sp>
      <p:sp>
        <p:nvSpPr>
          <p:cNvPr id="8" name="Линия">
            <a:extLst>
              <a:ext uri="{FF2B5EF4-FFF2-40B4-BE49-F238E27FC236}">
                <a16:creationId xmlns:a16="http://schemas.microsoft.com/office/drawing/2014/main" id="{1BCF1EDD-92F2-48E4-8331-F9B3204BF150}"/>
              </a:ext>
            </a:extLst>
          </p:cNvPr>
          <p:cNvSpPr/>
          <p:nvPr userDrawn="1"/>
        </p:nvSpPr>
        <p:spPr>
          <a:xfrm>
            <a:off x="0" y="4867006"/>
            <a:ext cx="9100866" cy="0"/>
          </a:xfrm>
          <a:prstGeom prst="line">
            <a:avLst/>
          </a:prstGeom>
          <a:ln w="12700">
            <a:solidFill>
              <a:srgbClr val="0F2C68"/>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2" name="Нижний колонтитул 1">
            <a:extLst>
              <a:ext uri="{FF2B5EF4-FFF2-40B4-BE49-F238E27FC236}">
                <a16:creationId xmlns:a16="http://schemas.microsoft.com/office/drawing/2014/main" id="{62EC99FB-A538-4C58-8F8F-31C52F7227D4}"/>
              </a:ext>
            </a:extLst>
          </p:cNvPr>
          <p:cNvSpPr>
            <a:spLocks noGrp="1"/>
          </p:cNvSpPr>
          <p:nvPr>
            <p:ph type="ftr" sz="quarter" idx="10"/>
          </p:nvPr>
        </p:nvSpPr>
        <p:spPr/>
        <p:txBody>
          <a:body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a:p>
        </p:txBody>
      </p:sp>
      <p:sp>
        <p:nvSpPr>
          <p:cNvPr id="10" name="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Text…">
            <a:extLst>
              <a:ext uri="{FF2B5EF4-FFF2-40B4-BE49-F238E27FC236}">
                <a16:creationId xmlns:a16="http://schemas.microsoft.com/office/drawing/2014/main" id="{0B3FA64C-A417-40BF-9B6A-2AFECE1BE93D}"/>
              </a:ext>
            </a:extLst>
          </p:cNvPr>
          <p:cNvSpPr txBox="1"/>
          <p:nvPr userDrawn="1"/>
        </p:nvSpPr>
        <p:spPr>
          <a:xfrm>
            <a:off x="605278" y="1347614"/>
            <a:ext cx="8071178" cy="30962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numCol="2" spcCol="1076157"/>
          <a:lstStyle/>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a:p>
            <a:pPr algn="l">
              <a:spcAft>
                <a:spcPts val="225"/>
              </a:spcAft>
              <a:defRPr sz="2800">
                <a:solidFill>
                  <a:srgbClr val="253957"/>
                </a:solidFill>
                <a:latin typeface="+mn-lt"/>
                <a:ea typeface="+mn-ea"/>
                <a:cs typeface="+mn-cs"/>
                <a:sym typeface="Arial Narrow"/>
              </a:defRPr>
            </a:pPr>
            <a:r>
              <a:rPr sz="1200" dirty="0">
                <a:latin typeface="HSE Sans" panose="02000000000000000000" pitchFamily="50" charset="0"/>
              </a:rPr>
              <a:t>Text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r>
              <a:rPr sz="1200" dirty="0" err="1">
                <a:latin typeface="HSE Sans" panose="02000000000000000000" pitchFamily="50" charset="0"/>
              </a:rPr>
              <a:t>Text</a:t>
            </a:r>
            <a:r>
              <a:rPr sz="1200" dirty="0">
                <a:latin typeface="HSE Sans" panose="02000000000000000000" pitchFamily="50" charset="0"/>
              </a:rPr>
              <a:t> </a:t>
            </a:r>
          </a:p>
        </p:txBody>
      </p:sp>
      <p:sp>
        <p:nvSpPr>
          <p:cNvPr id="11" name="Текст заголовка">
            <a:extLst>
              <a:ext uri="{FF2B5EF4-FFF2-40B4-BE49-F238E27FC236}">
                <a16:creationId xmlns:a16="http://schemas.microsoft.com/office/drawing/2014/main" id="{BF0D8D98-BD54-43EE-8658-BFCC16E40D1C}"/>
              </a:ext>
            </a:extLst>
          </p:cNvPr>
          <p:cNvSpPr txBox="1">
            <a:spLocks noGrp="1"/>
          </p:cNvSpPr>
          <p:nvPr>
            <p:ph type="title"/>
          </p:nvPr>
        </p:nvSpPr>
        <p:spPr>
          <a:xfrm>
            <a:off x="1043608" y="51470"/>
            <a:ext cx="8100392" cy="936105"/>
          </a:xfrm>
          <a:prstGeom prst="rect">
            <a:avLst/>
          </a:prstGeom>
        </p:spPr>
        <p:txBody>
          <a:bodyPr/>
          <a:lstStyle>
            <a:lvl1pPr>
              <a:defRPr/>
            </a:lvl1pPr>
          </a:lstStyle>
          <a:p>
            <a:r>
              <a:rPr dirty="0" err="1"/>
              <a:t>Текст</a:t>
            </a:r>
            <a:r>
              <a:rPr dirty="0"/>
              <a:t> </a:t>
            </a:r>
            <a:r>
              <a:rPr dirty="0" err="1"/>
              <a:t>заголовка</a:t>
            </a:r>
            <a:endParaRPr dirty="0"/>
          </a:p>
        </p:txBody>
      </p:sp>
      <p:pic>
        <p:nvPicPr>
          <p:cNvPr id="13" name="Рисунок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
        <p:nvSpPr>
          <p:cNvPr id="15" name="Название подразделения, лаборатории, факультета и т.д.">
            <a:extLst>
              <a:ext uri="{FF2B5EF4-FFF2-40B4-BE49-F238E27FC236}">
                <a16:creationId xmlns:a16="http://schemas.microsoft.com/office/drawing/2014/main" id="{DB26A9E8-F9DC-437A-B99D-596F1BE56558}"/>
              </a:ext>
            </a:extLst>
          </p:cNvPr>
          <p:cNvSpPr txBox="1"/>
          <p:nvPr userDrawn="1"/>
        </p:nvSpPr>
        <p:spPr>
          <a:xfrm>
            <a:off x="89502" y="4921011"/>
            <a:ext cx="2726599" cy="1926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lvl1pPr algn="r">
              <a:defRPr sz="2400">
                <a:solidFill>
                  <a:srgbClr val="253957"/>
                </a:solidFill>
                <a:latin typeface="+mn-lt"/>
                <a:ea typeface="+mn-ea"/>
                <a:cs typeface="+mn-cs"/>
                <a:sym typeface="Arial Narrow"/>
              </a:defRPr>
            </a:lvl1pPr>
          </a:lstStyle>
          <a:p>
            <a:pPr algn="l"/>
            <a:r>
              <a:rPr lang="ru-RU" sz="900" dirty="0">
                <a:solidFill>
                  <a:srgbClr val="0F2C68"/>
                </a:solidFill>
                <a:latin typeface="HSE Sans" panose="02000000000000000000" pitchFamily="50" charset="0"/>
              </a:rPr>
              <a:t>ФКН, ОП Программная инженерия, 202</a:t>
            </a:r>
            <a:r>
              <a:rPr lang="en-US" sz="900" dirty="0">
                <a:solidFill>
                  <a:srgbClr val="0F2C68"/>
                </a:solidFill>
                <a:latin typeface="HSE Sans" panose="02000000000000000000" pitchFamily="50" charset="0"/>
              </a:rPr>
              <a:t>4</a:t>
            </a:r>
            <a:endParaRPr sz="900" dirty="0">
              <a:solidFill>
                <a:srgbClr val="0F2C68"/>
              </a:solidFill>
              <a:latin typeface="HSE Sans" panose="02000000000000000000" pitchFamily="50" charset="0"/>
            </a:endParaRPr>
          </a:p>
        </p:txBody>
      </p:sp>
    </p:spTree>
    <p:extLst>
      <p:ext uri="{BB962C8B-B14F-4D97-AF65-F5344CB8AC3E}">
        <p14:creationId xmlns:p14="http://schemas.microsoft.com/office/powerpoint/2010/main" val="3339923781"/>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Текст заголовка"/>
          <p:cNvSpPr txBox="1">
            <a:spLocks noGrp="1"/>
          </p:cNvSpPr>
          <p:nvPr>
            <p:ph type="title"/>
          </p:nvPr>
        </p:nvSpPr>
        <p:spPr>
          <a:xfrm>
            <a:off x="1043608" y="51470"/>
            <a:ext cx="8100392" cy="93610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ctr">
            <a:normAutofit/>
          </a:bodyPr>
          <a:lstStyle/>
          <a:p>
            <a:r>
              <a:rPr dirty="0" err="1"/>
              <a:t>Текст</a:t>
            </a:r>
            <a:r>
              <a:rPr dirty="0"/>
              <a:t> </a:t>
            </a:r>
            <a:r>
              <a:rPr dirty="0" err="1"/>
              <a:t>заголовка</a:t>
            </a:r>
            <a:endParaRPr dirty="0"/>
          </a:p>
        </p:txBody>
      </p:sp>
      <p:sp>
        <p:nvSpPr>
          <p:cNvPr id="3" name="Уровень текста 1…"/>
          <p:cNvSpPr txBox="1">
            <a:spLocks noGrp="1"/>
          </p:cNvSpPr>
          <p:nvPr>
            <p:ph type="body" idx="1"/>
          </p:nvPr>
        </p:nvSpPr>
        <p:spPr>
          <a:xfrm>
            <a:off x="251520" y="1131590"/>
            <a:ext cx="8712968" cy="369941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71437" tIns="71437" rIns="71437" bIns="71437" anchor="t">
            <a:normAutofit/>
          </a:bodyPr>
          <a:lstStyle/>
          <a:p>
            <a:r>
              <a:rPr dirty="0" err="1"/>
              <a:t>Уровень</a:t>
            </a:r>
            <a:r>
              <a:rPr dirty="0"/>
              <a:t> </a:t>
            </a:r>
            <a:r>
              <a:rPr dirty="0" err="1"/>
              <a:t>текста</a:t>
            </a:r>
            <a:r>
              <a:rPr dirty="0"/>
              <a:t> 1</a:t>
            </a:r>
          </a:p>
          <a:p>
            <a:pPr lvl="1"/>
            <a:r>
              <a:rPr dirty="0" err="1"/>
              <a:t>Уровень</a:t>
            </a:r>
            <a:r>
              <a:rPr dirty="0"/>
              <a:t> </a:t>
            </a:r>
            <a:r>
              <a:rPr dirty="0" err="1"/>
              <a:t>текста</a:t>
            </a:r>
            <a:r>
              <a:rPr dirty="0"/>
              <a:t> 2</a:t>
            </a:r>
          </a:p>
          <a:p>
            <a:pPr lvl="2"/>
            <a:r>
              <a:rPr dirty="0" err="1"/>
              <a:t>Уровень</a:t>
            </a:r>
            <a:r>
              <a:rPr dirty="0"/>
              <a:t> </a:t>
            </a:r>
            <a:r>
              <a:rPr dirty="0" err="1"/>
              <a:t>текста</a:t>
            </a:r>
            <a:r>
              <a:rPr dirty="0"/>
              <a:t> 3</a:t>
            </a:r>
          </a:p>
          <a:p>
            <a:pPr lvl="3"/>
            <a:r>
              <a:rPr dirty="0" err="1"/>
              <a:t>Уровень</a:t>
            </a:r>
            <a:r>
              <a:rPr dirty="0"/>
              <a:t> </a:t>
            </a:r>
            <a:r>
              <a:rPr dirty="0" err="1"/>
              <a:t>текста</a:t>
            </a:r>
            <a:r>
              <a:rPr dirty="0"/>
              <a:t> 4</a:t>
            </a:r>
          </a:p>
          <a:p>
            <a:pPr lvl="4"/>
            <a:r>
              <a:rPr dirty="0" err="1"/>
              <a:t>Уровень</a:t>
            </a:r>
            <a:r>
              <a:rPr dirty="0"/>
              <a:t> </a:t>
            </a:r>
            <a:r>
              <a:rPr dirty="0" err="1"/>
              <a:t>текста</a:t>
            </a:r>
            <a:r>
              <a:rPr dirty="0"/>
              <a:t> 5</a:t>
            </a:r>
          </a:p>
        </p:txBody>
      </p:sp>
      <p:sp>
        <p:nvSpPr>
          <p:cNvPr id="4" name="Номер слайда"/>
          <p:cNvSpPr txBox="1">
            <a:spLocks noGrp="1"/>
          </p:cNvSpPr>
          <p:nvPr>
            <p:ph type="sldNum" sz="quarter" idx="2"/>
          </p:nvPr>
        </p:nvSpPr>
        <p:spPr>
          <a:xfrm>
            <a:off x="8809119" y="4867005"/>
            <a:ext cx="298159" cy="282769"/>
          </a:xfrm>
          <a:prstGeom prst="rect">
            <a:avLst/>
          </a:prstGeom>
          <a:ln w="12700">
            <a:miter lim="400000"/>
          </a:ln>
        </p:spPr>
        <p:txBody>
          <a:bodyPr wrap="none" lIns="71437" tIns="71437" rIns="71437" bIns="71437">
            <a:spAutoFit/>
          </a:bodyPr>
          <a:lstStyle>
            <a:lvl1pPr>
              <a:defRPr sz="900">
                <a:solidFill>
                  <a:srgbClr val="0F2C68"/>
                </a:solidFill>
                <a:latin typeface="HSE Sans" panose="02000000000000000000" pitchFamily="50" charset="0"/>
                <a:cs typeface="Arial" panose="020B0604020202020204" pitchFamily="34" charset="0"/>
              </a:defRPr>
            </a:lvl1pPr>
          </a:lstStyle>
          <a:p>
            <a:fld id="{86CB4B4D-7CA3-9044-876B-883B54F8677D}" type="slidenum">
              <a:rPr lang="ru-RU" smtClean="0"/>
              <a:pPr/>
              <a:t>‹#›</a:t>
            </a:fld>
            <a:endParaRPr lang="ru-RU" dirty="0"/>
          </a:p>
        </p:txBody>
      </p:sp>
      <p:pic>
        <p:nvPicPr>
          <p:cNvPr id="5" name="Изображение" descr="Изображение">
            <a:extLst>
              <a:ext uri="{FF2B5EF4-FFF2-40B4-BE49-F238E27FC236}">
                <a16:creationId xmlns:a16="http://schemas.microsoft.com/office/drawing/2014/main" id="{DA8E78BE-BFAE-42F2-8639-0C3D4D832E71}"/>
              </a:ext>
            </a:extLst>
          </p:cNvPr>
          <p:cNvPicPr>
            <a:picLocks noChangeAspect="1"/>
          </p:cNvPicPr>
          <p:nvPr userDrawn="1"/>
        </p:nvPicPr>
        <p:blipFill>
          <a:blip r:embed="rId16"/>
          <a:stretch>
            <a:fillRect/>
          </a:stretch>
        </p:blipFill>
        <p:spPr>
          <a:xfrm>
            <a:off x="107504" y="87474"/>
            <a:ext cx="864096" cy="864096"/>
          </a:xfrm>
          <a:prstGeom prst="rect">
            <a:avLst/>
          </a:prstGeom>
          <a:ln w="12700">
            <a:miter lim="400000"/>
          </a:ln>
        </p:spPr>
      </p:pic>
      <p:sp>
        <p:nvSpPr>
          <p:cNvPr id="10" name="Нижний колонтитул 9">
            <a:extLst>
              <a:ext uri="{FF2B5EF4-FFF2-40B4-BE49-F238E27FC236}">
                <a16:creationId xmlns:a16="http://schemas.microsoft.com/office/drawing/2014/main" id="{F2FCDA27-137F-4DFE-BA72-1F0D596236F6}"/>
              </a:ext>
            </a:extLst>
          </p:cNvPr>
          <p:cNvSpPr>
            <a:spLocks noGrp="1"/>
          </p:cNvSpPr>
          <p:nvPr>
            <p:ph type="ftr" sz="quarter" idx="3"/>
          </p:nvPr>
        </p:nvSpPr>
        <p:spPr>
          <a:xfrm>
            <a:off x="2411760" y="4876006"/>
            <a:ext cx="6264696" cy="253460"/>
          </a:xfrm>
          <a:prstGeom prst="rect">
            <a:avLst/>
          </a:prstGeom>
        </p:spPr>
        <p:txBody>
          <a:bodyPr vert="horz" lIns="91440" tIns="45720" rIns="91440" bIns="45720" rtlCol="0" anchor="ctr"/>
          <a:lstStyle>
            <a:lvl1pPr algn="ctr">
              <a:defRPr sz="900">
                <a:solidFill>
                  <a:srgbClr val="0F2C68"/>
                </a:solidFill>
                <a:latin typeface="HSE Sans" panose="02000000000000000000" pitchFamily="50" charset="0"/>
                <a:cs typeface="Arial" panose="020B0604020202020204" pitchFamily="34" charset="0"/>
              </a:defRPr>
            </a:lvl1pPr>
          </a:lstStyle>
          <a:p>
            <a:r>
              <a:rPr lang="en-GB"/>
              <a:t>C.</a:t>
            </a:r>
            <a:r>
              <a:rPr lang="ru-RU"/>
              <a:t>О. Котовский, ВКР «</a:t>
            </a:r>
            <a:r>
              <a:rPr lang="en-GB"/>
              <a:t>Backend-</a:t>
            </a:r>
            <a:r>
              <a:rPr lang="ru-RU"/>
              <a:t>сервисы мобильного приложения и </a:t>
            </a:r>
            <a:r>
              <a:rPr lang="en-GB"/>
              <a:t>CMS </a:t>
            </a:r>
            <a:r>
              <a:rPr lang="ru-RU"/>
              <a:t>системы проекта </a:t>
            </a:r>
            <a:r>
              <a:rPr lang="en-GB"/>
              <a:t>Data Culture»</a:t>
            </a:r>
            <a:endParaRPr lang="ru-RU" dirty="0"/>
          </a:p>
        </p:txBody>
      </p:sp>
      <p:pic>
        <p:nvPicPr>
          <p:cNvPr id="7" name="Рисунок 6"/>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35496" y="51470"/>
            <a:ext cx="936000" cy="940394"/>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1" r:id="rId2"/>
    <p:sldLayoutId id="2147483670" r:id="rId3"/>
    <p:sldLayoutId id="2147483666" r:id="rId4"/>
    <p:sldLayoutId id="2147483667" r:id="rId5"/>
    <p:sldLayoutId id="2147483669" r:id="rId6"/>
    <p:sldLayoutId id="2147483653" r:id="rId7"/>
    <p:sldLayoutId id="2147483671" r:id="rId8"/>
    <p:sldLayoutId id="2147483672" r:id="rId9"/>
    <p:sldLayoutId id="2147483673" r:id="rId10"/>
    <p:sldLayoutId id="2147483668" r:id="rId11"/>
    <p:sldLayoutId id="2147483657" r:id="rId12"/>
    <p:sldLayoutId id="2147483659" r:id="rId13"/>
    <p:sldLayoutId id="2147483674" r:id="rId14"/>
  </p:sldLayoutIdLst>
  <p:transition spd="med"/>
  <p:hf hdr="0" dt="0"/>
  <p:txStyles>
    <p:titleStyle>
      <a:lvl1pPr marL="0" marR="0" indent="0" algn="l" defTabSz="308074" rtl="0" latinLnBrk="0">
        <a:lnSpc>
          <a:spcPct val="100000"/>
        </a:lnSpc>
        <a:spcBef>
          <a:spcPts val="0"/>
        </a:spcBef>
        <a:spcAft>
          <a:spcPts val="0"/>
        </a:spcAft>
        <a:buClrTx/>
        <a:buSzTx/>
        <a:buFontTx/>
        <a:buNone/>
        <a:tabLst/>
        <a:defRPr sz="2800" b="1"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0" marR="0" indent="857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2pPr>
      <a:lvl3pPr marL="0" marR="0" indent="1714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3pPr>
      <a:lvl4pPr marL="0" marR="0" indent="2571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4pPr>
      <a:lvl5pPr marL="0" marR="0" indent="3429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5pPr>
      <a:lvl6pPr marL="0" marR="0" indent="42862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6pPr>
      <a:lvl7pPr marL="0" marR="0" indent="51435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7pPr>
      <a:lvl8pPr marL="0" marR="0" indent="600075"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8pPr>
      <a:lvl9pPr marL="0" marR="0" indent="685800" algn="ctr" defTabSz="308074" rtl="0" latinLnBrk="0">
        <a:lnSpc>
          <a:spcPct val="100000"/>
        </a:lnSpc>
        <a:spcBef>
          <a:spcPts val="0"/>
        </a:spcBef>
        <a:spcAft>
          <a:spcPts val="0"/>
        </a:spcAft>
        <a:buClrTx/>
        <a:buSzTx/>
        <a:buFontTx/>
        <a:buNone/>
        <a:tabLst/>
        <a:defRPr sz="4200" b="0" i="0" u="none" strike="noStrike" cap="none" spc="0" baseline="0">
          <a:ln>
            <a:noFill/>
          </a:ln>
          <a:solidFill>
            <a:srgbClr val="000000"/>
          </a:solidFill>
          <a:uFillTx/>
          <a:latin typeface="+mj-lt"/>
          <a:ea typeface="+mj-ea"/>
          <a:cs typeface="+mj-cs"/>
          <a:sym typeface="Helvetica Light"/>
        </a:defRPr>
      </a:lvl9pPr>
    </p:titleStyle>
    <p:bodyStyle>
      <a:lvl1pPr marL="231510" marR="0" indent="-231510" algn="l" defTabSz="308074" rtl="0" latinLnBrk="0">
        <a:lnSpc>
          <a:spcPct val="100000"/>
        </a:lnSpc>
        <a:spcBef>
          <a:spcPts val="0"/>
        </a:spcBef>
        <a:spcAft>
          <a:spcPts val="600"/>
        </a:spcAft>
        <a:buClrTx/>
        <a:buSzPct val="75000"/>
        <a:buFontTx/>
        <a:buChar char="•"/>
        <a:tabLst/>
        <a:defRPr sz="16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1pPr>
      <a:lvl2pPr marL="398198"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2pPr>
      <a:lvl3pPr marL="564885"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3pPr>
      <a:lvl4pPr marL="731573"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4pPr>
      <a:lvl5pPr marL="898260" marR="0" indent="-231510" algn="l" defTabSz="308074" rtl="0" latinLnBrk="0">
        <a:lnSpc>
          <a:spcPct val="100000"/>
        </a:lnSpc>
        <a:spcBef>
          <a:spcPts val="0"/>
        </a:spcBef>
        <a:spcAft>
          <a:spcPts val="600"/>
        </a:spcAft>
        <a:buClrTx/>
        <a:buSzPct val="75000"/>
        <a:buFontTx/>
        <a:buChar char="•"/>
        <a:tabLst/>
        <a:defRPr sz="1400" b="0" i="0" u="none" strike="noStrike" cap="none" spc="0" baseline="0">
          <a:ln>
            <a:noFill/>
          </a:ln>
          <a:solidFill>
            <a:srgbClr val="0F2C68"/>
          </a:solidFill>
          <a:uFillTx/>
          <a:latin typeface="HSE Sans" panose="02000000000000000000" pitchFamily="50" charset="0"/>
          <a:ea typeface="+mj-ea"/>
          <a:cs typeface="Arial" panose="020B0604020202020204" pitchFamily="34" charset="0"/>
          <a:sym typeface="Helvetica Light"/>
        </a:defRPr>
      </a:lvl5pPr>
      <a:lvl6pPr marL="1064948"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6pPr>
      <a:lvl7pPr marL="1231635"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7pPr>
      <a:lvl8pPr marL="1398323"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8pPr>
      <a:lvl9pPr marL="1565010" marR="0" indent="-231510" algn="l" defTabSz="308074" rtl="0" latinLnBrk="0">
        <a:lnSpc>
          <a:spcPct val="100000"/>
        </a:lnSpc>
        <a:spcBef>
          <a:spcPts val="2213"/>
        </a:spcBef>
        <a:spcAft>
          <a:spcPts val="0"/>
        </a:spcAft>
        <a:buClrTx/>
        <a:buSzPct val="75000"/>
        <a:buFontTx/>
        <a:buChar char="•"/>
        <a:tabLst/>
        <a:defRPr sz="1875" b="0" i="0" u="none" strike="noStrike" cap="none" spc="0" baseline="0">
          <a:ln>
            <a:noFill/>
          </a:ln>
          <a:solidFill>
            <a:srgbClr val="000000"/>
          </a:solidFill>
          <a:uFillTx/>
          <a:latin typeface="+mj-lt"/>
          <a:ea typeface="+mj-ea"/>
          <a:cs typeface="+mj-cs"/>
          <a:sym typeface="Helvetica Light"/>
        </a:defRPr>
      </a:lvl9pPr>
    </p:bodyStyle>
    <p:otherStyle>
      <a:lvl1pPr marL="0" marR="0" indent="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1pPr>
      <a:lvl2pPr marL="0" marR="0" indent="857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2pPr>
      <a:lvl3pPr marL="0" marR="0" indent="1714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3pPr>
      <a:lvl4pPr marL="0" marR="0" indent="2571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4pPr>
      <a:lvl5pPr marL="0" marR="0" indent="3429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5pPr>
      <a:lvl6pPr marL="0" marR="0" indent="42862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6pPr>
      <a:lvl7pPr marL="0" marR="0" indent="51435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7pPr>
      <a:lvl8pPr marL="0" marR="0" indent="600075"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8pPr>
      <a:lvl9pPr marL="0" marR="0" indent="685800" algn="ctr" defTabSz="308074" rtl="0" latinLnBrk="0">
        <a:lnSpc>
          <a:spcPct val="100000"/>
        </a:lnSpc>
        <a:spcBef>
          <a:spcPts val="0"/>
        </a:spcBef>
        <a:spcAft>
          <a:spcPts val="0"/>
        </a:spcAft>
        <a:buClrTx/>
        <a:buSzTx/>
        <a:buFontTx/>
        <a:buNone/>
        <a:tabLst/>
        <a:defRPr sz="900" b="0" i="0" u="none" strike="noStrike" cap="none" spc="0" baseline="0">
          <a:ln>
            <a:noFill/>
          </a:ln>
          <a:solidFill>
            <a:schemeClr val="tx1"/>
          </a:solidFill>
          <a:uFillTx/>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comments" Target="../comments/comment1.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Линия"/>
          <p:cNvSpPr/>
          <p:nvPr/>
        </p:nvSpPr>
        <p:spPr>
          <a:xfrm flipV="1">
            <a:off x="3888879" y="601562"/>
            <a:ext cx="0" cy="1041506"/>
          </a:xfrm>
          <a:prstGeom prst="line">
            <a:avLst/>
          </a:prstGeom>
          <a:ln w="12700">
            <a:solidFill>
              <a:srgbClr val="FFFFFF"/>
            </a:solidFill>
            <a:miter lim="400000"/>
          </a:ln>
        </p:spPr>
        <p:txBody>
          <a:bodyPr lIns="26789" tIns="26789" rIns="26789" bIns="26789" anchor="ctr"/>
          <a:lstStyle/>
          <a:p>
            <a:pPr>
              <a:defRPr sz="3200"/>
            </a:pPr>
            <a:endParaRPr sz="1200" dirty="0">
              <a:latin typeface="Arial" panose="020B0604020202020204" pitchFamily="34" charset="0"/>
              <a:cs typeface="Arial" panose="020B0604020202020204" pitchFamily="34" charset="0"/>
            </a:endParaRPr>
          </a:p>
        </p:txBody>
      </p:sp>
      <p:sp>
        <p:nvSpPr>
          <p:cNvPr id="52" name="Очень крутой…"/>
          <p:cNvSpPr txBox="1"/>
          <p:nvPr/>
        </p:nvSpPr>
        <p:spPr>
          <a:xfrm>
            <a:off x="2251522" y="1717214"/>
            <a:ext cx="6777751" cy="6763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26789" tIns="26789" rIns="26789" bIns="26789" anchor="b"/>
          <a:lstStyle/>
          <a:p>
            <a:pPr>
              <a:defRPr sz="7000" b="1" cap="all">
                <a:solidFill>
                  <a:srgbClr val="253957"/>
                </a:solidFill>
                <a:latin typeface="+mn-lt"/>
                <a:ea typeface="+mn-ea"/>
                <a:cs typeface="+mn-cs"/>
                <a:sym typeface="Arial Narrow"/>
              </a:defRPr>
            </a:pPr>
            <a:r>
              <a:rPr lang="ru-RU" sz="1400" dirty="0"/>
              <a:t>СЭД с расширенным </a:t>
            </a:r>
            <a:r>
              <a:rPr lang="ru-RU" sz="1400" dirty="0" err="1"/>
              <a:t>версионированием</a:t>
            </a:r>
            <a:endParaRPr lang="ru-RU" sz="1400" dirty="0"/>
          </a:p>
          <a:p>
            <a:pPr>
              <a:defRPr sz="7000" b="1" cap="all">
                <a:solidFill>
                  <a:srgbClr val="253957"/>
                </a:solidFill>
                <a:latin typeface="+mn-lt"/>
                <a:ea typeface="+mn-ea"/>
                <a:cs typeface="+mn-cs"/>
                <a:sym typeface="Arial Narrow"/>
              </a:defRPr>
            </a:pPr>
            <a:r>
              <a:rPr lang="en-US" sz="1400" dirty="0"/>
              <a:t>EDM with advanced versioning</a:t>
            </a:r>
            <a:endParaRPr lang="ru-RU" sz="1400" dirty="0"/>
          </a:p>
        </p:txBody>
      </p:sp>
      <p:sp>
        <p:nvSpPr>
          <p:cNvPr id="54" name="Название подразделения,  лаборатории, факультета и т.д."/>
          <p:cNvSpPr txBox="1"/>
          <p:nvPr/>
        </p:nvSpPr>
        <p:spPr>
          <a:xfrm>
            <a:off x="2184014" y="174691"/>
            <a:ext cx="6912765" cy="6773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Факультет компьютерных наук</a:t>
            </a:r>
            <a:br>
              <a:rPr lang="ru-RU" sz="1350" dirty="0">
                <a:solidFill>
                  <a:srgbClr val="0F2C68"/>
                </a:solidFill>
                <a:latin typeface="HSE Sans" panose="02000000000000000000" pitchFamily="50" charset="0"/>
              </a:rPr>
            </a:br>
            <a:r>
              <a:rPr lang="ru-RU" sz="1350" dirty="0">
                <a:solidFill>
                  <a:srgbClr val="0F2C68"/>
                </a:solidFill>
                <a:latin typeface="HSE Sans" panose="02000000000000000000" pitchFamily="50" charset="0"/>
              </a:rPr>
              <a:t>Образовательная программа «Программная инженерия»</a:t>
            </a:r>
          </a:p>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Выпускная квалификационная работа</a:t>
            </a:r>
            <a:endParaRPr sz="1350" dirty="0">
              <a:solidFill>
                <a:srgbClr val="0F2C68"/>
              </a:solidFill>
              <a:latin typeface="HSE Sans" panose="02000000000000000000" pitchFamily="50" charset="0"/>
            </a:endParaRPr>
          </a:p>
        </p:txBody>
      </p:sp>
      <p:sp>
        <p:nvSpPr>
          <p:cNvPr id="55" name="Москва, 2017"/>
          <p:cNvSpPr txBox="1"/>
          <p:nvPr/>
        </p:nvSpPr>
        <p:spPr>
          <a:xfrm>
            <a:off x="5139063" y="4708958"/>
            <a:ext cx="945105" cy="215684"/>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lvl1pPr algn="l" defTabSz="642937">
              <a:defRPr sz="2800">
                <a:solidFill>
                  <a:srgbClr val="253957"/>
                </a:solidFill>
                <a:latin typeface="+mn-lt"/>
                <a:ea typeface="+mn-ea"/>
                <a:cs typeface="+mn-cs"/>
                <a:sym typeface="Arial Narrow"/>
              </a:defRPr>
            </a:lvl1pPr>
          </a:lstStyle>
          <a:p>
            <a:r>
              <a:rPr sz="1050" dirty="0" err="1">
                <a:solidFill>
                  <a:srgbClr val="0F2C68"/>
                </a:solidFill>
                <a:latin typeface="HSE Sans" panose="02000000000000000000" pitchFamily="50" charset="0"/>
              </a:rPr>
              <a:t>Москва</a:t>
            </a:r>
            <a:r>
              <a:rPr sz="1050" dirty="0">
                <a:solidFill>
                  <a:srgbClr val="0F2C68"/>
                </a:solidFill>
                <a:latin typeface="HSE Sans" panose="02000000000000000000" pitchFamily="50" charset="0"/>
              </a:rPr>
              <a:t>, 20</a:t>
            </a:r>
            <a:r>
              <a:rPr lang="ru-RU" sz="1050" dirty="0">
                <a:solidFill>
                  <a:srgbClr val="0F2C68"/>
                </a:solidFill>
                <a:latin typeface="HSE Sans" panose="02000000000000000000" pitchFamily="50" charset="0"/>
              </a:rPr>
              <a:t>25</a:t>
            </a:r>
            <a:endParaRPr sz="1050" dirty="0">
              <a:solidFill>
                <a:srgbClr val="0F2C68"/>
              </a:solidFill>
              <a:latin typeface="HSE Sans" panose="02000000000000000000" pitchFamily="50" charset="0"/>
            </a:endParaRPr>
          </a:p>
        </p:txBody>
      </p:sp>
      <p:sp>
        <p:nvSpPr>
          <p:cNvPr id="9" name="Название подразделения,  лаборатории, факультета и т.д.">
            <a:extLst>
              <a:ext uri="{FF2B5EF4-FFF2-40B4-BE49-F238E27FC236}">
                <a16:creationId xmlns:a16="http://schemas.microsoft.com/office/drawing/2014/main" id="{FDFF3FAD-3BDA-4161-AA0A-B8AFAE8AE83F}"/>
              </a:ext>
            </a:extLst>
          </p:cNvPr>
          <p:cNvSpPr txBox="1"/>
          <p:nvPr/>
        </p:nvSpPr>
        <p:spPr>
          <a:xfrm>
            <a:off x="2145883" y="2421538"/>
            <a:ext cx="6912765" cy="26185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6789" tIns="26789" rIns="26789" bIns="26789" anchor="ctr">
            <a:spAutoFit/>
          </a:bodyPr>
          <a:lstStyle/>
          <a:p>
            <a:pPr>
              <a:defRPr sz="4200">
                <a:solidFill>
                  <a:srgbClr val="253957"/>
                </a:solidFill>
                <a:latin typeface="+mn-lt"/>
                <a:ea typeface="+mn-ea"/>
                <a:cs typeface="+mn-cs"/>
                <a:sym typeface="Arial Narrow"/>
              </a:defRPr>
            </a:pPr>
            <a:r>
              <a:rPr lang="ru-RU" sz="1350" dirty="0">
                <a:solidFill>
                  <a:srgbClr val="0F2C68"/>
                </a:solidFill>
                <a:latin typeface="HSE Sans" panose="02000000000000000000" pitchFamily="50" charset="0"/>
              </a:rPr>
              <a:t>Проектная ВКР</a:t>
            </a:r>
            <a:endParaRPr sz="1350" dirty="0">
              <a:solidFill>
                <a:srgbClr val="0F2C68"/>
              </a:solidFill>
              <a:latin typeface="HSE Sans" panose="02000000000000000000" pitchFamily="50" charset="0"/>
            </a:endParaRPr>
          </a:p>
        </p:txBody>
      </p:sp>
      <p:sp>
        <p:nvSpPr>
          <p:cNvPr id="10" name="Subtitle 2">
            <a:extLst>
              <a:ext uri="{FF2B5EF4-FFF2-40B4-BE49-F238E27FC236}">
                <a16:creationId xmlns:a16="http://schemas.microsoft.com/office/drawing/2014/main" id="{01447CCA-1838-449E-92CD-6A53EA166CA7}"/>
              </a:ext>
            </a:extLst>
          </p:cNvPr>
          <p:cNvSpPr txBox="1">
            <a:spLocks/>
          </p:cNvSpPr>
          <p:nvPr/>
        </p:nvSpPr>
        <p:spPr>
          <a:xfrm>
            <a:off x="5864936" y="2859782"/>
            <a:ext cx="3088723" cy="2160240"/>
          </a:xfrm>
          <a:prstGeom prst="rect">
            <a:avLst/>
          </a:prstGeom>
        </p:spPr>
        <p:txBody>
          <a:bodyPr>
            <a:normAutofit/>
          </a:bodyPr>
          <a:lstStyle>
            <a:lvl1pPr marL="617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1pPr>
            <a:lvl2pPr marL="1061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2pPr>
            <a:lvl3pPr marL="1506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3pPr>
            <a:lvl4pPr marL="1950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4pPr>
            <a:lvl5pPr marL="2395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5pPr>
            <a:lvl6pPr marL="2839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6pPr>
            <a:lvl7pPr marL="3284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7pPr>
            <a:lvl8pPr marL="37288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8pPr>
            <a:lvl9pPr marL="4173361" marR="0" indent="-617361" algn="l" defTabSz="821531" rtl="0" latinLnBrk="0">
              <a:lnSpc>
                <a:spcPct val="100000"/>
              </a:lnSpc>
              <a:spcBef>
                <a:spcPts val="5900"/>
              </a:spcBef>
              <a:spcAft>
                <a:spcPts val="0"/>
              </a:spcAft>
              <a:buClrTx/>
              <a:buSzPct val="75000"/>
              <a:buFontTx/>
              <a:buChar char="•"/>
              <a:tabLst/>
              <a:defRPr sz="5000" b="0" i="0" u="none" strike="noStrike" cap="none" spc="0" baseline="0">
                <a:ln>
                  <a:noFill/>
                </a:ln>
                <a:solidFill>
                  <a:srgbClr val="000000"/>
                </a:solidFill>
                <a:uFillTx/>
                <a:latin typeface="+mj-lt"/>
                <a:ea typeface="+mj-ea"/>
                <a:cs typeface="+mj-cs"/>
                <a:sym typeface="Helvetica Light"/>
              </a:defRPr>
            </a:lvl9pPr>
          </a:lstStyle>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Выполнил студент группы БПИ 219</a:t>
            </a: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образовательной программы </a:t>
            </a:r>
          </a:p>
          <a:p>
            <a:pPr marL="0" indent="0" algn="r" hangingPunct="1">
              <a:spcBef>
                <a:spcPts val="0"/>
              </a:spcBef>
              <a:buNone/>
            </a:pPr>
            <a:r>
              <a:rPr lang="ru-RU" sz="1200" dirty="0">
                <a:solidFill>
                  <a:srgbClr val="000066"/>
                </a:solidFill>
                <a:latin typeface="HSE Sans" panose="02000000000000000000" pitchFamily="50" charset="0"/>
                <a:cs typeface="Arial" panose="020B0604020202020204" pitchFamily="34" charset="0"/>
              </a:rPr>
              <a:t>09.03.04 «Программная инженерия»</a:t>
            </a: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Артемов Никита Владиславович</a:t>
            </a: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Руководитель:</a:t>
            </a: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Доцент ДПИ</a:t>
            </a:r>
          </a:p>
          <a:p>
            <a:pPr marL="0" indent="0" algn="r" hangingPunct="1">
              <a:spcBef>
                <a:spcPts val="0"/>
              </a:spcBef>
              <a:buNone/>
            </a:pPr>
            <a:r>
              <a:rPr kumimoji="1" lang="ru-RU" sz="1200" dirty="0">
                <a:solidFill>
                  <a:srgbClr val="000066"/>
                </a:solidFill>
                <a:latin typeface="HSE Sans" panose="02000000000000000000" pitchFamily="50" charset="0"/>
                <a:cs typeface="Arial" panose="020B0604020202020204" pitchFamily="34" charset="0"/>
              </a:rPr>
              <a:t>Кандидат технических наук</a:t>
            </a:r>
          </a:p>
          <a:p>
            <a:pPr marL="0" indent="0" algn="r" hangingPunct="1">
              <a:spcBef>
                <a:spcPts val="0"/>
              </a:spcBef>
              <a:buNone/>
            </a:pPr>
            <a:r>
              <a:rPr kumimoji="1" lang="ru-RU" sz="1200" dirty="0" err="1">
                <a:solidFill>
                  <a:srgbClr val="000066"/>
                </a:solidFill>
                <a:latin typeface="HSE Sans" panose="02000000000000000000" pitchFamily="50" charset="0"/>
                <a:cs typeface="Arial" panose="020B0604020202020204" pitchFamily="34" charset="0"/>
              </a:rPr>
              <a:t>Брейман</a:t>
            </a:r>
            <a:r>
              <a:rPr kumimoji="1" lang="ru-RU" sz="1200" dirty="0">
                <a:solidFill>
                  <a:srgbClr val="000066"/>
                </a:solidFill>
                <a:latin typeface="HSE Sans" panose="02000000000000000000" pitchFamily="50" charset="0"/>
                <a:cs typeface="Arial" panose="020B0604020202020204" pitchFamily="34" charset="0"/>
              </a:rPr>
              <a:t> Александр Давидович</a:t>
            </a:r>
            <a:endParaRPr kumimoji="1" lang="ru-RU" sz="1200" dirty="0">
              <a:solidFill>
                <a:srgbClr val="FF0000"/>
              </a:solidFill>
              <a:latin typeface="HSE Sans" panose="02000000000000000000" pitchFamily="50" charset="0"/>
              <a:cs typeface="Arial" panose="020B0604020202020204" pitchFamily="34" charset="0"/>
            </a:endParaRPr>
          </a:p>
          <a:p>
            <a:pPr marL="0" indent="0" algn="r" hangingPunct="1">
              <a:spcBef>
                <a:spcPts val="0"/>
              </a:spcBef>
              <a:buNone/>
            </a:pPr>
            <a:endParaRPr kumimoji="1" lang="ru-RU" sz="825" dirty="0">
              <a:solidFill>
                <a:srgbClr val="FF0000"/>
              </a:solidFill>
              <a:latin typeface="HSE Sans" panose="02000000000000000000" pitchFamily="50" charset="0"/>
              <a:cs typeface="Arial" panose="020B0604020202020204" pitchFamily="34" charset="0"/>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36A3383B-5309-4371-88E1-923C77647950}"/>
              </a:ext>
            </a:extLst>
          </p:cNvPr>
          <p:cNvSpPr>
            <a:spLocks noGrp="1"/>
          </p:cNvSpPr>
          <p:nvPr>
            <p:ph type="sldNum" sz="quarter" idx="2"/>
          </p:nvPr>
        </p:nvSpPr>
        <p:spPr/>
        <p:txBody>
          <a:bodyPr/>
          <a:lstStyle/>
          <a:p>
            <a:fld id="{86CB4B4D-7CA3-9044-876B-883B54F8677D}" type="slidenum">
              <a:rPr lang="ru-RU" smtClean="0"/>
              <a:pPr/>
              <a:t>10</a:t>
            </a:fld>
            <a:endParaRPr lang="ru-RU" dirty="0"/>
          </a:p>
        </p:txBody>
      </p:sp>
      <p:sp>
        <p:nvSpPr>
          <p:cNvPr id="3" name="Заголовок 2">
            <a:extLst>
              <a:ext uri="{FF2B5EF4-FFF2-40B4-BE49-F238E27FC236}">
                <a16:creationId xmlns:a16="http://schemas.microsoft.com/office/drawing/2014/main" id="{D72FC6F4-EF5F-44C9-BAC6-51AA1B08BF5C}"/>
              </a:ext>
            </a:extLst>
          </p:cNvPr>
          <p:cNvSpPr>
            <a:spLocks noGrp="1"/>
          </p:cNvSpPr>
          <p:nvPr>
            <p:ph type="title"/>
          </p:nvPr>
        </p:nvSpPr>
        <p:spPr/>
        <p:txBody>
          <a:bodyPr/>
          <a:lstStyle/>
          <a:p>
            <a:r>
              <a:rPr lang="ru-RU" dirty="0"/>
              <a:t>РЕЗУЛЬТАТЫ</a:t>
            </a:r>
          </a:p>
        </p:txBody>
      </p:sp>
      <p:sp>
        <p:nvSpPr>
          <p:cNvPr id="4" name="Текст 3">
            <a:extLst>
              <a:ext uri="{FF2B5EF4-FFF2-40B4-BE49-F238E27FC236}">
                <a16:creationId xmlns:a16="http://schemas.microsoft.com/office/drawing/2014/main" id="{F284434F-B403-420B-9D88-FCDCC15D5771}"/>
              </a:ext>
            </a:extLst>
          </p:cNvPr>
          <p:cNvSpPr>
            <a:spLocks noGrp="1"/>
          </p:cNvSpPr>
          <p:nvPr>
            <p:ph type="body" idx="1"/>
          </p:nvPr>
        </p:nvSpPr>
        <p:spPr>
          <a:xfrm>
            <a:off x="215516" y="1302860"/>
            <a:ext cx="8712968" cy="3564146"/>
          </a:xfrm>
        </p:spPr>
        <p:txBody>
          <a:bodyPr>
            <a:normAutofit/>
          </a:bodyPr>
          <a:lstStyle/>
          <a:p>
            <a:r>
              <a:rPr lang="ru-RU" dirty="0"/>
              <a:t>Текущие результаты</a:t>
            </a:r>
          </a:p>
          <a:p>
            <a:pPr marL="285750" indent="-285750">
              <a:buFont typeface="Arial" panose="020B0604020202020204" pitchFamily="34" charset="0"/>
              <a:buChar char="•"/>
            </a:pPr>
            <a:r>
              <a:rPr lang="ru-RU" dirty="0"/>
              <a:t>Проведен анализ существующих решений</a:t>
            </a:r>
          </a:p>
          <a:p>
            <a:pPr marL="285750" indent="-285750">
              <a:buFont typeface="Arial" panose="020B0604020202020204" pitchFamily="34" charset="0"/>
              <a:buChar char="•"/>
            </a:pPr>
            <a:r>
              <a:rPr lang="ru-RU" dirty="0"/>
              <a:t>Сформированы требования</a:t>
            </a:r>
          </a:p>
          <a:p>
            <a:pPr marL="285750" indent="-285750">
              <a:buFont typeface="Arial" panose="020B0604020202020204" pitchFamily="34" charset="0"/>
              <a:buChar char="•"/>
            </a:pPr>
            <a:r>
              <a:rPr lang="ru-RU" dirty="0"/>
              <a:t>Спроектирована архитектура системы</a:t>
            </a:r>
          </a:p>
          <a:p>
            <a:pPr marL="285750" indent="-285750">
              <a:buFont typeface="Arial" panose="020B0604020202020204" pitchFamily="34" charset="0"/>
              <a:buChar char="•"/>
            </a:pPr>
            <a:r>
              <a:rPr lang="ru-RU" dirty="0"/>
              <a:t>Реализовано </a:t>
            </a:r>
            <a:r>
              <a:rPr lang="ru-RU"/>
              <a:t>и протестировано</a:t>
            </a:r>
            <a:endParaRPr lang="en-US" dirty="0"/>
          </a:p>
          <a:p>
            <a:pPr marL="285750" indent="-285750">
              <a:buFont typeface="Arial" panose="020B0604020202020204" pitchFamily="34" charset="0"/>
              <a:buChar char="•"/>
            </a:pPr>
            <a:r>
              <a:rPr lang="ru-RU" dirty="0"/>
              <a:t>Разработанная и функционирующая серверная часть веб-приложения</a:t>
            </a:r>
            <a:r>
              <a:rPr lang="en-US" dirty="0"/>
              <a:t> </a:t>
            </a:r>
            <a:r>
              <a:rPr lang="ru-RU" dirty="0"/>
              <a:t>с учетом всех требований</a:t>
            </a:r>
            <a:r>
              <a:rPr lang="en-US" dirty="0"/>
              <a:t>;</a:t>
            </a:r>
            <a:endParaRPr lang="ru-RU" dirty="0"/>
          </a:p>
          <a:p>
            <a:pPr marL="285750" indent="-285750">
              <a:buFont typeface="Arial" panose="020B0604020202020204" pitchFamily="34" charset="0"/>
              <a:buChar char="•"/>
            </a:pPr>
            <a:r>
              <a:rPr lang="ru-RU" dirty="0"/>
              <a:t>Кодовая база подготовлена для будущих интеграций с внутренними системами компаний</a:t>
            </a:r>
          </a:p>
        </p:txBody>
      </p:sp>
      <p:sp>
        <p:nvSpPr>
          <p:cNvPr id="5" name="Нижний колонтитул 4">
            <a:extLst>
              <a:ext uri="{FF2B5EF4-FFF2-40B4-BE49-F238E27FC236}">
                <a16:creationId xmlns:a16="http://schemas.microsoft.com/office/drawing/2014/main" id="{F2AF337D-4F26-46B1-8A15-D1350813CC07}"/>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4022447404"/>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2864A567-FBF7-4B39-A32D-3FD369C4BBF0}"/>
              </a:ext>
            </a:extLst>
          </p:cNvPr>
          <p:cNvSpPr>
            <a:spLocks noGrp="1"/>
          </p:cNvSpPr>
          <p:nvPr>
            <p:ph type="sldNum" sz="quarter" idx="2"/>
          </p:nvPr>
        </p:nvSpPr>
        <p:spPr/>
        <p:txBody>
          <a:bodyPr/>
          <a:lstStyle/>
          <a:p>
            <a:fld id="{86CB4B4D-7CA3-9044-876B-883B54F8677D}" type="slidenum">
              <a:rPr lang="ru-RU" smtClean="0"/>
              <a:t>11</a:t>
            </a:fld>
            <a:endParaRPr lang="ru-RU" dirty="0"/>
          </a:p>
        </p:txBody>
      </p:sp>
      <p:sp>
        <p:nvSpPr>
          <p:cNvPr id="8" name="Текст 7">
            <a:extLst>
              <a:ext uri="{FF2B5EF4-FFF2-40B4-BE49-F238E27FC236}">
                <a16:creationId xmlns:a16="http://schemas.microsoft.com/office/drawing/2014/main" id="{2EA93969-D57B-441F-B031-36A7B1F7F3BC}"/>
              </a:ext>
            </a:extLst>
          </p:cNvPr>
          <p:cNvSpPr>
            <a:spLocks noGrp="1"/>
          </p:cNvSpPr>
          <p:nvPr>
            <p:ph type="body" sz="quarter" idx="14"/>
          </p:nvPr>
        </p:nvSpPr>
        <p:spPr>
          <a:xfrm>
            <a:off x="3988027" y="3939902"/>
            <a:ext cx="3456384" cy="356906"/>
          </a:xfrm>
        </p:spPr>
        <p:txBody>
          <a:bodyPr>
            <a:normAutofit fontScale="92500" lnSpcReduction="10000"/>
          </a:bodyPr>
          <a:lstStyle/>
          <a:p>
            <a:r>
              <a:rPr lang="ru-RU" dirty="0"/>
              <a:t>Москва, 2025</a:t>
            </a:r>
          </a:p>
        </p:txBody>
      </p:sp>
      <p:sp>
        <p:nvSpPr>
          <p:cNvPr id="10" name="Текст 9">
            <a:extLst>
              <a:ext uri="{FF2B5EF4-FFF2-40B4-BE49-F238E27FC236}">
                <a16:creationId xmlns:a16="http://schemas.microsoft.com/office/drawing/2014/main" id="{B8111CD8-88A6-4946-A210-055E72E202EF}"/>
              </a:ext>
            </a:extLst>
          </p:cNvPr>
          <p:cNvSpPr>
            <a:spLocks noGrp="1"/>
          </p:cNvSpPr>
          <p:nvPr>
            <p:ph type="body" sz="quarter" idx="16"/>
          </p:nvPr>
        </p:nvSpPr>
        <p:spPr>
          <a:xfrm>
            <a:off x="3519913" y="2275718"/>
            <a:ext cx="4392613" cy="1376151"/>
          </a:xfrm>
        </p:spPr>
        <p:txBody>
          <a:bodyPr>
            <a:noAutofit/>
          </a:bodyPr>
          <a:lstStyle/>
          <a:p>
            <a:r>
              <a:rPr lang="ru-RU" sz="1200" dirty="0"/>
              <a:t>Артемов Никита Владиславович</a:t>
            </a:r>
          </a:p>
          <a:p>
            <a:r>
              <a:rPr lang="ru-RU" sz="1200" dirty="0"/>
              <a:t>СЭД с расширенным </a:t>
            </a:r>
            <a:r>
              <a:rPr lang="ru-RU" sz="1200" dirty="0" err="1"/>
              <a:t>версионированием</a:t>
            </a:r>
            <a:endParaRPr lang="en-GB" sz="1200" dirty="0"/>
          </a:p>
          <a:p>
            <a:br>
              <a:rPr lang="ru-RU" sz="800" dirty="0"/>
            </a:br>
            <a:r>
              <a:rPr lang="en-US" sz="1200" dirty="0" err="1"/>
              <a:t>nvartemov</a:t>
            </a:r>
            <a:r>
              <a:rPr lang="en" sz="1200" dirty="0"/>
              <a:t>@edu.hse.ru</a:t>
            </a:r>
          </a:p>
          <a:p>
            <a:endParaRPr lang="ru-RU" sz="1200" dirty="0"/>
          </a:p>
        </p:txBody>
      </p:sp>
      <p:sp>
        <p:nvSpPr>
          <p:cNvPr id="9" name="Текст 8">
            <a:extLst>
              <a:ext uri="{FF2B5EF4-FFF2-40B4-BE49-F238E27FC236}">
                <a16:creationId xmlns:a16="http://schemas.microsoft.com/office/drawing/2014/main" id="{ADD52ACE-7764-4DFE-BC26-ED4A8ED84CE5}"/>
              </a:ext>
            </a:extLst>
          </p:cNvPr>
          <p:cNvSpPr>
            <a:spLocks noGrp="1"/>
          </p:cNvSpPr>
          <p:nvPr>
            <p:ph type="body" sz="quarter" idx="15"/>
          </p:nvPr>
        </p:nvSpPr>
        <p:spPr/>
        <p:txBody>
          <a:bodyPr/>
          <a:lstStyle/>
          <a:p>
            <a:r>
              <a:rPr lang="ru-RU" dirty="0"/>
              <a:t>Благодарю за внимание!</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BB3A74A-2CB2-4FA8-957C-46E6F9CB8B97}"/>
              </a:ext>
            </a:extLst>
          </p:cNvPr>
          <p:cNvSpPr>
            <a:spLocks noGrp="1"/>
          </p:cNvSpPr>
          <p:nvPr>
            <p:ph type="sldNum" sz="quarter" idx="2"/>
          </p:nvPr>
        </p:nvSpPr>
        <p:spPr/>
        <p:txBody>
          <a:bodyPr/>
          <a:lstStyle/>
          <a:p>
            <a:fld id="{86CB4B4D-7CA3-9044-876B-883B54F8677D}" type="slidenum">
              <a:rPr lang="ru-RU" smtClean="0"/>
              <a:pPr/>
              <a:t>12</a:t>
            </a:fld>
            <a:endParaRPr lang="ru-RU" dirty="0"/>
          </a:p>
        </p:txBody>
      </p:sp>
      <p:sp>
        <p:nvSpPr>
          <p:cNvPr id="3" name="Заголовок 2">
            <a:extLst>
              <a:ext uri="{FF2B5EF4-FFF2-40B4-BE49-F238E27FC236}">
                <a16:creationId xmlns:a16="http://schemas.microsoft.com/office/drawing/2014/main" id="{D75D5B8C-ECF9-4E31-94A8-349597A75D7F}"/>
              </a:ext>
            </a:extLst>
          </p:cNvPr>
          <p:cNvSpPr>
            <a:spLocks noGrp="1"/>
          </p:cNvSpPr>
          <p:nvPr>
            <p:ph type="title"/>
          </p:nvPr>
        </p:nvSpPr>
        <p:spPr/>
        <p:txBody>
          <a:bodyPr>
            <a:normAutofit/>
          </a:bodyPr>
          <a:lstStyle/>
          <a:p>
            <a:r>
              <a:rPr lang="ru-RU" dirty="0"/>
              <a:t>СПИСОК ИСПОЛЬЗОВАННЫХ ИСТОЧНИКОВ</a:t>
            </a:r>
          </a:p>
        </p:txBody>
      </p:sp>
      <p:sp>
        <p:nvSpPr>
          <p:cNvPr id="4" name="Текст 3">
            <a:extLst>
              <a:ext uri="{FF2B5EF4-FFF2-40B4-BE49-F238E27FC236}">
                <a16:creationId xmlns:a16="http://schemas.microsoft.com/office/drawing/2014/main" id="{F3B9D88E-10D8-40EE-8804-E1F0A11EEED8}"/>
              </a:ext>
            </a:extLst>
          </p:cNvPr>
          <p:cNvSpPr>
            <a:spLocks noGrp="1"/>
          </p:cNvSpPr>
          <p:nvPr>
            <p:ph type="body" idx="1"/>
          </p:nvPr>
        </p:nvSpPr>
        <p:spPr/>
        <p:txBody>
          <a:bodyPr>
            <a:noAutofit/>
          </a:bodyPr>
          <a:lstStyle/>
          <a:p>
            <a:pPr marL="228600" indent="-228600">
              <a:buFont typeface="+mj-lt"/>
              <a:buAutoNum type="arabicPeriod"/>
            </a:pPr>
            <a:r>
              <a:rPr lang="ru-RU" sz="1000" dirty="0"/>
              <a:t>1С: Документооборот// 1С Документооборот 8</a:t>
            </a:r>
            <a:r>
              <a:rPr lang="en" sz="1000" dirty="0"/>
              <a:t> URL: https://</a:t>
            </a:r>
            <a:r>
              <a:rPr lang="en-GB" sz="1000" dirty="0"/>
              <a:t>https://v8.1c.ru/doc8/</a:t>
            </a:r>
            <a:endParaRPr lang="en" sz="1000" dirty="0"/>
          </a:p>
          <a:p>
            <a:pPr marL="228600" indent="-228600">
              <a:buFont typeface="+mj-lt"/>
              <a:buAutoNum type="arabicPeriod"/>
            </a:pPr>
            <a:r>
              <a:rPr lang="ru-RU" sz="1000" dirty="0" err="1"/>
              <a:t>Контур.Диадок</a:t>
            </a:r>
            <a:r>
              <a:rPr lang="ru-RU" sz="1000" dirty="0"/>
              <a:t> // Официальный сайт ЭДО </a:t>
            </a:r>
            <a:r>
              <a:rPr lang="ru-RU" sz="1000" dirty="0" err="1"/>
              <a:t>Диадок</a:t>
            </a:r>
            <a:r>
              <a:rPr lang="ru-RU" sz="1000" dirty="0"/>
              <a:t> </a:t>
            </a:r>
            <a:r>
              <a:rPr lang="en" sz="1000" dirty="0"/>
              <a:t>URL: https://</a:t>
            </a:r>
            <a:r>
              <a:rPr lang="en" sz="1000" dirty="0" err="1"/>
              <a:t>www.diadoc.ru</a:t>
            </a:r>
            <a:r>
              <a:rPr lang="en" sz="1000" dirty="0"/>
              <a:t>/</a:t>
            </a:r>
          </a:p>
          <a:p>
            <a:pPr marL="228600" indent="-228600">
              <a:buFont typeface="+mj-lt"/>
              <a:buAutoNum type="arabicPeriod"/>
            </a:pPr>
            <a:r>
              <a:rPr lang="ru-RU" sz="1000" dirty="0"/>
              <a:t>АСТРАЛ ЭДО // Астрал ЭДО для электронного документооборота </a:t>
            </a:r>
            <a:r>
              <a:rPr lang="en" sz="1000" dirty="0"/>
              <a:t>URL: https://</a:t>
            </a:r>
            <a:r>
              <a:rPr lang="en-GB" sz="1000" dirty="0"/>
              <a:t>https://</a:t>
            </a:r>
            <a:r>
              <a:rPr lang="en-GB" sz="1000" dirty="0" err="1"/>
              <a:t>astral.ru</a:t>
            </a:r>
            <a:r>
              <a:rPr lang="en-GB" sz="1000" dirty="0"/>
              <a:t>/products/astral-</a:t>
            </a:r>
            <a:r>
              <a:rPr lang="en-GB" sz="1000" dirty="0" err="1"/>
              <a:t>edo</a:t>
            </a:r>
            <a:r>
              <a:rPr lang="en-GB" sz="1000" dirty="0"/>
              <a:t>/</a:t>
            </a:r>
            <a:endParaRPr lang="en" sz="1000" dirty="0"/>
          </a:p>
          <a:p>
            <a:pPr marL="228600" indent="-228600">
              <a:buFont typeface="+mj-lt"/>
              <a:buAutoNum type="arabicPeriod"/>
            </a:pPr>
            <a:r>
              <a:rPr lang="ru-RU" sz="1000" dirty="0"/>
              <a:t>СЭД ТЕЗИС</a:t>
            </a:r>
            <a:r>
              <a:rPr lang="en" sz="1000" dirty="0"/>
              <a:t> // </a:t>
            </a:r>
            <a:r>
              <a:rPr lang="ru-RU" sz="1000" dirty="0"/>
              <a:t>Систем электронного </a:t>
            </a:r>
            <a:r>
              <a:rPr lang="ru-RU" sz="1000" dirty="0" err="1"/>
              <a:t>докуметооборота</a:t>
            </a:r>
            <a:r>
              <a:rPr lang="ru-RU" sz="1000" dirty="0"/>
              <a:t> (СЭД) ТЕЗИС </a:t>
            </a:r>
            <a:r>
              <a:rPr lang="en" sz="1000" dirty="0"/>
              <a:t>URL: https://</a:t>
            </a:r>
            <a:r>
              <a:rPr lang="en-GB" sz="1000" dirty="0"/>
              <a:t>https://https://</a:t>
            </a:r>
            <a:r>
              <a:rPr lang="en-GB" sz="1000" dirty="0" err="1"/>
              <a:t>www.tezis-doc.ru</a:t>
            </a:r>
            <a:r>
              <a:rPr lang="en" sz="1000" dirty="0"/>
              <a:t>/</a:t>
            </a:r>
          </a:p>
        </p:txBody>
      </p:sp>
      <p:sp>
        <p:nvSpPr>
          <p:cNvPr id="5" name="Нижний колонтитул 4">
            <a:extLst>
              <a:ext uri="{FF2B5EF4-FFF2-40B4-BE49-F238E27FC236}">
                <a16:creationId xmlns:a16="http://schemas.microsoft.com/office/drawing/2014/main" id="{3958AC6A-6926-47CF-B7C6-78EF284D87B3}"/>
              </a:ext>
            </a:extLst>
          </p:cNvPr>
          <p:cNvSpPr>
            <a:spLocks noGrp="1"/>
          </p:cNvSpPr>
          <p:nvPr>
            <p:ph type="ftr" sz="quarter" idx="10"/>
          </p:nvPr>
        </p:nvSpPr>
        <p:spPr/>
        <p:txBody>
          <a:bodyPr/>
          <a:lstStyle/>
          <a:p>
            <a:r>
              <a:rPr lang="ru-RU"/>
              <a:t>Артемов Н.В., </a:t>
            </a:r>
            <a:r>
              <a:rPr lang="ru-RU" dirty="0"/>
              <a:t>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467961129"/>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3" name="Rectangle 9"/>
          <p:cNvSpPr>
            <a:spLocks noChangeArrowheads="1"/>
          </p:cNvSpPr>
          <p:nvPr/>
        </p:nvSpPr>
        <p:spPr bwMode="auto">
          <a:xfrm>
            <a:off x="6224051" y="1691879"/>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4" name="Rectangle 10"/>
          <p:cNvSpPr>
            <a:spLocks noChangeArrowheads="1"/>
          </p:cNvSpPr>
          <p:nvPr/>
        </p:nvSpPr>
        <p:spPr bwMode="auto">
          <a:xfrm>
            <a:off x="6224051" y="2975372"/>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4345" name="Rectangle 11"/>
          <p:cNvSpPr>
            <a:spLocks noChangeArrowheads="1"/>
          </p:cNvSpPr>
          <p:nvPr/>
        </p:nvSpPr>
        <p:spPr bwMode="auto">
          <a:xfrm>
            <a:off x="6224051" y="4193381"/>
            <a:ext cx="1335623" cy="669414"/>
          </a:xfrm>
          <a:prstGeom prst="rect">
            <a:avLst/>
          </a:prstGeom>
          <a:noFill/>
          <a:ln w="9525">
            <a:noFill/>
            <a:miter lim="800000"/>
          </a:ln>
        </p:spPr>
        <p:txBody>
          <a:bodyPr wrap="none">
            <a:spAutoFit/>
          </a:bodyPr>
          <a:lstStyle/>
          <a:p>
            <a:r>
              <a:rPr lang="ru-RU" sz="3750" dirty="0">
                <a:solidFill>
                  <a:srgbClr val="FFFFFF"/>
                </a:solidFill>
                <a:latin typeface="Arial" panose="020B0604020202020204" pitchFamily="34" charset="0"/>
                <a:cs typeface="Arial" panose="020B0604020202020204" pitchFamily="34" charset="0"/>
              </a:rPr>
              <a:t>фото</a:t>
            </a:r>
            <a:endParaRPr lang="en-US" sz="3750" dirty="0">
              <a:solidFill>
                <a:srgbClr val="FFFFFF"/>
              </a:solidFill>
              <a:latin typeface="Segoe UI" panose="020B0502040204020203" pitchFamily="34" charset="0"/>
              <a:cs typeface="Arial" panose="020B0604020202020204" pitchFamily="34" charset="0"/>
            </a:endParaRPr>
          </a:p>
        </p:txBody>
      </p:sp>
      <p:sp>
        <p:nvSpPr>
          <p:cNvPr id="11" name="Номер слайда 10"/>
          <p:cNvSpPr>
            <a:spLocks noGrp="1"/>
          </p:cNvSpPr>
          <p:nvPr>
            <p:ph type="sldNum" sz="quarter" idx="2"/>
          </p:nvPr>
        </p:nvSpPr>
        <p:spPr>
          <a:xfrm>
            <a:off x="8815531" y="4904513"/>
            <a:ext cx="285335" cy="207749"/>
          </a:xfrm>
        </p:spPr>
        <p:txBody>
          <a:bodyPr vert="horz" wrap="square" lIns="68580" tIns="34290" rIns="68580" bIns="34290" numCol="1" anchor="ctr" anchorCtr="0" compatLnSpc="1">
            <a:spAutoFit/>
          </a:bodyPr>
          <a:lstStyle/>
          <a:p>
            <a:pPr>
              <a:defRPr/>
            </a:pPr>
            <a:fld id="{CB65F501-F5CC-4E12-934E-78BB5E4DA208}" type="slidenum">
              <a:rPr lang="en-US">
                <a:solidFill>
                  <a:schemeClr val="tx1"/>
                </a:solidFill>
              </a:rPr>
              <a:t>2</a:t>
            </a:fld>
            <a:endParaRPr lang="en-US" dirty="0">
              <a:solidFill>
                <a:schemeClr val="tx1"/>
              </a:solidFill>
            </a:endParaRPr>
          </a:p>
        </p:txBody>
      </p:sp>
      <p:sp>
        <p:nvSpPr>
          <p:cNvPr id="7" name="Заголовок 6">
            <a:extLst>
              <a:ext uri="{FF2B5EF4-FFF2-40B4-BE49-F238E27FC236}">
                <a16:creationId xmlns:a16="http://schemas.microsoft.com/office/drawing/2014/main" id="{12ABD3AE-01E6-49E2-970B-4E1EE5926921}"/>
              </a:ext>
            </a:extLst>
          </p:cNvPr>
          <p:cNvSpPr>
            <a:spLocks noGrp="1"/>
          </p:cNvSpPr>
          <p:nvPr>
            <p:ph type="title"/>
          </p:nvPr>
        </p:nvSpPr>
        <p:spPr>
          <a:xfrm>
            <a:off x="1000474" y="61882"/>
            <a:ext cx="8100392" cy="936105"/>
          </a:xfrm>
        </p:spPr>
        <p:txBody>
          <a:bodyPr>
            <a:normAutofit/>
          </a:bodyPr>
          <a:lstStyle/>
          <a:p>
            <a:r>
              <a:rPr lang="ru-RU" dirty="0"/>
              <a:t>ОПИСАНИЕ ПРЕДМЕТНОЙ ОБЛАСТИ И ПРОБЛЕМЫ</a:t>
            </a:r>
          </a:p>
        </p:txBody>
      </p:sp>
      <p:sp>
        <p:nvSpPr>
          <p:cNvPr id="6" name="Нижний колонтитул 5">
            <a:extLst>
              <a:ext uri="{FF2B5EF4-FFF2-40B4-BE49-F238E27FC236}">
                <a16:creationId xmlns:a16="http://schemas.microsoft.com/office/drawing/2014/main" id="{7F578D63-0FB9-4077-BD5C-2C070F58BC2B}"/>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
        <p:nvSpPr>
          <p:cNvPr id="2" name="Текст 3">
            <a:extLst>
              <a:ext uri="{FF2B5EF4-FFF2-40B4-BE49-F238E27FC236}">
                <a16:creationId xmlns:a16="http://schemas.microsoft.com/office/drawing/2014/main" id="{60D9B1A1-F5AB-F337-B445-BDEF734D301F}"/>
              </a:ext>
            </a:extLst>
          </p:cNvPr>
          <p:cNvSpPr>
            <a:spLocks noGrp="1"/>
          </p:cNvSpPr>
          <p:nvPr>
            <p:ph type="body" idx="1"/>
          </p:nvPr>
        </p:nvSpPr>
        <p:spPr>
          <a:xfrm>
            <a:off x="251520" y="1131589"/>
            <a:ext cx="8712968" cy="3666515"/>
          </a:xfrm>
        </p:spPr>
        <p:txBody>
          <a:bodyPr>
            <a:noAutofit/>
          </a:bodyPr>
          <a:lstStyle/>
          <a:p>
            <a:pPr marL="285750" indent="-285750">
              <a:buFont typeface="Arial" panose="020B0604020202020204" pitchFamily="34" charset="0"/>
              <a:buChar char="•"/>
            </a:pPr>
            <a:r>
              <a:rPr lang="ru-RU" sz="1700" dirty="0"/>
              <a:t>Предметная область: Разрабатываемая система предназначена для организации электронного документооборота и охватывает широкий спектр процессов, связанных с созданием, обработкой, хранением и обменом документами в цифровом формате. В современных организациях документооборот выходит за рамки работы с традиционной договорной документацией: он включает обработку заявок, служебных записок, отчетов и других информационных сообщений, отражающих многообразие бизнес-процессов. Ключевыми особенностями системы являются её способность интегрировать различные функциональные направления (домены) в единой платформе и расширенное </a:t>
            </a:r>
            <a:r>
              <a:rPr lang="ru-RU" sz="1700" dirty="0" err="1"/>
              <a:t>версионирование</a:t>
            </a:r>
            <a:r>
              <a:rPr lang="ru-RU" sz="1700" dirty="0"/>
              <a:t>.</a:t>
            </a:r>
          </a:p>
          <a:p>
            <a:pPr marL="285750" indent="-285750">
              <a:buFont typeface="Arial" panose="020B0604020202020204" pitchFamily="34" charset="0"/>
              <a:buChar char="•"/>
            </a:pPr>
            <a:r>
              <a:rPr lang="ru-RU" sz="1700" dirty="0"/>
              <a:t>Проблема: Существующие решения ограничены в гибкости изменения конфигураций бизнес процессов и не поддерживают полноценную кросс-доменную функциональность.</a:t>
            </a: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6E8B8ACD-F253-4418-9D1E-4B64DB7F44CF}"/>
              </a:ext>
            </a:extLst>
          </p:cNvPr>
          <p:cNvSpPr>
            <a:spLocks noGrp="1"/>
          </p:cNvSpPr>
          <p:nvPr>
            <p:ph type="sldNum" sz="quarter" idx="2"/>
          </p:nvPr>
        </p:nvSpPr>
        <p:spPr/>
        <p:txBody>
          <a:bodyPr/>
          <a:lstStyle/>
          <a:p>
            <a:fld id="{86CB4B4D-7CA3-9044-876B-883B54F8677D}" type="slidenum">
              <a:rPr lang="ru-RU" smtClean="0"/>
              <a:pPr/>
              <a:t>3</a:t>
            </a:fld>
            <a:endParaRPr lang="ru-RU" dirty="0"/>
          </a:p>
        </p:txBody>
      </p:sp>
      <p:sp>
        <p:nvSpPr>
          <p:cNvPr id="3" name="Заголовок 2">
            <a:extLst>
              <a:ext uri="{FF2B5EF4-FFF2-40B4-BE49-F238E27FC236}">
                <a16:creationId xmlns:a16="http://schemas.microsoft.com/office/drawing/2014/main" id="{4D3F1203-C975-4E31-B65F-E96CDE54E612}"/>
              </a:ext>
            </a:extLst>
          </p:cNvPr>
          <p:cNvSpPr>
            <a:spLocks noGrp="1"/>
          </p:cNvSpPr>
          <p:nvPr>
            <p:ph type="title"/>
          </p:nvPr>
        </p:nvSpPr>
        <p:spPr/>
        <p:txBody>
          <a:bodyPr/>
          <a:lstStyle/>
          <a:p>
            <a:r>
              <a:rPr lang="ru-RU" dirty="0"/>
              <a:t>АКТУАЛЬНОСТЬ РАБОТЫ</a:t>
            </a:r>
          </a:p>
        </p:txBody>
      </p:sp>
      <p:sp>
        <p:nvSpPr>
          <p:cNvPr id="4" name="Текст 3">
            <a:extLst>
              <a:ext uri="{FF2B5EF4-FFF2-40B4-BE49-F238E27FC236}">
                <a16:creationId xmlns:a16="http://schemas.microsoft.com/office/drawing/2014/main" id="{9573EFFD-D0A6-4400-A5D0-01AA9F6B464F}"/>
              </a:ext>
            </a:extLst>
          </p:cNvPr>
          <p:cNvSpPr>
            <a:spLocks noGrp="1"/>
          </p:cNvSpPr>
          <p:nvPr>
            <p:ph type="body" idx="1"/>
          </p:nvPr>
        </p:nvSpPr>
        <p:spPr/>
        <p:txBody>
          <a:bodyPr>
            <a:normAutofit/>
          </a:bodyPr>
          <a:lstStyle/>
          <a:p>
            <a:r>
              <a:rPr lang="ru-RU" sz="1800" dirty="0"/>
              <a:t>В условиях постоянных изменений требований и внутренних процессов современные организации нуждаются в гибких и адаптивных инструментах для эффективного управления документами, однако существующие решения часто ограничены в возможностях и гибкости настройки, что затрудняет адаптацию процессов под специфические нужды компании. </a:t>
            </a:r>
            <a:endParaRPr lang="en-RU" sz="1800" dirty="0"/>
          </a:p>
          <a:p>
            <a:r>
              <a:rPr lang="ru-RU" sz="1800" dirty="0"/>
              <a:t>Кросс-доменное приложение, объединяющее в себе гибкую настройку бизнес-процессов, унификацию работы пользователей и системное управление изменениями с использованием расширенного </a:t>
            </a:r>
            <a:r>
              <a:rPr lang="ru-RU" sz="1800" dirty="0" err="1"/>
              <a:t>версионирования</a:t>
            </a:r>
            <a:r>
              <a:rPr lang="ru-RU" sz="1800" dirty="0"/>
              <a:t>, является крайне актуальной задачей для современных организаций. Такое приложение позволит обеспечить прозрачность и структурированность процессов, повысить эффективность работы сотрудников и создать устойчивую основу для дальнейшего развития бизнеса в условиях динамичной среды.</a:t>
            </a:r>
          </a:p>
        </p:txBody>
      </p:sp>
      <p:sp>
        <p:nvSpPr>
          <p:cNvPr id="5" name="Нижний колонтитул 4">
            <a:extLst>
              <a:ext uri="{FF2B5EF4-FFF2-40B4-BE49-F238E27FC236}">
                <a16:creationId xmlns:a16="http://schemas.microsoft.com/office/drawing/2014/main" id="{A35C8E23-4794-411A-B8BB-6CC68B41DB3C}"/>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2243169068"/>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9A644AD1-4A1C-4582-80BF-B938D812A1FB}"/>
              </a:ext>
            </a:extLst>
          </p:cNvPr>
          <p:cNvSpPr>
            <a:spLocks noGrp="1"/>
          </p:cNvSpPr>
          <p:nvPr>
            <p:ph type="sldNum" sz="quarter" idx="2"/>
          </p:nvPr>
        </p:nvSpPr>
        <p:spPr/>
        <p:txBody>
          <a:bodyPr/>
          <a:lstStyle/>
          <a:p>
            <a:fld id="{86CB4B4D-7CA3-9044-876B-883B54F8677D}" type="slidenum">
              <a:rPr lang="ru-RU" smtClean="0"/>
              <a:pPr/>
              <a:t>4</a:t>
            </a:fld>
            <a:endParaRPr lang="ru-RU" dirty="0"/>
          </a:p>
        </p:txBody>
      </p:sp>
      <p:sp>
        <p:nvSpPr>
          <p:cNvPr id="3" name="Заголовок 2">
            <a:extLst>
              <a:ext uri="{FF2B5EF4-FFF2-40B4-BE49-F238E27FC236}">
                <a16:creationId xmlns:a16="http://schemas.microsoft.com/office/drawing/2014/main" id="{ED766566-BF8B-406B-A05B-D740AFFB9E0B}"/>
              </a:ext>
            </a:extLst>
          </p:cNvPr>
          <p:cNvSpPr>
            <a:spLocks noGrp="1"/>
          </p:cNvSpPr>
          <p:nvPr>
            <p:ph type="title"/>
          </p:nvPr>
        </p:nvSpPr>
        <p:spPr/>
        <p:txBody>
          <a:bodyPr>
            <a:normAutofit/>
          </a:bodyPr>
          <a:lstStyle/>
          <a:p>
            <a:r>
              <a:rPr lang="ru-RU" sz="2800" dirty="0">
                <a:solidFill>
                  <a:schemeClr val="bg1"/>
                </a:solidFill>
              </a:rPr>
              <a:t>АНАЛИЗ СУЩЕСТВУЮЩИХ АНАЛОГОВ</a:t>
            </a:r>
            <a:endParaRPr lang="ru-RU" dirty="0"/>
          </a:p>
        </p:txBody>
      </p:sp>
      <p:sp>
        <p:nvSpPr>
          <p:cNvPr id="7" name="Нижний колонтитул 4">
            <a:extLst>
              <a:ext uri="{FF2B5EF4-FFF2-40B4-BE49-F238E27FC236}">
                <a16:creationId xmlns:a16="http://schemas.microsoft.com/office/drawing/2014/main" id="{F7EAD8CC-42BE-5E11-0A1F-0050B2942D50}"/>
              </a:ext>
            </a:extLst>
          </p:cNvPr>
          <p:cNvSpPr>
            <a:spLocks noGrp="1"/>
          </p:cNvSpPr>
          <p:nvPr>
            <p:ph type="ftr" sz="quarter" idx="10"/>
          </p:nvPr>
        </p:nvSpPr>
        <p:spPr>
          <a:xfrm>
            <a:off x="2123728" y="4876006"/>
            <a:ext cx="6552728" cy="253460"/>
          </a:xfrm>
        </p:spPr>
        <p:txBody>
          <a:bodyPr/>
          <a:lstStyle/>
          <a:p>
            <a:r>
              <a:rPr lang="ru-RU" sz="800" dirty="0"/>
              <a:t>Артемов Н.В., ВКР «СЭД с расширенным </a:t>
            </a:r>
            <a:r>
              <a:rPr lang="ru-RU" sz="800" dirty="0" err="1"/>
              <a:t>версионированием</a:t>
            </a:r>
            <a:r>
              <a:rPr lang="ru-RU" sz="800" dirty="0"/>
              <a:t>»</a:t>
            </a:r>
          </a:p>
        </p:txBody>
      </p:sp>
      <p:sp>
        <p:nvSpPr>
          <p:cNvPr id="8" name="TextBox 7">
            <a:extLst>
              <a:ext uri="{FF2B5EF4-FFF2-40B4-BE49-F238E27FC236}">
                <a16:creationId xmlns:a16="http://schemas.microsoft.com/office/drawing/2014/main" id="{37F8484F-AC0E-D9A9-07AD-4E682013B0D9}"/>
              </a:ext>
            </a:extLst>
          </p:cNvPr>
          <p:cNvSpPr txBox="1"/>
          <p:nvPr/>
        </p:nvSpPr>
        <p:spPr>
          <a:xfrm>
            <a:off x="7206273" y="4119458"/>
            <a:ext cx="1090497"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rPr>
              <a:t>Астрал ЭДО</a:t>
            </a:r>
            <a:endParaRPr kumimoji="0" lang="en-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endParaRPr>
          </a:p>
        </p:txBody>
      </p:sp>
      <p:sp>
        <p:nvSpPr>
          <p:cNvPr id="9" name="TextBox 8">
            <a:extLst>
              <a:ext uri="{FF2B5EF4-FFF2-40B4-BE49-F238E27FC236}">
                <a16:creationId xmlns:a16="http://schemas.microsoft.com/office/drawing/2014/main" id="{CE371DE0-0495-B784-8F46-2B14EA51F7C1}"/>
              </a:ext>
            </a:extLst>
          </p:cNvPr>
          <p:cNvSpPr txBox="1"/>
          <p:nvPr/>
        </p:nvSpPr>
        <p:spPr>
          <a:xfrm>
            <a:off x="833146" y="2848286"/>
            <a:ext cx="1398569"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algn="l"/>
            <a:r>
              <a:rPr lang="ru-RU" sz="1400" i="0" dirty="0" err="1">
                <a:solidFill>
                  <a:srgbClr val="1D1D1F"/>
                </a:solidFill>
                <a:effectLst/>
                <a:latin typeface="SF Pro Display" pitchFamily="2" charset="0"/>
              </a:rPr>
              <a:t>Контур.Диадок</a:t>
            </a:r>
            <a:endParaRPr lang="ru-RU" sz="1400" i="0" dirty="0">
              <a:solidFill>
                <a:srgbClr val="1D1D1F"/>
              </a:solidFill>
              <a:effectLst/>
              <a:latin typeface="SF Pro Display" pitchFamily="2" charset="0"/>
            </a:endParaRPr>
          </a:p>
        </p:txBody>
      </p:sp>
      <p:sp>
        <p:nvSpPr>
          <p:cNvPr id="11" name="TextBox 10">
            <a:extLst>
              <a:ext uri="{FF2B5EF4-FFF2-40B4-BE49-F238E27FC236}">
                <a16:creationId xmlns:a16="http://schemas.microsoft.com/office/drawing/2014/main" id="{C935DE1B-A45F-45CD-DBE5-145ACF2FED2A}"/>
              </a:ext>
            </a:extLst>
          </p:cNvPr>
          <p:cNvSpPr txBox="1"/>
          <p:nvPr/>
        </p:nvSpPr>
        <p:spPr>
          <a:xfrm>
            <a:off x="2886274" y="4181521"/>
            <a:ext cx="1008830" cy="35971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marL="0" marR="0" indent="0" algn="ctr" defTabSz="821531" rtl="0" fontAlgn="auto" latinLnBrk="0" hangingPunct="0">
              <a:lnSpc>
                <a:spcPct val="100000"/>
              </a:lnSpc>
              <a:spcBef>
                <a:spcPts val="0"/>
              </a:spcBef>
              <a:spcAft>
                <a:spcPts val="0"/>
              </a:spcAft>
              <a:buClrTx/>
              <a:buSzTx/>
              <a:buFontTx/>
              <a:buNone/>
              <a:tabLst/>
            </a:pPr>
            <a:r>
              <a:rPr kumimoji="0" lang="ru-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rPr>
              <a:t>СЭД ТЕЗИС</a:t>
            </a:r>
            <a:endParaRPr kumimoji="0" lang="en-RU" sz="1400" b="0" i="0" u="none" strike="noStrike" cap="none" spc="0" normalizeH="0" baseline="0" dirty="0">
              <a:ln>
                <a:noFill/>
              </a:ln>
              <a:solidFill>
                <a:srgbClr val="000000"/>
              </a:solidFill>
              <a:effectLst/>
              <a:uFillTx/>
              <a:latin typeface="SF Pro Display" pitchFamily="2" charset="0"/>
              <a:ea typeface="SF Pro Display" pitchFamily="2" charset="0"/>
              <a:cs typeface="SF Pro Display" pitchFamily="2" charset="0"/>
              <a:sym typeface="Helvetica Light"/>
            </a:endParaRPr>
          </a:p>
        </p:txBody>
      </p:sp>
      <p:pic>
        <p:nvPicPr>
          <p:cNvPr id="6" name="Рисунок 5">
            <a:extLst>
              <a:ext uri="{FF2B5EF4-FFF2-40B4-BE49-F238E27FC236}">
                <a16:creationId xmlns:a16="http://schemas.microsoft.com/office/drawing/2014/main" id="{6FABD435-C104-E5B9-C73A-CA0C5887B3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71600" y="1518999"/>
            <a:ext cx="1321662" cy="1316438"/>
          </a:xfrm>
          <a:prstGeom prst="rect">
            <a:avLst/>
          </a:prstGeom>
        </p:spPr>
      </p:pic>
      <p:sp>
        <p:nvSpPr>
          <p:cNvPr id="19" name="TextBox 18">
            <a:extLst>
              <a:ext uri="{FF2B5EF4-FFF2-40B4-BE49-F238E27FC236}">
                <a16:creationId xmlns:a16="http://schemas.microsoft.com/office/drawing/2014/main" id="{8565AE04-A356-B493-7D37-3BDC6A7F9BDA}"/>
              </a:ext>
            </a:extLst>
          </p:cNvPr>
          <p:cNvSpPr txBox="1"/>
          <p:nvPr/>
        </p:nvSpPr>
        <p:spPr>
          <a:xfrm>
            <a:off x="4067944" y="2959043"/>
            <a:ext cx="2718556" cy="307777"/>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ru-RU" sz="1400" dirty="0">
                <a:latin typeface="SF Pro Display" pitchFamily="2" charset="0"/>
                <a:ea typeface="SF Pro Display" pitchFamily="2" charset="0"/>
                <a:cs typeface="SF Pro Display" pitchFamily="2" charset="0"/>
              </a:rPr>
              <a:t>1С Документооборот</a:t>
            </a:r>
            <a:endParaRPr lang="ru-US" sz="1400" dirty="0">
              <a:latin typeface="SF Pro Display" pitchFamily="2" charset="0"/>
              <a:ea typeface="SF Pro Display" pitchFamily="2" charset="0"/>
              <a:cs typeface="SF Pro Display" pitchFamily="2" charset="0"/>
            </a:endParaRPr>
          </a:p>
        </p:txBody>
      </p:sp>
      <p:pic>
        <p:nvPicPr>
          <p:cNvPr id="1028" name="Picture 4" descr="Система электронного документооборота (СЭД) ТЕЗИС">
            <a:extLst>
              <a:ext uri="{FF2B5EF4-FFF2-40B4-BE49-F238E27FC236}">
                <a16:creationId xmlns:a16="http://schemas.microsoft.com/office/drawing/2014/main" id="{0B0DD7E7-8C18-8371-0CBE-D3C780F814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72947" y="2835437"/>
            <a:ext cx="1635484" cy="1421016"/>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10" descr="1С:БизнесСтарт. Электронная поставка (2900001712958) Артикул: 2900001712958">
            <a:extLst>
              <a:ext uri="{FF2B5EF4-FFF2-40B4-BE49-F238E27FC236}">
                <a16:creationId xmlns:a16="http://schemas.microsoft.com/office/drawing/2014/main" id="{5A0AE8C5-D52F-659E-E18F-DDEAACA153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9583" y="1607125"/>
            <a:ext cx="1421017" cy="1421017"/>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Астрал.ЭДО от 800 руб обзор программы, отзывы, функционал, цены на pickTech">
            <a:extLst>
              <a:ext uri="{FF2B5EF4-FFF2-40B4-BE49-F238E27FC236}">
                <a16:creationId xmlns:a16="http://schemas.microsoft.com/office/drawing/2014/main" id="{F46C247A-E10E-15F3-B7AE-F39AA4603E5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26588" y="2351442"/>
            <a:ext cx="1849868" cy="18550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76627103"/>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A48C7DFF-6619-4AFE-A652-D78E0D15C56E}"/>
              </a:ext>
            </a:extLst>
          </p:cNvPr>
          <p:cNvSpPr>
            <a:spLocks noGrp="1"/>
          </p:cNvSpPr>
          <p:nvPr>
            <p:ph type="sldNum" sz="quarter" idx="2"/>
          </p:nvPr>
        </p:nvSpPr>
        <p:spPr/>
        <p:txBody>
          <a:bodyPr/>
          <a:lstStyle/>
          <a:p>
            <a:fld id="{86CB4B4D-7CA3-9044-876B-883B54F8677D}" type="slidenum">
              <a:rPr lang="ru-RU" smtClean="0"/>
              <a:pPr/>
              <a:t>5</a:t>
            </a:fld>
            <a:endParaRPr lang="ru-RU" dirty="0"/>
          </a:p>
        </p:txBody>
      </p:sp>
      <p:sp>
        <p:nvSpPr>
          <p:cNvPr id="3" name="Заголовок 2">
            <a:extLst>
              <a:ext uri="{FF2B5EF4-FFF2-40B4-BE49-F238E27FC236}">
                <a16:creationId xmlns:a16="http://schemas.microsoft.com/office/drawing/2014/main" id="{61564BAC-8DC9-493D-AE78-4567A01CB9C5}"/>
              </a:ext>
            </a:extLst>
          </p:cNvPr>
          <p:cNvSpPr>
            <a:spLocks noGrp="1"/>
          </p:cNvSpPr>
          <p:nvPr>
            <p:ph type="title"/>
          </p:nvPr>
        </p:nvSpPr>
        <p:spPr/>
        <p:txBody>
          <a:bodyPr/>
          <a:lstStyle/>
          <a:p>
            <a:r>
              <a:rPr lang="ru-RU" dirty="0"/>
              <a:t>ЦЕЛЬ И ЗАДАЧИ ВКР</a:t>
            </a:r>
          </a:p>
        </p:txBody>
      </p:sp>
      <p:sp>
        <p:nvSpPr>
          <p:cNvPr id="4" name="Текст 3">
            <a:extLst>
              <a:ext uri="{FF2B5EF4-FFF2-40B4-BE49-F238E27FC236}">
                <a16:creationId xmlns:a16="http://schemas.microsoft.com/office/drawing/2014/main" id="{539A7C13-D654-440F-9BAA-CCC03AB18E07}"/>
              </a:ext>
            </a:extLst>
          </p:cNvPr>
          <p:cNvSpPr>
            <a:spLocks noGrp="1"/>
          </p:cNvSpPr>
          <p:nvPr>
            <p:ph type="body" idx="1"/>
          </p:nvPr>
        </p:nvSpPr>
        <p:spPr/>
        <p:txBody>
          <a:bodyPr>
            <a:normAutofit/>
          </a:bodyPr>
          <a:lstStyle/>
          <a:p>
            <a:pPr algn="l"/>
            <a:r>
              <a:rPr lang="ru-RU" b="1" dirty="0"/>
              <a:t>Цель</a:t>
            </a:r>
            <a:r>
              <a:rPr lang="en-US" b="1" dirty="0"/>
              <a:t> </a:t>
            </a:r>
            <a:r>
              <a:rPr lang="ru-RU" b="1" dirty="0"/>
              <a:t>работы:</a:t>
            </a:r>
            <a:r>
              <a:rPr lang="ru-RU" dirty="0"/>
              <a:t> разработать кросс-доменную систему электронного документооборота с расширенным </a:t>
            </a:r>
            <a:r>
              <a:rPr lang="ru-RU" dirty="0" err="1"/>
              <a:t>версионированием</a:t>
            </a:r>
            <a:r>
              <a:rPr lang="ru-RU" dirty="0"/>
              <a:t>, ориентированным на гибкую настройку процессов, позволяющую адаптировать флоу под специфические требования и обеспечить многофункциональность</a:t>
            </a:r>
            <a:r>
              <a:rPr lang="ru-RU" b="0" i="0" u="none" strike="noStrike" dirty="0">
                <a:effectLst/>
              </a:rPr>
              <a:t>.</a:t>
            </a:r>
            <a:endParaRPr lang="ru-RU" dirty="0"/>
          </a:p>
          <a:p>
            <a:endParaRPr lang="en-GB" dirty="0"/>
          </a:p>
          <a:p>
            <a:r>
              <a:rPr lang="ru-RU" b="1" dirty="0"/>
              <a:t>Задачи работы:</a:t>
            </a:r>
            <a:endParaRPr lang="ru-RU" dirty="0"/>
          </a:p>
          <a:p>
            <a:pPr marL="742950" lvl="1" indent="-285750">
              <a:buFont typeface="Arial" panose="020B0604020202020204" pitchFamily="34" charset="0"/>
              <a:buChar char="•"/>
            </a:pPr>
            <a:r>
              <a:rPr lang="ru-RU" dirty="0"/>
              <a:t>Анализ существующих решений</a:t>
            </a:r>
            <a:r>
              <a:rPr lang="en-US" dirty="0"/>
              <a:t>;</a:t>
            </a:r>
            <a:endParaRPr lang="ru-RU" dirty="0"/>
          </a:p>
          <a:p>
            <a:pPr marL="742950" lvl="1" indent="-285750">
              <a:buFont typeface="Arial" panose="020B0604020202020204" pitchFamily="34" charset="0"/>
              <a:buChar char="•"/>
            </a:pPr>
            <a:r>
              <a:rPr lang="ru-RU" dirty="0"/>
              <a:t>Формирование требований</a:t>
            </a:r>
            <a:r>
              <a:rPr lang="en-US" dirty="0"/>
              <a:t>;</a:t>
            </a:r>
            <a:endParaRPr lang="ru-RU" dirty="0"/>
          </a:p>
          <a:p>
            <a:pPr marL="742950" lvl="1" indent="-285750">
              <a:buFont typeface="Arial" panose="020B0604020202020204" pitchFamily="34" charset="0"/>
              <a:buChar char="•"/>
            </a:pPr>
            <a:r>
              <a:rPr lang="ru-RU" dirty="0"/>
              <a:t>Проектирование архитектуры</a:t>
            </a:r>
            <a:r>
              <a:rPr lang="en-US" dirty="0"/>
              <a:t>;</a:t>
            </a:r>
            <a:endParaRPr lang="ru-RU" dirty="0"/>
          </a:p>
          <a:p>
            <a:pPr marL="742950" lvl="1" indent="-285750">
              <a:buFont typeface="Arial" panose="020B0604020202020204" pitchFamily="34" charset="0"/>
              <a:buChar char="•"/>
            </a:pPr>
            <a:r>
              <a:rPr lang="ru-RU" dirty="0"/>
              <a:t>Реализация серверной части приложения с кросс-доменной функциональностью</a:t>
            </a:r>
            <a:r>
              <a:rPr lang="en-US" dirty="0"/>
              <a:t>;</a:t>
            </a:r>
            <a:endParaRPr lang="ru-RU" dirty="0"/>
          </a:p>
          <a:p>
            <a:pPr marL="742950" lvl="1" indent="-285750">
              <a:buFont typeface="Arial" panose="020B0604020202020204" pitchFamily="34" charset="0"/>
              <a:buChar char="•"/>
            </a:pPr>
            <a:r>
              <a:rPr lang="ru-RU" dirty="0"/>
              <a:t>Тестирование </a:t>
            </a:r>
            <a:r>
              <a:rPr lang="en-US" dirty="0"/>
              <a:t>Api;</a:t>
            </a:r>
          </a:p>
          <a:p>
            <a:pPr marL="742950" lvl="1" indent="-285750">
              <a:buFont typeface="Arial" panose="020B0604020202020204" pitchFamily="34" charset="0"/>
              <a:buChar char="•"/>
            </a:pPr>
            <a:r>
              <a:rPr lang="ru-RU" dirty="0"/>
              <a:t>Разработка документации</a:t>
            </a:r>
            <a:r>
              <a:rPr lang="en-US" dirty="0"/>
              <a:t>.</a:t>
            </a:r>
            <a:endParaRPr lang="ru-RU" dirty="0"/>
          </a:p>
        </p:txBody>
      </p:sp>
      <p:sp>
        <p:nvSpPr>
          <p:cNvPr id="5" name="Нижний колонтитул 4">
            <a:extLst>
              <a:ext uri="{FF2B5EF4-FFF2-40B4-BE49-F238E27FC236}">
                <a16:creationId xmlns:a16="http://schemas.microsoft.com/office/drawing/2014/main" id="{BC72D22F-4E13-4317-A69B-462E5514BD44}"/>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312558859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132D522-7875-4B91-BB01-6A08C43D7358}"/>
              </a:ext>
            </a:extLst>
          </p:cNvPr>
          <p:cNvSpPr>
            <a:spLocks noGrp="1"/>
          </p:cNvSpPr>
          <p:nvPr>
            <p:ph type="sldNum" sz="quarter" idx="2"/>
          </p:nvPr>
        </p:nvSpPr>
        <p:spPr/>
        <p:txBody>
          <a:bodyPr/>
          <a:lstStyle/>
          <a:p>
            <a:fld id="{86CB4B4D-7CA3-9044-876B-883B54F8677D}" type="slidenum">
              <a:rPr lang="ru-RU" smtClean="0"/>
              <a:pPr/>
              <a:t>6</a:t>
            </a:fld>
            <a:endParaRPr lang="ru-RU" dirty="0"/>
          </a:p>
        </p:txBody>
      </p:sp>
      <p:sp>
        <p:nvSpPr>
          <p:cNvPr id="3" name="Заголовок 2">
            <a:extLst>
              <a:ext uri="{FF2B5EF4-FFF2-40B4-BE49-F238E27FC236}">
                <a16:creationId xmlns:a16="http://schemas.microsoft.com/office/drawing/2014/main" id="{9230AE30-BADD-4D97-8DCB-E24AA2595E4A}"/>
              </a:ext>
            </a:extLst>
          </p:cNvPr>
          <p:cNvSpPr>
            <a:spLocks noGrp="1"/>
          </p:cNvSpPr>
          <p:nvPr>
            <p:ph type="title"/>
          </p:nvPr>
        </p:nvSpPr>
        <p:spPr/>
        <p:txBody>
          <a:bodyPr>
            <a:normAutofit/>
          </a:bodyPr>
          <a:lstStyle/>
          <a:p>
            <a:r>
              <a:rPr lang="ru-RU" sz="2800" dirty="0">
                <a:solidFill>
                  <a:schemeClr val="bg1"/>
                </a:solidFill>
              </a:rPr>
              <a:t>ФУНКЦИОНАЛЬНЫЕ ТРЕБОВАНИЯ К ПРОГРАММЕ</a:t>
            </a:r>
            <a:endParaRPr lang="ru-RU" dirty="0"/>
          </a:p>
        </p:txBody>
      </p:sp>
      <p:sp>
        <p:nvSpPr>
          <p:cNvPr id="4" name="Текст 3">
            <a:extLst>
              <a:ext uri="{FF2B5EF4-FFF2-40B4-BE49-F238E27FC236}">
                <a16:creationId xmlns:a16="http://schemas.microsoft.com/office/drawing/2014/main" id="{A80192D5-9347-4926-908B-44A8450A01E3}"/>
              </a:ext>
            </a:extLst>
          </p:cNvPr>
          <p:cNvSpPr>
            <a:spLocks noGrp="1"/>
          </p:cNvSpPr>
          <p:nvPr>
            <p:ph type="body" idx="1"/>
          </p:nvPr>
        </p:nvSpPr>
        <p:spPr/>
        <p:txBody>
          <a:bodyPr>
            <a:normAutofit/>
          </a:bodyPr>
          <a:lstStyle/>
          <a:p>
            <a:pPr algn="l"/>
            <a:r>
              <a:rPr lang="ru-RU" b="1" i="0" u="none" strike="noStrike" dirty="0">
                <a:effectLst/>
              </a:rPr>
              <a:t>Основные функции приложения:</a:t>
            </a:r>
            <a:endParaRPr lang="ru-RU" b="0" i="0" u="none" strike="noStrike" dirty="0">
              <a:effectLst/>
            </a:endParaRPr>
          </a:p>
          <a:p>
            <a:pPr algn="l">
              <a:buFont typeface="Arial" panose="020B0604020202020204" pitchFamily="34" charset="0"/>
              <a:buChar char="•"/>
            </a:pPr>
            <a:r>
              <a:rPr lang="ru-RU" b="0" i="0" u="none" strike="noStrike" dirty="0">
                <a:effectLst/>
              </a:rPr>
              <a:t> Создание и </a:t>
            </a:r>
            <a:r>
              <a:rPr lang="ru-RU" dirty="0"/>
              <a:t>конфигурация</a:t>
            </a:r>
            <a:r>
              <a:rPr lang="ru-RU" b="0" i="0" u="none" strike="noStrike" dirty="0">
                <a:effectLst/>
              </a:rPr>
              <a:t> шаблонов документов</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Создание и настройка матриц согласования</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a:t>
            </a:r>
            <a:r>
              <a:rPr lang="ru-RU" dirty="0"/>
              <a:t>Расширенное </a:t>
            </a:r>
            <a:r>
              <a:rPr lang="ru-RU" dirty="0" err="1"/>
              <a:t>в</a:t>
            </a:r>
            <a:r>
              <a:rPr lang="ru-RU" b="0" i="0" u="none" strike="noStrike" dirty="0" err="1">
                <a:effectLst/>
              </a:rPr>
              <a:t>ерсионирование</a:t>
            </a:r>
            <a:r>
              <a:rPr lang="ru-RU" b="0" i="0" u="none" strike="noStrike" dirty="0">
                <a:effectLst/>
              </a:rPr>
              <a:t> шаблонов документов и матриц согласований</a:t>
            </a:r>
            <a:r>
              <a:rPr lang="en-US" dirty="0"/>
              <a:t>;</a:t>
            </a:r>
            <a:endParaRPr lang="ru-RU" b="0" i="0" u="none" strike="noStrike" dirty="0">
              <a:effectLst/>
            </a:endParaRPr>
          </a:p>
          <a:p>
            <a:pPr algn="l">
              <a:buFont typeface="Arial" panose="020B0604020202020204" pitchFamily="34" charset="0"/>
              <a:buChar char="•"/>
            </a:pPr>
            <a:r>
              <a:rPr lang="ru-RU" b="0" i="0" u="none" strike="noStrike" dirty="0">
                <a:effectLst/>
              </a:rPr>
              <a:t> Создание документов по классификациям и шаблонам</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Ведение документов по настроенному в </a:t>
            </a:r>
            <a:r>
              <a:rPr lang="ru-RU" dirty="0"/>
              <a:t>его шаблоне бизнес-процессу</a:t>
            </a:r>
            <a:r>
              <a:rPr lang="en-US" dirty="0"/>
              <a:t>;</a:t>
            </a:r>
            <a:endParaRPr lang="ru-RU" b="0" i="0" u="none" strike="noStrike" dirty="0">
              <a:effectLst/>
            </a:endParaRPr>
          </a:p>
          <a:p>
            <a:pPr algn="l">
              <a:buFont typeface="Arial" panose="020B0604020202020204" pitchFamily="34" charset="0"/>
              <a:buChar char="•"/>
            </a:pPr>
            <a:r>
              <a:rPr lang="ru-RU" b="0" i="0" u="none" strike="noStrike" dirty="0">
                <a:effectLst/>
              </a:rPr>
              <a:t> Согласование документов</a:t>
            </a:r>
            <a:r>
              <a:rPr lang="en-US" b="0" i="0" u="none" strike="noStrike" dirty="0">
                <a:effectLst/>
              </a:rPr>
              <a:t> </a:t>
            </a:r>
            <a:r>
              <a:rPr lang="ru-RU" b="0" i="0" u="none" strike="noStrike" dirty="0">
                <a:effectLst/>
              </a:rPr>
              <a:t>по маршруту, вычисляемому по ранее настроенной матрице</a:t>
            </a:r>
            <a:r>
              <a:rPr lang="en-US" b="0" i="0" u="none" strike="noStrike" dirty="0">
                <a:effectLst/>
              </a:rPr>
              <a:t>;</a:t>
            </a:r>
            <a:endParaRPr lang="ru-RU" b="0" i="0" u="none" strike="noStrike" dirty="0">
              <a:effectLst/>
            </a:endParaRPr>
          </a:p>
          <a:p>
            <a:pPr algn="l">
              <a:buFont typeface="Arial" panose="020B0604020202020204" pitchFamily="34" charset="0"/>
              <a:buChar char="•"/>
            </a:pPr>
            <a:r>
              <a:rPr lang="ru-RU" b="0" i="0" u="none" strike="noStrike" dirty="0">
                <a:effectLst/>
              </a:rPr>
              <a:t> Интеграция подписания документов в процессы документооборота</a:t>
            </a:r>
            <a:r>
              <a:rPr lang="en-US" b="0" i="0" u="none" strike="noStrike" dirty="0">
                <a:effectLst/>
              </a:rPr>
              <a:t>;</a:t>
            </a:r>
            <a:endParaRPr lang="ru-RU" b="0" i="0" u="none" strike="noStrike" dirty="0">
              <a:effectLst/>
            </a:endParaRPr>
          </a:p>
        </p:txBody>
      </p:sp>
      <p:sp>
        <p:nvSpPr>
          <p:cNvPr id="5" name="Нижний колонтитул 4">
            <a:extLst>
              <a:ext uri="{FF2B5EF4-FFF2-40B4-BE49-F238E27FC236}">
                <a16:creationId xmlns:a16="http://schemas.microsoft.com/office/drawing/2014/main" id="{4A8ED360-03CB-4BD3-A9CD-4F6476FF2BE8}"/>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869025181"/>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1132D522-7875-4B91-BB01-6A08C43D7358}"/>
              </a:ext>
            </a:extLst>
          </p:cNvPr>
          <p:cNvSpPr>
            <a:spLocks noGrp="1"/>
          </p:cNvSpPr>
          <p:nvPr>
            <p:ph type="sldNum" sz="quarter" idx="2"/>
          </p:nvPr>
        </p:nvSpPr>
        <p:spPr/>
        <p:txBody>
          <a:bodyPr/>
          <a:lstStyle/>
          <a:p>
            <a:fld id="{86CB4B4D-7CA3-9044-876B-883B54F8677D}" type="slidenum">
              <a:rPr lang="ru-RU" smtClean="0"/>
              <a:pPr/>
              <a:t>7</a:t>
            </a:fld>
            <a:endParaRPr lang="ru-RU" dirty="0"/>
          </a:p>
        </p:txBody>
      </p:sp>
      <p:sp>
        <p:nvSpPr>
          <p:cNvPr id="3" name="Заголовок 2">
            <a:extLst>
              <a:ext uri="{FF2B5EF4-FFF2-40B4-BE49-F238E27FC236}">
                <a16:creationId xmlns:a16="http://schemas.microsoft.com/office/drawing/2014/main" id="{9230AE30-BADD-4D97-8DCB-E24AA2595E4A}"/>
              </a:ext>
            </a:extLst>
          </p:cNvPr>
          <p:cNvSpPr>
            <a:spLocks noGrp="1"/>
          </p:cNvSpPr>
          <p:nvPr>
            <p:ph type="title"/>
          </p:nvPr>
        </p:nvSpPr>
        <p:spPr/>
        <p:txBody>
          <a:bodyPr>
            <a:normAutofit/>
          </a:bodyPr>
          <a:lstStyle/>
          <a:p>
            <a:r>
              <a:rPr lang="ru-RU" dirty="0"/>
              <a:t>АРХИТЕКТУРА</a:t>
            </a:r>
          </a:p>
        </p:txBody>
      </p:sp>
      <p:sp>
        <p:nvSpPr>
          <p:cNvPr id="5" name="Нижний колонтитул 4">
            <a:extLst>
              <a:ext uri="{FF2B5EF4-FFF2-40B4-BE49-F238E27FC236}">
                <a16:creationId xmlns:a16="http://schemas.microsoft.com/office/drawing/2014/main" id="{4A8ED360-03CB-4BD3-A9CD-4F6476FF2BE8}"/>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pic>
        <p:nvPicPr>
          <p:cNvPr id="7" name="Picture 6">
            <a:extLst>
              <a:ext uri="{FF2B5EF4-FFF2-40B4-BE49-F238E27FC236}">
                <a16:creationId xmlns:a16="http://schemas.microsoft.com/office/drawing/2014/main" id="{B9FC91AC-559D-C38E-BC4F-4A11360C7A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39652" y="1059582"/>
            <a:ext cx="6264696" cy="3528803"/>
          </a:xfrm>
          <a:prstGeom prst="rect">
            <a:avLst/>
          </a:prstGeom>
        </p:spPr>
      </p:pic>
    </p:spTree>
    <p:extLst>
      <p:ext uri="{BB962C8B-B14F-4D97-AF65-F5344CB8AC3E}">
        <p14:creationId xmlns:p14="http://schemas.microsoft.com/office/powerpoint/2010/main" val="1017245212"/>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C603FC8F-C9DD-4881-B678-5B68AD3CE830}"/>
              </a:ext>
            </a:extLst>
          </p:cNvPr>
          <p:cNvSpPr>
            <a:spLocks noGrp="1"/>
          </p:cNvSpPr>
          <p:nvPr>
            <p:ph type="sldNum" sz="quarter" idx="2"/>
          </p:nvPr>
        </p:nvSpPr>
        <p:spPr/>
        <p:txBody>
          <a:bodyPr/>
          <a:lstStyle/>
          <a:p>
            <a:fld id="{86CB4B4D-7CA3-9044-876B-883B54F8677D}" type="slidenum">
              <a:rPr lang="ru-RU" smtClean="0"/>
              <a:pPr/>
              <a:t>8</a:t>
            </a:fld>
            <a:endParaRPr lang="ru-RU" dirty="0"/>
          </a:p>
        </p:txBody>
      </p:sp>
      <p:sp>
        <p:nvSpPr>
          <p:cNvPr id="3" name="Заголовок 2">
            <a:extLst>
              <a:ext uri="{FF2B5EF4-FFF2-40B4-BE49-F238E27FC236}">
                <a16:creationId xmlns:a16="http://schemas.microsoft.com/office/drawing/2014/main" id="{B9CC4AEC-846E-4D35-97F9-518AA1F006E9}"/>
              </a:ext>
            </a:extLst>
          </p:cNvPr>
          <p:cNvSpPr>
            <a:spLocks noGrp="1"/>
          </p:cNvSpPr>
          <p:nvPr>
            <p:ph type="title"/>
          </p:nvPr>
        </p:nvSpPr>
        <p:spPr/>
        <p:txBody>
          <a:bodyPr>
            <a:normAutofit/>
          </a:bodyPr>
          <a:lstStyle/>
          <a:p>
            <a:r>
              <a:rPr lang="ru-RU" sz="2800" dirty="0">
                <a:solidFill>
                  <a:schemeClr val="bg1"/>
                </a:solidFill>
              </a:rPr>
              <a:t>МОДЕЛ</a:t>
            </a:r>
            <a:r>
              <a:rPr lang="ru-RU" dirty="0"/>
              <a:t>И</a:t>
            </a:r>
            <a:r>
              <a:rPr lang="ru-RU" sz="2800" dirty="0">
                <a:solidFill>
                  <a:schemeClr val="bg1"/>
                </a:solidFill>
              </a:rPr>
              <a:t>, МЕТОДЫ, АЛГОРИТМЫ и т.п.</a:t>
            </a:r>
            <a:endParaRPr lang="ru-RU" dirty="0"/>
          </a:p>
        </p:txBody>
      </p:sp>
      <p:sp>
        <p:nvSpPr>
          <p:cNvPr id="4" name="Текст 3">
            <a:extLst>
              <a:ext uri="{FF2B5EF4-FFF2-40B4-BE49-F238E27FC236}">
                <a16:creationId xmlns:a16="http://schemas.microsoft.com/office/drawing/2014/main" id="{F1EE2064-AB1A-45DD-9435-19642B2F01F3}"/>
              </a:ext>
            </a:extLst>
          </p:cNvPr>
          <p:cNvSpPr>
            <a:spLocks noGrp="1"/>
          </p:cNvSpPr>
          <p:nvPr>
            <p:ph type="body" idx="1"/>
          </p:nvPr>
        </p:nvSpPr>
        <p:spPr/>
        <p:txBody>
          <a:bodyPr>
            <a:normAutofit/>
          </a:bodyPr>
          <a:lstStyle/>
          <a:p>
            <a:r>
              <a:rPr lang="ru-RU" sz="2000" b="1" dirty="0"/>
              <a:t>Используемые модели, методы, алгоритмы</a:t>
            </a:r>
            <a:r>
              <a:rPr lang="en-US" sz="2000" b="1" dirty="0"/>
              <a:t>:</a:t>
            </a:r>
            <a:r>
              <a:rPr lang="ru-RU" sz="2000" b="1" dirty="0"/>
              <a:t> </a:t>
            </a:r>
            <a:br>
              <a:rPr lang="ru-RU" sz="2800" dirty="0"/>
            </a:br>
            <a:r>
              <a:rPr lang="en-US" sz="2800" dirty="0"/>
              <a:t> </a:t>
            </a:r>
            <a:r>
              <a:rPr lang="ru-RU" sz="1600" dirty="0"/>
              <a:t>- </a:t>
            </a:r>
            <a:r>
              <a:rPr lang="en-GB" sz="1600" dirty="0"/>
              <a:t>REST API</a:t>
            </a:r>
            <a:r>
              <a:rPr lang="ru-RU" sz="1600" dirty="0"/>
              <a:t> по </a:t>
            </a:r>
            <a:r>
              <a:rPr lang="en-US" sz="1600" dirty="0"/>
              <a:t>HTTPs</a:t>
            </a:r>
            <a:r>
              <a:rPr lang="en-GB" sz="1600" dirty="0"/>
              <a:t> </a:t>
            </a:r>
            <a:r>
              <a:rPr lang="ru-RU" b="0" i="0" u="none" strike="noStrike" dirty="0">
                <a:effectLst/>
              </a:rPr>
              <a:t>для обмена данными между будущей клиентской и серверной частями приложения</a:t>
            </a:r>
            <a:r>
              <a:rPr lang="ru-RU" sz="1600" dirty="0"/>
              <a:t>.</a:t>
            </a:r>
            <a:endParaRPr lang="en-US" sz="1600" dirty="0"/>
          </a:p>
          <a:p>
            <a:r>
              <a:rPr lang="ru-RU" dirty="0"/>
              <a:t>  </a:t>
            </a:r>
            <a:r>
              <a:rPr lang="en-US" dirty="0"/>
              <a:t>- </a:t>
            </a:r>
            <a:r>
              <a:rPr lang="en-US" dirty="0" err="1"/>
              <a:t>gRPC</a:t>
            </a:r>
            <a:r>
              <a:rPr lang="en-US" dirty="0"/>
              <a:t> </a:t>
            </a:r>
            <a:r>
              <a:rPr lang="ru-RU" dirty="0"/>
              <a:t> для синхронного взаимодействия между модулями серверной части.</a:t>
            </a:r>
            <a:endParaRPr lang="ru-RU" sz="1600" dirty="0"/>
          </a:p>
          <a:p>
            <a:r>
              <a:rPr lang="ru-RU" sz="1600" dirty="0"/>
              <a:t>  - Асинхронное взаимодействие между модулями серверной части через</a:t>
            </a:r>
            <a:r>
              <a:rPr lang="en-US" sz="1600" dirty="0"/>
              <a:t> Apache Kafka</a:t>
            </a:r>
            <a:r>
              <a:rPr lang="ru-RU" sz="1600" dirty="0"/>
              <a:t>.</a:t>
            </a:r>
          </a:p>
          <a:p>
            <a:r>
              <a:rPr lang="ru-RU" sz="1600" dirty="0"/>
              <a:t>  - </a:t>
            </a:r>
            <a:r>
              <a:rPr lang="ru-RU" sz="1600" dirty="0" err="1"/>
              <a:t>Микросервисная</a:t>
            </a:r>
            <a:r>
              <a:rPr lang="ru-RU" sz="1600" dirty="0"/>
              <a:t> архитектура для серверной части </a:t>
            </a:r>
            <a:r>
              <a:rPr lang="ru-RU" b="0" i="0" u="none" strike="noStrike" dirty="0">
                <a:effectLst/>
              </a:rPr>
              <a:t>.</a:t>
            </a:r>
          </a:p>
          <a:p>
            <a:r>
              <a:rPr lang="ru-RU" sz="1600" dirty="0"/>
              <a:t>  - </a:t>
            </a:r>
            <a:r>
              <a:rPr lang="ru-RU" b="0" i="0" u="none" strike="noStrike" dirty="0">
                <a:effectLst/>
                <a:latin typeface="-webkit-standard"/>
              </a:rPr>
              <a:t>Чистая архитектура для каждого модуля приложения</a:t>
            </a:r>
            <a:r>
              <a:rPr lang="en-US" b="0" i="0" u="none" strike="noStrike" dirty="0">
                <a:effectLst/>
                <a:latin typeface="-webkit-standard"/>
              </a:rPr>
              <a:t> </a:t>
            </a:r>
            <a:r>
              <a:rPr lang="ru-RU" b="0" i="0" u="none" strike="noStrike" dirty="0">
                <a:effectLst/>
                <a:latin typeface="-webkit-standard"/>
              </a:rPr>
              <a:t>с использованием паттерна </a:t>
            </a:r>
            <a:r>
              <a:rPr lang="en-US" b="0" i="0" u="none" strike="noStrike" dirty="0" err="1">
                <a:effectLst/>
                <a:latin typeface="-webkit-standard"/>
              </a:rPr>
              <a:t>Mediatr</a:t>
            </a:r>
            <a:r>
              <a:rPr lang="ru-RU" b="0" i="0" u="none" strike="noStrike" dirty="0">
                <a:effectLst/>
                <a:latin typeface="-webkit-standard"/>
              </a:rPr>
              <a:t>.</a:t>
            </a:r>
          </a:p>
          <a:p>
            <a:r>
              <a:rPr lang="ru-RU" sz="1600" dirty="0">
                <a:latin typeface="-webkit-standard"/>
              </a:rPr>
              <a:t>  -</a:t>
            </a:r>
            <a:r>
              <a:rPr lang="ru-RU" dirty="0">
                <a:latin typeface="-webkit-standard"/>
              </a:rPr>
              <a:t> Использование </a:t>
            </a:r>
            <a:r>
              <a:rPr lang="en-US" dirty="0">
                <a:latin typeface="-webkit-standard"/>
              </a:rPr>
              <a:t>DDD.</a:t>
            </a:r>
            <a:endParaRPr lang="ru-RU" sz="1600" dirty="0"/>
          </a:p>
          <a:p>
            <a:endParaRPr lang="ru-RU" sz="1600" dirty="0"/>
          </a:p>
        </p:txBody>
      </p:sp>
      <p:sp>
        <p:nvSpPr>
          <p:cNvPr id="5" name="Нижний колонтитул 4">
            <a:extLst>
              <a:ext uri="{FF2B5EF4-FFF2-40B4-BE49-F238E27FC236}">
                <a16:creationId xmlns:a16="http://schemas.microsoft.com/office/drawing/2014/main" id="{D4650D99-A5A0-4EC1-BA27-E72400FDC5F9}"/>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spTree>
    <p:extLst>
      <p:ext uri="{BB962C8B-B14F-4D97-AF65-F5344CB8AC3E}">
        <p14:creationId xmlns:p14="http://schemas.microsoft.com/office/powerpoint/2010/main" val="2347251686"/>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Номер слайда 1">
            <a:extLst>
              <a:ext uri="{FF2B5EF4-FFF2-40B4-BE49-F238E27FC236}">
                <a16:creationId xmlns:a16="http://schemas.microsoft.com/office/drawing/2014/main" id="{85930689-EABF-4AAE-A477-75395F9C990A}"/>
              </a:ext>
            </a:extLst>
          </p:cNvPr>
          <p:cNvSpPr>
            <a:spLocks noGrp="1"/>
          </p:cNvSpPr>
          <p:nvPr>
            <p:ph type="sldNum" sz="quarter" idx="2"/>
          </p:nvPr>
        </p:nvSpPr>
        <p:spPr/>
        <p:txBody>
          <a:bodyPr/>
          <a:lstStyle/>
          <a:p>
            <a:fld id="{86CB4B4D-7CA3-9044-876B-883B54F8677D}" type="slidenum">
              <a:rPr lang="ru-RU" smtClean="0"/>
              <a:pPr/>
              <a:t>9</a:t>
            </a:fld>
            <a:endParaRPr lang="ru-RU" dirty="0"/>
          </a:p>
        </p:txBody>
      </p:sp>
      <p:sp>
        <p:nvSpPr>
          <p:cNvPr id="6" name="Заголовок 5">
            <a:extLst>
              <a:ext uri="{FF2B5EF4-FFF2-40B4-BE49-F238E27FC236}">
                <a16:creationId xmlns:a16="http://schemas.microsoft.com/office/drawing/2014/main" id="{0C7ABA2A-BEEE-4D18-BDF1-5609EC2D79B3}"/>
              </a:ext>
            </a:extLst>
          </p:cNvPr>
          <p:cNvSpPr>
            <a:spLocks noGrp="1"/>
          </p:cNvSpPr>
          <p:nvPr>
            <p:ph type="title"/>
          </p:nvPr>
        </p:nvSpPr>
        <p:spPr/>
        <p:txBody>
          <a:bodyPr>
            <a:normAutofit/>
          </a:bodyPr>
          <a:lstStyle/>
          <a:p>
            <a:r>
              <a:rPr lang="ru-RU" dirty="0"/>
              <a:t>ТЕХНОЛОГИИ И ИНСТРУМЕНТЫ РЕАЛИЗАЦИИ</a:t>
            </a:r>
          </a:p>
        </p:txBody>
      </p:sp>
      <p:sp>
        <p:nvSpPr>
          <p:cNvPr id="5" name="Нижний колонтитул 4">
            <a:extLst>
              <a:ext uri="{FF2B5EF4-FFF2-40B4-BE49-F238E27FC236}">
                <a16:creationId xmlns:a16="http://schemas.microsoft.com/office/drawing/2014/main" id="{F35C9C87-E718-49A5-ADD8-F042A49CB6D2}"/>
              </a:ext>
            </a:extLst>
          </p:cNvPr>
          <p:cNvSpPr>
            <a:spLocks noGrp="1"/>
          </p:cNvSpPr>
          <p:nvPr>
            <p:ph type="ftr" sz="quarter" idx="10"/>
          </p:nvPr>
        </p:nvSpPr>
        <p:spPr/>
        <p:txBody>
          <a:bodyPr/>
          <a:lstStyle/>
          <a:p>
            <a:r>
              <a:rPr lang="ru-RU" dirty="0"/>
              <a:t>Артемов Н.В., ВКР «СЭД с расширенным </a:t>
            </a:r>
            <a:r>
              <a:rPr lang="ru-RU" dirty="0" err="1"/>
              <a:t>версионированием</a:t>
            </a:r>
            <a:r>
              <a:rPr lang="ru-RU" dirty="0"/>
              <a:t>»</a:t>
            </a:r>
          </a:p>
        </p:txBody>
      </p:sp>
      <p:pic>
        <p:nvPicPr>
          <p:cNvPr id="2056" name="Picture 8" descr="Git · GitHub">
            <a:extLst>
              <a:ext uri="{FF2B5EF4-FFF2-40B4-BE49-F238E27FC236}">
                <a16:creationId xmlns:a16="http://schemas.microsoft.com/office/drawing/2014/main" id="{89FD387C-641E-4F46-2B19-3B3824599A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3025" y="1440749"/>
            <a:ext cx="1185517" cy="118551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a:extLst>
              <a:ext uri="{FF2B5EF4-FFF2-40B4-BE49-F238E27FC236}">
                <a16:creationId xmlns:a16="http://schemas.microsoft.com/office/drawing/2014/main" id="{73C2BE59-0C95-168F-583C-EC17FB2CAB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2931790"/>
            <a:ext cx="1341528" cy="150974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7DF1EFA0-8384-0467-2725-E253CF0B4E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32036" y="1440749"/>
            <a:ext cx="1726382" cy="1779662"/>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Unit testing based on xUnit in .NET">
            <a:extLst>
              <a:ext uri="{FF2B5EF4-FFF2-40B4-BE49-F238E27FC236}">
                <a16:creationId xmlns:a16="http://schemas.microsoft.com/office/drawing/2014/main" id="{41D743AD-5BF6-5EC5-DCC9-D521D017790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81335" y="3371424"/>
            <a:ext cx="2627784" cy="886421"/>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Apache Kafka - что это и где применяется, основы технологии">
            <a:extLst>
              <a:ext uri="{FF2B5EF4-FFF2-40B4-BE49-F238E27FC236}">
                <a16:creationId xmlns:a16="http://schemas.microsoft.com/office/drawing/2014/main" id="{F2A906C7-33F7-00AE-FBA5-F484A7CE3FE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03848" y="3268763"/>
            <a:ext cx="2241197" cy="1120599"/>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ch Blog] A quick guide into Protobuf">
            <a:extLst>
              <a:ext uri="{FF2B5EF4-FFF2-40B4-BE49-F238E27FC236}">
                <a16:creationId xmlns:a16="http://schemas.microsoft.com/office/drawing/2014/main" id="{0704B45A-4B7E-16FA-0595-9B46F2CE0DC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46790" y="1920739"/>
            <a:ext cx="2771800" cy="10389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1442535"/>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ВКР">
      <a:majorFont>
        <a:latin typeface="Arial"/>
        <a:ea typeface=""/>
        <a:cs typeface=""/>
      </a:majorFont>
      <a:minorFont>
        <a:latin typeface="Segoe UI"/>
        <a:ea typeface=""/>
        <a:cs typeface=""/>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План презентации защиты темы ВКР 2022-2023.potx" id="{8470BC3F-81D4-40FE-B16B-9CD687144F70}" vid="{5964C89A-9932-437A-BD8D-891589EB1B2C}"/>
    </a:ext>
  </a:extLst>
</a:theme>
</file>

<file path=ppt/theme/theme2.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Arial Narrow"/>
        <a:ea typeface="Arial Narrow"/>
        <a:cs typeface="Arial Narrow"/>
      </a:minorFont>
    </a:fontScheme>
    <a:fmtScheme name="White">
      <a:fillStyleLst>
        <a:solidFill>
          <a:srgbClr val="FFFFFF"/>
        </a:solidFill>
        <a:solidFill>
          <a:srgbClr val="FFFFFF"/>
        </a:solidFill>
        <a:solidFill>
          <a:srgbClr val="FFFFFF"/>
        </a:solidFill>
      </a:fillStyleLst>
      <a:lnStyleLst>
        <a:ln>
          <a:solidFill>
            <a:srgbClr val="000000"/>
          </a:solidFill>
        </a:ln>
        <a:ln>
          <a:solidFill>
            <a:srgbClr val="000000"/>
          </a:solidFill>
        </a:ln>
        <a:ln>
          <a:solidFill>
            <a:srgbClr val="000000"/>
          </a:solidFill>
        </a:ln>
      </a:lnStyleLst>
      <a:effectStyleLst>
        <a:effectStyle>
          <a:effectLst>
            <a:outerShdw blurRad="50800" dist="25400" dir="5400000" rotWithShape="0">
              <a:srgbClr val="000000">
                <a:alpha val="50000"/>
              </a:srgbClr>
            </a:outerShdw>
          </a:effectLst>
        </a:effectStyle>
        <a:effectStyle>
          <a:effectLst>
            <a:outerShdw blurRad="63500" dist="12700" rotWithShape="0">
              <a:srgbClr val="000000">
                <a:alpha val="50000"/>
              </a:srgbClr>
            </a:outerShdw>
          </a:effectLst>
        </a:effectStyle>
        <a:effectStyle>
          <a:effectLst>
            <a:outerShdw blurRad="50800" dist="25400" dir="5400000" rotWithShape="0">
              <a:srgbClr val="000000">
                <a:alpha val="50000"/>
              </a:srgbClr>
            </a:outerShdw>
          </a:effectLst>
        </a:effectStyle>
      </a:effectStyleLst>
      <a:bgFillStyleLst>
        <a:solidFill>
          <a:srgbClr val="FFFFFF"/>
        </a:solidFill>
        <a:solidFill>
          <a:srgbClr val="FFFFFF"/>
        </a:solidFill>
        <a:solidFill>
          <a:srgbClr val="FFFFFF"/>
        </a:soli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outerShdw blurRad="50800" dist="25400" dir="5400000" rotWithShape="0">
            <a:srgbClr val="000000">
              <a:alpha val="50000"/>
            </a:srgbClr>
          </a:outerShdw>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71437" tIns="71437" rIns="71437" bIns="71437" numCol="1" spcCol="38100" rtlCol="0" anchor="ctr">
        <a:spAutoFit/>
      </a:bodyPr>
      <a:lstStyle>
        <a:defPPr marL="0" marR="0" indent="0" algn="ctr" defTabSz="821531" rtl="0" fontAlgn="auto" latinLnBrk="0" hangingPunct="0">
          <a:lnSpc>
            <a:spcPct val="100000"/>
          </a:lnSpc>
          <a:spcBef>
            <a:spcPts val="0"/>
          </a:spcBef>
          <a:spcAft>
            <a:spcPts val="0"/>
          </a:spcAft>
          <a:buClrTx/>
          <a:buSzTx/>
          <a:buFontTx/>
          <a:buNone/>
          <a:tabLst/>
          <a:defRPr kumimoji="0" sz="5000" b="0" i="0" u="none" strike="noStrike" cap="none" spc="0" normalizeH="0" baseline="0">
            <a:ln>
              <a:noFill/>
            </a:ln>
            <a:solidFill>
              <a:srgbClr val="000000"/>
            </a:solidFill>
            <a:effectLst/>
            <a:uFillTx/>
            <a:latin typeface="+mj-lt"/>
            <a:ea typeface="+mj-ea"/>
            <a:cs typeface="+mj-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2540</TotalTime>
  <Words>762</Words>
  <Application>Microsoft Macintosh PowerPoint</Application>
  <PresentationFormat>On-screen Show (16:9)</PresentationFormat>
  <Paragraphs>96</Paragraphs>
  <Slides>12</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vt:i4>
      </vt:variant>
    </vt:vector>
  </HeadingPairs>
  <TitlesOfParts>
    <vt:vector size="21" baseType="lpstr">
      <vt:lpstr>-webkit-standard</vt:lpstr>
      <vt:lpstr>Arial</vt:lpstr>
      <vt:lpstr>Calibri Light</vt:lpstr>
      <vt:lpstr>Consolas</vt:lpstr>
      <vt:lpstr>Helvetica Neue</vt:lpstr>
      <vt:lpstr>HSE Sans</vt:lpstr>
      <vt:lpstr>Segoe UI</vt:lpstr>
      <vt:lpstr>SF Pro Display</vt:lpstr>
      <vt:lpstr>White</vt:lpstr>
      <vt:lpstr>PowerPoint Presentation</vt:lpstr>
      <vt:lpstr>ОПИСАНИЕ ПРЕДМЕТНОЙ ОБЛАСТИ И ПРОБЛЕМЫ</vt:lpstr>
      <vt:lpstr>АКТУАЛЬНОСТЬ РАБОТЫ</vt:lpstr>
      <vt:lpstr>АНАЛИЗ СУЩЕСТВУЮЩИХ АНАЛОГОВ</vt:lpstr>
      <vt:lpstr>ЦЕЛЬ И ЗАДАЧИ ВКР</vt:lpstr>
      <vt:lpstr>ФУНКЦИОНАЛЬНЫЕ ТРЕБОВАНИЯ К ПРОГРАММЕ</vt:lpstr>
      <vt:lpstr>АРХИТЕКТУРА</vt:lpstr>
      <vt:lpstr>МОДЕЛИ, МЕТОДЫ, АЛГОРИТМЫ и т.п.</vt:lpstr>
      <vt:lpstr>ТЕХНОЛОГИИ И ИНСТРУМЕНТЫ РЕАЛИЗАЦИИ</vt:lpstr>
      <vt:lpstr>РЕЗУЛЬТАТЫ</vt:lpstr>
      <vt:lpstr>PowerPoint Presentation</vt:lpstr>
      <vt:lpstr>СПИСОК ИСПОЛЬЗОВАННЫХ ИСТОЧНИКОВ</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Защита темы ВКР 2021</dc:title>
  <dc:creator>salebedev@hse.ru</dc:creator>
  <cp:keywords>ГИА на ПИ ФКН</cp:keywords>
  <cp:lastModifiedBy>Nikita Artemov</cp:lastModifiedBy>
  <cp:revision>132</cp:revision>
  <dcterms:modified xsi:type="dcterms:W3CDTF">2025-05-15T21:07:27Z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2024-11-11T11:37:52Z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085494d6-5c13-4c21-a5ec-cdbc6ec678d3</vt:lpwstr>
  </property>
  <property fmtid="{D5CDD505-2E9C-101B-9397-08002B2CF9AE}" pid="7" name="MSIP_Label_defa4170-0d19-0005-0004-bc88714345d2_ActionId">
    <vt:lpwstr>756485b7-490d-4fd1-bf76-8490c3ff9b7a</vt:lpwstr>
  </property>
  <property fmtid="{D5CDD505-2E9C-101B-9397-08002B2CF9AE}" pid="8" name="MSIP_Label_defa4170-0d19-0005-0004-bc88714345d2_ContentBits">
    <vt:lpwstr>0</vt:lpwstr>
  </property>
</Properties>
</file>