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3" d="100"/>
          <a:sy n="63" d="100"/>
        </p:scale>
        <p:origin x="6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C5D9-9647-4287-A092-A1FA6F7BDB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BAC3F6-A648-476D-9BBB-5BAB7E336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4F795-EC16-4732-B4DB-0103F6A11737}"/>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E1B1A2CD-3B98-4A49-964D-F88EAC2DB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28E7C0-0CC9-460F-B942-048456069A22}"/>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393034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45DA-6F5D-4F72-915F-9881D14D12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B0C3D-F5D8-4091-A980-DC13602450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2034C-DE9E-4618-91B8-3545C1B5035A}"/>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084AA80D-C97B-4FCD-965C-592762284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71E70-9C47-4070-8174-D34485617FEC}"/>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424961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54370-1999-410C-B0C2-2723596959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7A30C-F825-4065-ABA2-4772EF38A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2CB12-448D-4BE2-9195-53F6D34153D2}"/>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D0DE05D0-2C6C-4A8D-AE44-B61D980A4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39937-7A73-4738-BE53-E017AF504B36}"/>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11076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5733-65F1-47D4-B78F-8A19F21D78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6B0174-1BD4-461C-A63B-7A07798DBA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37D27-84D7-40F1-B8BF-1EDD7BFBB95C}"/>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952BE8A5-2D6B-4210-A92D-EBCA299BD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46578-F5F9-482F-A24D-7DB219AF7527}"/>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13090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6B76-ED52-44A0-B6E6-69CF20DA2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CABED2-F83D-42A7-BBCC-CA208B8DF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855489-04AA-45A2-AEDA-AB3455FF9A0F}"/>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1F30E93E-ABF6-4F50-B5AE-344D77478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A659D-7AE2-4BA2-B7FA-5C879AB9B55E}"/>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401697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421F-034E-4DC9-9799-9D80D988EF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AF52D-BB08-4262-9270-BF024D377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A72E1D-474E-4535-A32B-C3BED181B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D1FCE2-5A15-43C0-8134-C9A72730D478}"/>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6" name="Footer Placeholder 5">
            <a:extLst>
              <a:ext uri="{FF2B5EF4-FFF2-40B4-BE49-F238E27FC236}">
                <a16:creationId xmlns:a16="http://schemas.microsoft.com/office/drawing/2014/main" id="{13562F7F-65A2-4E15-B8E1-DD9675C53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1D907C-D4DF-4F1C-B9F8-BD6CB9564ADC}"/>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429004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8684-5C70-43BE-BA11-229BC013FC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DB99E5-68EB-4DB0-A46E-65A4FEB2D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843950-B76B-43BA-A853-301760754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3732A-4342-4D42-AC60-B45B34B36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119F00-C130-4C39-BE0B-70501CB18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3D28FD-84FC-4515-91E4-6B94178B32B3}"/>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8" name="Footer Placeholder 7">
            <a:extLst>
              <a:ext uri="{FF2B5EF4-FFF2-40B4-BE49-F238E27FC236}">
                <a16:creationId xmlns:a16="http://schemas.microsoft.com/office/drawing/2014/main" id="{B45791A5-7FB4-49BB-9E6F-C898346378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47E66D-7776-49D5-A7F4-705F5E3F9082}"/>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11492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67CF-1771-4315-9A68-0642E9381A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448687-9FC1-4753-8816-BC08B0CB3CBC}"/>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4" name="Footer Placeholder 3">
            <a:extLst>
              <a:ext uri="{FF2B5EF4-FFF2-40B4-BE49-F238E27FC236}">
                <a16:creationId xmlns:a16="http://schemas.microsoft.com/office/drawing/2014/main" id="{33990590-9490-4765-BDDC-62CE1C9226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0883DE-381E-4D0F-B9B8-E68663912D38}"/>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26278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47B4C-EFE0-49F6-A51C-B9997C6C5985}"/>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3" name="Footer Placeholder 2">
            <a:extLst>
              <a:ext uri="{FF2B5EF4-FFF2-40B4-BE49-F238E27FC236}">
                <a16:creationId xmlns:a16="http://schemas.microsoft.com/office/drawing/2014/main" id="{D7AF0EC6-2476-483C-BE94-E70417BAC5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140016-C57D-46F0-921F-6A76781452B6}"/>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34677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D14C-D8CF-41B7-A257-0D0951F3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38B007-23E7-4E75-B11A-F709D4AAB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4EE7B-1BCC-49E0-A999-4A86EF77D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E439B-2D62-43BB-9109-B703D17C53D3}"/>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6" name="Footer Placeholder 5">
            <a:extLst>
              <a:ext uri="{FF2B5EF4-FFF2-40B4-BE49-F238E27FC236}">
                <a16:creationId xmlns:a16="http://schemas.microsoft.com/office/drawing/2014/main" id="{1ABCAD1D-DF85-4918-9FC4-9123BD66A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08FE1-C2EB-462E-A8C4-81C7864992C7}"/>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104387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4A70-DC24-4D6A-82BA-F2E22BCEF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ED1856-A7E6-409F-924F-70A14518B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91B9F8-AFC0-4318-BFB4-A85B642FC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DBFC5-1835-4DD1-A91A-FA50EE8C71AB}"/>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6" name="Footer Placeholder 5">
            <a:extLst>
              <a:ext uri="{FF2B5EF4-FFF2-40B4-BE49-F238E27FC236}">
                <a16:creationId xmlns:a16="http://schemas.microsoft.com/office/drawing/2014/main" id="{D6A3B708-ECBD-492A-8939-6139733F4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D63BBF-4892-4182-9632-0CE9207FD0E1}"/>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415110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88832-A7A6-485B-BD65-20D0B31C1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14CEA-5475-4BA0-A613-6F9A6341A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625C9-EA59-4985-ACE4-A67946653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8DBCBB06-C180-420D-BDC7-8D2910AD7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7118A2-4C41-4F8A-A332-BC924590A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A7F87-8116-4D2F-816F-5CBB6295C76F}" type="slidenum">
              <a:rPr lang="en-IN" smtClean="0"/>
              <a:t>‹#›</a:t>
            </a:fld>
            <a:endParaRPr lang="en-IN"/>
          </a:p>
        </p:txBody>
      </p:sp>
    </p:spTree>
    <p:extLst>
      <p:ext uri="{BB962C8B-B14F-4D97-AF65-F5344CB8AC3E}">
        <p14:creationId xmlns:p14="http://schemas.microsoft.com/office/powerpoint/2010/main" val="78421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A027F-3817-4063-B221-69C880CC4C9D}"/>
              </a:ext>
            </a:extLst>
          </p:cNvPr>
          <p:cNvPicPr>
            <a:picLocks noChangeAspect="1"/>
          </p:cNvPicPr>
          <p:nvPr/>
        </p:nvPicPr>
        <p:blipFill>
          <a:blip r:embed="rId2"/>
          <a:stretch>
            <a:fillRect/>
          </a:stretch>
        </p:blipFill>
        <p:spPr>
          <a:xfrm>
            <a:off x="4815330" y="1642135"/>
            <a:ext cx="7145530" cy="3722345"/>
          </a:xfrm>
          <a:prstGeom prst="rect">
            <a:avLst/>
          </a:prstGeom>
        </p:spPr>
      </p:pic>
      <p:sp>
        <p:nvSpPr>
          <p:cNvPr id="4" name="TextBox 3">
            <a:extLst>
              <a:ext uri="{FF2B5EF4-FFF2-40B4-BE49-F238E27FC236}">
                <a16:creationId xmlns:a16="http://schemas.microsoft.com/office/drawing/2014/main" id="{E5D226FD-4438-4463-BAEF-CC42E333FD20}"/>
              </a:ext>
            </a:extLst>
          </p:cNvPr>
          <p:cNvSpPr txBox="1"/>
          <p:nvPr/>
        </p:nvSpPr>
        <p:spPr>
          <a:xfrm>
            <a:off x="538480" y="1036320"/>
            <a:ext cx="3027680" cy="2862322"/>
          </a:xfrm>
          <a:prstGeom prst="rect">
            <a:avLst/>
          </a:prstGeom>
          <a:noFill/>
        </p:spPr>
        <p:txBody>
          <a:bodyPr wrap="square" rtlCol="0">
            <a:spAutoFit/>
          </a:bodyPr>
          <a:lstStyle/>
          <a:p>
            <a:r>
              <a:rPr lang="en-US" dirty="0"/>
              <a:t>SAP Data Intelligence is the platform which is used by SAP for building the Intelligent Enterprise. Partners and customers can use it in conjunction with the intelligent suite and for implementing their own use cases.</a:t>
            </a:r>
            <a:endParaRPr lang="en-IN" dirty="0"/>
          </a:p>
          <a:p>
            <a:endParaRPr lang="en-IN" dirty="0"/>
          </a:p>
        </p:txBody>
      </p:sp>
      <p:sp>
        <p:nvSpPr>
          <p:cNvPr id="5" name="TextBox 4">
            <a:extLst>
              <a:ext uri="{FF2B5EF4-FFF2-40B4-BE49-F238E27FC236}">
                <a16:creationId xmlns:a16="http://schemas.microsoft.com/office/drawing/2014/main" id="{E5BBA592-A74F-4918-831F-4ACFE80C4486}"/>
              </a:ext>
            </a:extLst>
          </p:cNvPr>
          <p:cNvSpPr txBox="1"/>
          <p:nvPr/>
        </p:nvSpPr>
        <p:spPr>
          <a:xfrm>
            <a:off x="538480" y="3723918"/>
            <a:ext cx="3839970" cy="2308324"/>
          </a:xfrm>
          <a:prstGeom prst="rect">
            <a:avLst/>
          </a:prstGeom>
          <a:noFill/>
        </p:spPr>
        <p:txBody>
          <a:bodyPr wrap="square" rtlCol="0">
            <a:spAutoFit/>
          </a:bodyPr>
          <a:lstStyle/>
          <a:p>
            <a:r>
              <a:rPr lang="en-US" dirty="0"/>
              <a:t>SAP’s intelligent suite has built-in machine learning and deep-learning capabilities, which are built and based on SAP Leonardo AI business services, technical services of SAP Data Intelligence, and SAP Data Intelligence as a platform.</a:t>
            </a:r>
            <a:endParaRPr lang="en-IN" dirty="0"/>
          </a:p>
          <a:p>
            <a:endParaRPr lang="en-IN" dirty="0"/>
          </a:p>
        </p:txBody>
      </p:sp>
      <p:sp>
        <p:nvSpPr>
          <p:cNvPr id="6" name="TextBox 5">
            <a:extLst>
              <a:ext uri="{FF2B5EF4-FFF2-40B4-BE49-F238E27FC236}">
                <a16:creationId xmlns:a16="http://schemas.microsoft.com/office/drawing/2014/main" id="{474E4090-D360-44CF-ADC5-A865F7DED3B4}"/>
              </a:ext>
            </a:extLst>
          </p:cNvPr>
          <p:cNvSpPr txBox="1"/>
          <p:nvPr/>
        </p:nvSpPr>
        <p:spPr>
          <a:xfrm>
            <a:off x="3962400" y="447040"/>
            <a:ext cx="4216400" cy="378718"/>
          </a:xfrm>
          <a:prstGeom prst="rect">
            <a:avLst/>
          </a:prstGeom>
          <a:noFill/>
        </p:spPr>
        <p:txBody>
          <a:bodyPr wrap="square" rtlCol="0">
            <a:spAutoFit/>
          </a:bodyPr>
          <a:lstStyle/>
          <a:p>
            <a:r>
              <a:rPr lang="en-IN" b="1" dirty="0"/>
              <a:t>SAP Data Intelligence 3.0 Tool Overview</a:t>
            </a:r>
          </a:p>
        </p:txBody>
      </p:sp>
    </p:spTree>
    <p:extLst>
      <p:ext uri="{BB962C8B-B14F-4D97-AF65-F5344CB8AC3E}">
        <p14:creationId xmlns:p14="http://schemas.microsoft.com/office/powerpoint/2010/main" val="43335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AB9FB-1126-4235-AF7A-2D316444F29F}"/>
              </a:ext>
            </a:extLst>
          </p:cNvPr>
          <p:cNvPicPr>
            <a:picLocks noChangeAspect="1"/>
          </p:cNvPicPr>
          <p:nvPr/>
        </p:nvPicPr>
        <p:blipFill>
          <a:blip r:embed="rId2"/>
          <a:stretch>
            <a:fillRect/>
          </a:stretch>
        </p:blipFill>
        <p:spPr>
          <a:xfrm>
            <a:off x="2081770" y="1293929"/>
            <a:ext cx="7387350" cy="3989272"/>
          </a:xfrm>
          <a:prstGeom prst="rect">
            <a:avLst/>
          </a:prstGeom>
        </p:spPr>
      </p:pic>
    </p:spTree>
    <p:extLst>
      <p:ext uri="{BB962C8B-B14F-4D97-AF65-F5344CB8AC3E}">
        <p14:creationId xmlns:p14="http://schemas.microsoft.com/office/powerpoint/2010/main" val="380967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81</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Sharma</dc:creator>
  <cp:lastModifiedBy>Ankit Sharma</cp:lastModifiedBy>
  <cp:revision>2</cp:revision>
  <dcterms:created xsi:type="dcterms:W3CDTF">2020-08-05T11:52:17Z</dcterms:created>
  <dcterms:modified xsi:type="dcterms:W3CDTF">2020-08-05T12:02:26Z</dcterms:modified>
</cp:coreProperties>
</file>