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4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9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6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6938-B1D2-4932-82D6-5F149AA93D4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7573-4F0C-40FB-8447-CEA1EB2F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8D241DE-0549-4D8B-8359-16BF8D0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34375" cy="1325563"/>
          </a:xfrm>
          <a:ln w="412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Connection Components for</a:t>
            </a:r>
            <a:b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SAP Data Intelligence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5BDDB-BD61-47EB-BB74-C57048D2DD92}"/>
              </a:ext>
            </a:extLst>
          </p:cNvPr>
          <p:cNvSpPr txBox="1"/>
          <p:nvPr/>
        </p:nvSpPr>
        <p:spPr>
          <a:xfrm>
            <a:off x="628650" y="1826974"/>
            <a:ext cx="22555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SAP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S/4,ECC,R/3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BW,BW on HANA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Data Services</a:t>
            </a:r>
          </a:p>
          <a:p>
            <a:endParaRPr lang="en-IN"/>
          </a:p>
          <a:p>
            <a:r>
              <a:rPr lang="en-IN" b="1"/>
              <a:t>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HDFS</a:t>
            </a:r>
          </a:p>
          <a:p>
            <a:endParaRPr lang="en-IN"/>
          </a:p>
          <a:p>
            <a:r>
              <a:rPr lang="en-IN" b="1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SAP HANA,VORA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SQL Servr,Oracle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MY SQL</a:t>
            </a:r>
          </a:p>
          <a:p>
            <a:endParaRPr lang="en-IN"/>
          </a:p>
          <a:p>
            <a:r>
              <a:rPr lang="en-IN" b="1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HTTP,KAFKA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Open API,SMTP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B2A636-653F-45FE-9FC4-41E9C0F8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07" y="1826974"/>
            <a:ext cx="6078817" cy="4665900"/>
          </a:xfrm>
        </p:spPr>
      </p:pic>
    </p:spTree>
    <p:extLst>
      <p:ext uri="{BB962C8B-B14F-4D97-AF65-F5344CB8AC3E}">
        <p14:creationId xmlns:p14="http://schemas.microsoft.com/office/powerpoint/2010/main" val="324753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A17C-A9DC-4A4E-95D2-9A74A3E7D374}"/>
              </a:ext>
            </a:extLst>
          </p:cNvPr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SAP Data Hub All Connection Components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066E2-14A4-45F9-9155-B5810E18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23" y="1733550"/>
            <a:ext cx="699975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Connection Components for SAP Data Intelligence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Components for SAP Data Intelligence Use Case</dc:title>
  <dc:creator>Ankit Sharma</dc:creator>
  <cp:lastModifiedBy>Ankit Sharma</cp:lastModifiedBy>
  <cp:revision>4</cp:revision>
  <dcterms:created xsi:type="dcterms:W3CDTF">2020-04-28T12:07:56Z</dcterms:created>
  <dcterms:modified xsi:type="dcterms:W3CDTF">2020-04-28T13:07:23Z</dcterms:modified>
</cp:coreProperties>
</file>