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8" r:id="rId3"/>
    <p:sldId id="265" r:id="rId4"/>
    <p:sldId id="259" r:id="rId5"/>
    <p:sldId id="285" r:id="rId6"/>
    <p:sldId id="260" r:id="rId7"/>
    <p:sldId id="262" r:id="rId8"/>
    <p:sldId id="280" r:id="rId9"/>
    <p:sldId id="283" r:id="rId10"/>
    <p:sldId id="270" r:id="rId11"/>
    <p:sldId id="266" r:id="rId12"/>
    <p:sldId id="286" r:id="rId13"/>
    <p:sldId id="284" r:id="rId14"/>
    <p:sldId id="281" r:id="rId15"/>
    <p:sldId id="272" r:id="rId16"/>
    <p:sldId id="273" r:id="rId17"/>
    <p:sldId id="274" r:id="rId18"/>
    <p:sldId id="275" r:id="rId19"/>
    <p:sldId id="276" r:id="rId20"/>
    <p:sldId id="282" r:id="rId21"/>
    <p:sldId id="267" r:id="rId22"/>
    <p:sldId id="264" r:id="rId23"/>
    <p:sldId id="268"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6" autoAdjust="0"/>
    <p:restoredTop sz="86375" autoAdjust="0"/>
  </p:normalViewPr>
  <p:slideViewPr>
    <p:cSldViewPr>
      <p:cViewPr>
        <p:scale>
          <a:sx n="97" d="100"/>
          <a:sy n="97" d="100"/>
        </p:scale>
        <p:origin x="-156" y="0"/>
      </p:cViewPr>
      <p:guideLst>
        <p:guide orient="horz" pos="2160"/>
        <p:guide pos="2880"/>
      </p:guideLst>
    </p:cSldViewPr>
  </p:slideViewPr>
  <p:outlineViewPr>
    <p:cViewPr>
      <p:scale>
        <a:sx n="33" d="100"/>
        <a:sy n="33" d="100"/>
      </p:scale>
      <p:origin x="0" y="18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＋フォントの大きさとかを検討する。</a:t>
            </a:r>
            <a:endParaRPr kumimoji="1" lang="en-US" altLang="ja-JP" dirty="0" smtClean="0"/>
          </a:p>
          <a:p>
            <a:r>
              <a:rPr kumimoji="1" lang="ja-JP" altLang="en-US" dirty="0" smtClean="0"/>
              <a:t>＋どう見せるとか、レイアウトを検討する、最後に。</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ぼつ</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3987876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2965410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284683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3600" dirty="0" smtClean="0"/>
              <a:t>電子タグを持つ</a:t>
            </a:r>
            <a:r>
              <a:rPr kumimoji="1" lang="en-US" altLang="ja-JP" sz="3600" dirty="0" smtClean="0"/>
              <a:t>Agent Based Epidemic Model</a:t>
            </a:r>
            <a:r>
              <a:rPr kumimoji="1" lang="ja-JP" altLang="en-US" sz="3600" dirty="0" smtClean="0"/>
              <a:t>に対する数値解析的研究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1100104003</a:t>
            </a:r>
          </a:p>
          <a:p>
            <a:r>
              <a:rPr lang="ja-JP" altLang="en-US" dirty="0" smtClean="0"/>
              <a:t>植田　尚克</a:t>
            </a:r>
            <a:endParaRPr kumimoji="1" lang="ja-JP" altLang="en-US"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電子タグによる免疫機構の表現</a:t>
            </a:r>
            <a:endParaRPr kumimoji="1" lang="ja-JP" altLang="en-US" sz="3600" dirty="0"/>
          </a:p>
        </p:txBody>
      </p:sp>
      <p:pic>
        <p:nvPicPr>
          <p:cNvPr id="3" name="Picture 3" descr="C:\Users\Naoki\workspace\AgentBasedEpidemicModel\PPT\tag1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17" y="1139340"/>
            <a:ext cx="8537809" cy="683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Naoki\workspace\AgentBasedEpidemicModel\PPT\tag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48680"/>
            <a:ext cx="7687447" cy="615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5986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pic>
        <p:nvPicPr>
          <p:cNvPr id="1026" name="Picture 2" descr="C:\Users\Naoki\workspace\ImmuneSystem\PPT\S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484784"/>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0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pic>
        <p:nvPicPr>
          <p:cNvPr id="1034" name="Picture 10" descr="F:\img\HasImmun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2776"/>
            <a:ext cx="7618412"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２、３行</a:t>
            </a:r>
            <a:endParaRPr kumimoji="1" lang="ja-JP" altLang="en-US" dirty="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今後の研究方針</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6243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抗原抗体反応を電子タグを用いて表現する</a:t>
            </a:r>
            <a:endParaRPr kumimoji="1" lang="en-US" altLang="ja-JP" dirty="0" smtClean="0"/>
          </a:p>
          <a:p>
            <a:r>
              <a:rPr kumimoji="1" lang="ja-JP" altLang="en-US" dirty="0" smtClean="0"/>
              <a:t>ＡＢＭは微分方程式を用いた数理疫学モデルよりも多くの現象を表現できる</a:t>
            </a:r>
            <a:endParaRPr kumimoji="1" lang="ja-JP" altLang="en-US" dirty="0"/>
          </a:p>
        </p:txBody>
      </p:sp>
    </p:spTree>
    <p:extLst>
      <p:ext uri="{BB962C8B-B14F-4D97-AF65-F5344CB8AC3E}">
        <p14:creationId xmlns:p14="http://schemas.microsoft.com/office/powerpoint/2010/main" val="419112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7915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従来の微分方程式</a:t>
            </a:r>
            <a:r>
              <a:rPr kumimoji="1" lang="ja-JP" altLang="en-US" dirty="0" smtClean="0"/>
              <a:t>を基礎としたモデルでは個体における</a:t>
            </a:r>
            <a:r>
              <a:rPr kumimoji="1" lang="ja-JP" altLang="en-US" dirty="0" smtClean="0">
                <a:solidFill>
                  <a:srgbClr val="FF0000"/>
                </a:solidFill>
              </a:rPr>
              <a:t>免疫機構の詳細にまで立ち入ることができなかった</a:t>
            </a:r>
            <a:r>
              <a:rPr kumimoji="1" lang="ja-JP" altLang="en-US" dirty="0" smtClean="0"/>
              <a:t>。</a:t>
            </a:r>
            <a:endParaRPr kumimoji="1" lang="en-US" altLang="ja-JP" dirty="0" smtClean="0"/>
          </a:p>
          <a:p>
            <a:r>
              <a:rPr kumimoji="1" lang="ja-JP" altLang="en-US" dirty="0" smtClean="0">
                <a:solidFill>
                  <a:srgbClr val="FF0000"/>
                </a:solidFill>
              </a:rPr>
              <a:t>電子タグ</a:t>
            </a:r>
            <a:r>
              <a:rPr kumimoji="1" lang="ja-JP" altLang="en-US" dirty="0" smtClean="0"/>
              <a:t>を用いることにより、</a:t>
            </a:r>
            <a:r>
              <a:rPr kumimoji="1" lang="ja-JP" altLang="en-US" dirty="0" smtClean="0">
                <a:solidFill>
                  <a:srgbClr val="FF0000"/>
                </a:solidFill>
              </a:rPr>
              <a:t>免疫機構</a:t>
            </a:r>
            <a:r>
              <a:rPr kumimoji="1" lang="ja-JP" altLang="en-US" dirty="0" smtClean="0"/>
              <a:t>をより</a:t>
            </a:r>
            <a:r>
              <a:rPr kumimoji="1" lang="ja-JP" altLang="en-US" dirty="0" smtClean="0">
                <a:solidFill>
                  <a:srgbClr val="FF0000"/>
                </a:solidFill>
              </a:rPr>
              <a:t>正確にモデル化</a:t>
            </a:r>
            <a:r>
              <a:rPr kumimoji="1" lang="ja-JP" altLang="en-US" dirty="0" smtClean="0"/>
              <a:t>することができる。</a:t>
            </a:r>
            <a:endParaRPr kumimoji="1" lang="en-US" altLang="ja-JP" dirty="0" smtClean="0"/>
          </a:p>
          <a:p>
            <a:r>
              <a:rPr kumimoji="1" lang="ja-JP" altLang="en-US" dirty="0" smtClean="0"/>
              <a:t>これにより社会全体における</a:t>
            </a:r>
            <a:r>
              <a:rPr kumimoji="1" lang="ja-JP" altLang="en-US" dirty="0" smtClean="0">
                <a:solidFill>
                  <a:srgbClr val="FF0000"/>
                </a:solidFill>
              </a:rPr>
              <a:t>伝染病の感染拡大</a:t>
            </a:r>
            <a:r>
              <a:rPr kumimoji="1" lang="ja-JP" altLang="en-US" dirty="0" smtClean="0"/>
              <a:t>だけではなく、</a:t>
            </a:r>
            <a:r>
              <a:rPr kumimoji="1" lang="ja-JP" altLang="en-US" dirty="0" smtClean="0">
                <a:solidFill>
                  <a:srgbClr val="FF0000"/>
                </a:solidFill>
              </a:rPr>
              <a:t>免疫機構の社会的な広がり</a:t>
            </a:r>
            <a:r>
              <a:rPr kumimoji="1" lang="ja-JP" altLang="en-US" dirty="0" smtClean="0"/>
              <a:t>をも表現することができる。</a:t>
            </a:r>
            <a:endParaRPr kumimoji="1" lang="ja-JP" altLang="en-US" dirty="0"/>
          </a:p>
        </p:txBody>
      </p:sp>
    </p:spTree>
    <p:extLst>
      <p:ext uri="{BB962C8B-B14F-4D97-AF65-F5344CB8AC3E}">
        <p14:creationId xmlns:p14="http://schemas.microsoft.com/office/powerpoint/2010/main" val="196561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8564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（（（ＡＢＭとは何か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862563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a:t>
            </a:r>
            <a:r>
              <a:rPr kumimoji="1" lang="en-US" altLang="ja-JP" dirty="0" smtClean="0"/>
              <a:t>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TotalTime>
  <Words>376</Words>
  <Application>Microsoft Office PowerPoint</Application>
  <PresentationFormat>画面に合わせる (4:3)</PresentationFormat>
  <Paragraphs>63</Paragraphs>
  <Slides>23</Slides>
  <Notes>19</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Office ​​テーマ</vt:lpstr>
      <vt:lpstr>電子タグを持つAgent Based Epidemic Modelに対する数値解析的研究</vt:lpstr>
      <vt:lpstr>研究目的</vt:lpstr>
      <vt:lpstr>研究目的２</vt:lpstr>
      <vt:lpstr>研究の意義</vt:lpstr>
      <vt:lpstr>PowerPoint プレゼンテーション</vt:lpstr>
      <vt:lpstr>先行研究紹介</vt:lpstr>
      <vt:lpstr>（（（ＡＢＭとは何か</vt:lpstr>
      <vt:lpstr>（（（数理伝染病学とは何か</vt:lpstr>
      <vt:lpstr>Agent Based Epidemic Model</vt:lpstr>
      <vt:lpstr>アルゴリズム</vt:lpstr>
      <vt:lpstr>電子タグによる免疫機構の表現</vt:lpstr>
      <vt:lpstr>PowerPoint プレゼンテーション</vt:lpstr>
      <vt:lpstr>抗原抗体反応とは</vt:lpstr>
      <vt:lpstr>（（（ＳＩＲモデルとの比較</vt:lpstr>
      <vt:lpstr>数値計算結果</vt:lpstr>
      <vt:lpstr>数値計算結果の分析</vt:lpstr>
      <vt:lpstr>結論</vt:lpstr>
      <vt:lpstr>今後の研究方針</vt:lpstr>
      <vt:lpstr>PowerPoint プレゼンテーション</vt:lpstr>
      <vt:lpstr>PowerPoint プレゼンテーション</vt:lpstr>
      <vt:lpstr>（（（電子タグを用いた免疫機構の表現の妥当性</vt:lpstr>
      <vt:lpstr>延長された表現型とは</vt:lpstr>
      <vt:lpstr>パラメータ集合の分類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47</cp:revision>
  <cp:lastPrinted>2013-12-28T01:55:06Z</cp:lastPrinted>
  <dcterms:created xsi:type="dcterms:W3CDTF">2013-12-17T00:35:00Z</dcterms:created>
  <dcterms:modified xsi:type="dcterms:W3CDTF">2014-01-13T10:26:58Z</dcterms:modified>
</cp:coreProperties>
</file>