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8" r:id="rId3"/>
    <p:sldId id="259" r:id="rId4"/>
    <p:sldId id="285" r:id="rId5"/>
    <p:sldId id="260" r:id="rId6"/>
    <p:sldId id="280" r:id="rId7"/>
    <p:sldId id="283" r:id="rId8"/>
    <p:sldId id="270" r:id="rId9"/>
    <p:sldId id="266" r:id="rId10"/>
    <p:sldId id="286" r:id="rId11"/>
    <p:sldId id="284" r:id="rId12"/>
    <p:sldId id="272" r:id="rId13"/>
    <p:sldId id="273" r:id="rId14"/>
    <p:sldId id="274" r:id="rId15"/>
    <p:sldId id="288" r:id="rId16"/>
    <p:sldId id="275" r:id="rId17"/>
    <p:sldId id="267" r:id="rId18"/>
    <p:sldId id="264" r:id="rId19"/>
    <p:sldId id="265" r:id="rId20"/>
    <p:sldId id="268" r:id="rId21"/>
    <p:sldId id="287"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644" autoAdjust="0"/>
    <p:restoredTop sz="86375" autoAdjust="0"/>
  </p:normalViewPr>
  <p:slideViewPr>
    <p:cSldViewPr>
      <p:cViewPr>
        <p:scale>
          <a:sx n="89" d="100"/>
          <a:sy n="89" d="100"/>
        </p:scale>
        <p:origin x="-354" y="-216"/>
      </p:cViewPr>
      <p:guideLst>
        <p:guide orient="horz" pos="2160"/>
        <p:guide pos="2880"/>
      </p:guideLst>
    </p:cSldViewPr>
  </p:slideViewPr>
  <p:outlineViewPr>
    <p:cViewPr>
      <p:scale>
        <a:sx n="33" d="100"/>
        <a:sy n="33" d="100"/>
      </p:scale>
      <p:origin x="0" y="69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＋フォントの大きさとかを検討する。</a:t>
            </a:r>
            <a:endParaRPr kumimoji="1" lang="en-US" altLang="ja-JP" dirty="0" smtClean="0"/>
          </a:p>
          <a:p>
            <a:r>
              <a:rPr kumimoji="1" lang="ja-JP" altLang="en-US" dirty="0" smtClean="0"/>
              <a:t>＋どう見せるとか、レイアウトを検討する、最後に。</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1100104003</a:t>
            </a:r>
          </a:p>
          <a:p>
            <a:r>
              <a:rPr lang="ja-JP" altLang="en-US" dirty="0" smtClean="0"/>
              <a:t>植田　尚克</a:t>
            </a:r>
            <a:endParaRPr kumimoji="1" lang="ja-JP" altLang="en-US"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Naoki\workspace\AgentBasedEpidemicModel\PPT\tag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48680"/>
            <a:ext cx="7687447" cy="615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抗原に対して抗体が反応して結合する反応</a:t>
            </a:r>
            <a:endParaRPr kumimoji="1" lang="en-US" altLang="ja-JP" dirty="0" smtClean="0"/>
          </a:p>
          <a:p>
            <a:r>
              <a:rPr lang="ja-JP" altLang="en-US" dirty="0" smtClean="0"/>
              <a:t>例）</a:t>
            </a:r>
            <a:endParaRPr kumimoji="1" lang="ja-JP" altLang="en-US" dirty="0"/>
          </a:p>
        </p:txBody>
      </p:sp>
    </p:spTree>
    <p:extLst>
      <p:ext uri="{BB962C8B-B14F-4D97-AF65-F5344CB8AC3E}">
        <p14:creationId xmlns:p14="http://schemas.microsoft.com/office/powerpoint/2010/main" val="385986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ja-JP" altLang="en-US" dirty="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24451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空間非一様モデル（今後の課題）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微分方程式疫学モデルでは</a:t>
            </a:r>
            <a:r>
              <a:rPr lang="ja-JP" altLang="en-US" dirty="0" smtClean="0"/>
              <a:t>生体内の</a:t>
            </a:r>
            <a:r>
              <a:rPr kumimoji="1" lang="ja-JP" altLang="en-US" dirty="0" smtClean="0"/>
              <a:t>免疫機構の詳細は表現されていない。</a:t>
            </a:r>
            <a:endParaRPr kumimoji="1" lang="en-US" altLang="ja-JP" dirty="0" smtClean="0"/>
          </a:p>
          <a:p>
            <a:r>
              <a:rPr kumimoji="1" lang="ja-JP" altLang="en-US" dirty="0" smtClean="0"/>
              <a:t>電子タグにより、免疫機構をモデル化することができる。</a:t>
            </a:r>
            <a:endParaRPr kumimoji="1" lang="en-US" altLang="ja-JP" dirty="0" smtClean="0"/>
          </a:p>
          <a:p>
            <a:r>
              <a:rPr kumimoji="1" lang="ja-JP" altLang="en-US" dirty="0" smtClean="0"/>
              <a:t>免疫の社会的な広がりを表現できる。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8564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電子タグによる免疫機構の表現</a:t>
            </a:r>
            <a:endParaRPr kumimoji="1" lang="ja-JP" altLang="en-US" sz="3600" dirty="0"/>
          </a:p>
        </p:txBody>
      </p:sp>
      <p:pic>
        <p:nvPicPr>
          <p:cNvPr id="3" name="Picture 3" descr="C:\Users\Naoki\workspace\AgentBasedEpidemicModel\PPT\tag1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17" y="1139340"/>
            <a:ext cx="8537809" cy="683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2419</TotalTime>
  <Words>410</Words>
  <Application>Microsoft Office PowerPoint</Application>
  <PresentationFormat>画面に合わせる (4:3)</PresentationFormat>
  <Paragraphs>60</Paragraphs>
  <Slides>21</Slides>
  <Notes>16</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Office ​​テーマ</vt:lpstr>
      <vt:lpstr>抗原抗体反応を表現する電子タグを持つAgent Based Epidemic Model</vt:lpstr>
      <vt:lpstr>研究目的</vt:lpstr>
      <vt:lpstr>研究の意義</vt:lpstr>
      <vt:lpstr>PowerPoint プレゼンテーション</vt:lpstr>
      <vt:lpstr>先行研究紹介</vt:lpstr>
      <vt:lpstr>（（（数理伝染病学とは何か</vt:lpstr>
      <vt:lpstr>Agent Based Epidemic Model</vt:lpstr>
      <vt:lpstr>アルゴリズム</vt:lpstr>
      <vt:lpstr>電子タグによる免疫機構の表現</vt:lpstr>
      <vt:lpstr>PowerPoint プレゼンテーション</vt:lpstr>
      <vt:lpstr>抗原抗体反応とは</vt:lpstr>
      <vt:lpstr>数値計算結果</vt:lpstr>
      <vt:lpstr>数値計算結果の分析</vt:lpstr>
      <vt:lpstr>結論</vt:lpstr>
      <vt:lpstr>PowerPoint プレゼンテーション</vt:lpstr>
      <vt:lpstr>空間非一様モデル（今後の課題）</vt:lpstr>
      <vt:lpstr>（（（電子タグを用いた免疫機構の表現の妥当性</vt:lpstr>
      <vt:lpstr>延長された表現型とは</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57</cp:revision>
  <cp:lastPrinted>2013-12-28T01:55:06Z</cp:lastPrinted>
  <dcterms:created xsi:type="dcterms:W3CDTF">2013-12-17T00:35:00Z</dcterms:created>
  <dcterms:modified xsi:type="dcterms:W3CDTF">2014-01-15T00:14:20Z</dcterms:modified>
</cp:coreProperties>
</file>