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8" r:id="rId3"/>
    <p:sldId id="259" r:id="rId4"/>
    <p:sldId id="260" r:id="rId5"/>
    <p:sldId id="280" r:id="rId6"/>
    <p:sldId id="283" r:id="rId7"/>
    <p:sldId id="270" r:id="rId8"/>
    <p:sldId id="290" r:id="rId9"/>
    <p:sldId id="266" r:id="rId10"/>
    <p:sldId id="286" r:id="rId11"/>
    <p:sldId id="284" r:id="rId12"/>
    <p:sldId id="272" r:id="rId13"/>
    <p:sldId id="273" r:id="rId14"/>
    <p:sldId id="274" r:id="rId15"/>
    <p:sldId id="275" r:id="rId16"/>
    <p:sldId id="267" r:id="rId17"/>
    <p:sldId id="264" r:id="rId18"/>
    <p:sldId id="289" r:id="rId19"/>
    <p:sldId id="265" r:id="rId20"/>
    <p:sldId id="268" r:id="rId21"/>
    <p:sldId id="287"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9" autoAdjust="0"/>
    <p:restoredTop sz="80900" autoAdjust="0"/>
  </p:normalViewPr>
  <p:slideViewPr>
    <p:cSldViewPr>
      <p:cViewPr>
        <p:scale>
          <a:sx n="89" d="100"/>
          <a:sy n="89" d="100"/>
        </p:scale>
        <p:origin x="-522" y="-78"/>
      </p:cViewPr>
      <p:guideLst>
        <p:guide orient="horz" pos="2160"/>
        <p:guide pos="2880"/>
      </p:guideLst>
    </p:cSldViewPr>
  </p:slideViewPr>
  <p:outlineViewPr>
    <p:cViewPr>
      <p:scale>
        <a:sx n="33" d="100"/>
        <a:sy n="33" d="100"/>
      </p:scale>
      <p:origin x="0" y="114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＋電子タグとは、ただの１と０の配列である</a:t>
            </a:r>
            <a:endParaRPr kumimoji="1" lang="en-US" altLang="ja-JP" dirty="0" smtClean="0"/>
          </a:p>
          <a:p>
            <a:r>
              <a:rPr kumimoji="1" lang="ja-JP" altLang="en-US" dirty="0" smtClean="0"/>
              <a:t>＋エージェントとウイルスは、同じように電子タグを持っている</a:t>
            </a:r>
            <a:endParaRPr kumimoji="1" lang="en-US" altLang="ja-JP" dirty="0" smtClean="0"/>
          </a:p>
          <a:p>
            <a:r>
              <a:rPr kumimoji="1" lang="ja-JP" altLang="en-US" dirty="0" smtClean="0"/>
              <a:t>＋必ずエージェントのタグのほうが、ウイルスのタグの長さより長い</a:t>
            </a:r>
            <a:endParaRPr kumimoji="1" lang="en-US" altLang="ja-JP" dirty="0" smtClean="0"/>
          </a:p>
          <a:p>
            <a:r>
              <a:rPr kumimoji="1" lang="ja-JP" altLang="en-US" dirty="0" smtClean="0"/>
              <a:t>＋エージェントには２つの状態がある</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＋例の場合、このウイルスに感染する可能性があるのは、下の、ウイルスのタグを含まないエージェントである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ja-JP" altLang="en-US" dirty="0" smtClean="0"/>
              <a:t>　伝える内容</a:t>
            </a:r>
            <a:endParaRPr kumimoji="1" lang="en-US" altLang="ja-JP" dirty="0" smtClean="0"/>
          </a:p>
          <a:p>
            <a:r>
              <a:rPr kumimoji="1" lang="ja-JP" altLang="en-US" dirty="0" smtClean="0"/>
              <a:t>＋エージェントが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の場合を例にとる</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抗体反応を表現する</a:t>
            </a:r>
            <a:r>
              <a:rPr kumimoji="1" lang="ja-JP" altLang="en-US" sz="3200" dirty="0" smtClean="0"/>
              <a:t>電子タグを持つ</a:t>
            </a:r>
            <a:r>
              <a:rPr kumimoji="1" lang="en-US" altLang="ja-JP" sz="3200" dirty="0" smtClean="0"/>
              <a:t>Agent 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抗原に対して抗体が反応して結合する反応</a:t>
            </a:r>
            <a:endParaRPr kumimoji="1" lang="en-US" altLang="ja-JP" dirty="0" smtClean="0"/>
          </a:p>
          <a:p>
            <a:r>
              <a:rPr lang="ja-JP" altLang="en-US" dirty="0" smtClean="0"/>
              <a:t>例）</a:t>
            </a:r>
            <a:endParaRPr kumimoji="1" lang="ja-JP" altLang="en-US" dirty="0"/>
          </a:p>
        </p:txBody>
      </p:sp>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空間非一様モデル（今後の課題）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微分方程式疫学モデルでは</a:t>
            </a:r>
            <a:r>
              <a:rPr lang="ja-JP" altLang="en-US" dirty="0" smtClean="0"/>
              <a:t>生体内の</a:t>
            </a:r>
            <a:r>
              <a:rPr kumimoji="1" lang="ja-JP" altLang="en-US" dirty="0" smtClean="0"/>
              <a:t>免疫機構の詳細は表現されていない。</a:t>
            </a:r>
            <a:endParaRPr kumimoji="1" lang="en-US" altLang="ja-JP" dirty="0" smtClean="0"/>
          </a:p>
          <a:p>
            <a:r>
              <a:rPr kumimoji="1" lang="ja-JP" altLang="en-US" dirty="0" smtClean="0"/>
              <a:t>電子タグにより、免疫機構をモデル化することができる。</a:t>
            </a:r>
            <a:endParaRPr kumimoji="1" lang="en-US" altLang="ja-JP" dirty="0" smtClean="0"/>
          </a:p>
          <a:p>
            <a:r>
              <a:rPr kumimoji="1" lang="ja-JP" altLang="en-US" dirty="0" smtClean="0"/>
              <a:t>免疫の社会的な広がりを表現できる。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i="1" dirty="0"/>
              <a:t>Russell Connell, Peter Dawson* and Alex </a:t>
            </a:r>
            <a:r>
              <a:rPr lang="en-US" altLang="ja-JP" sz="2000" i="1" dirty="0" err="1" smtClean="0"/>
              <a:t>Skvortsov</a:t>
            </a:r>
            <a:r>
              <a:rPr lang="en-US" altLang="ja-JP" sz="2000" i="1" dirty="0" smtClean="0"/>
              <a:t>*,”</a:t>
            </a:r>
            <a:r>
              <a:rPr lang="en-US" altLang="ja-JP" sz="2000" dirty="0" smtClean="0"/>
              <a:t>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a:t>
            </a:r>
            <a:endParaRPr kumimoji="1" lang="ja-JP" altLang="en-US" sz="2000" dirty="0"/>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u="sng" dirty="0" smtClean="0"/>
              <a:t>アルゴリズム</a:t>
            </a:r>
            <a:endParaRPr kumimoji="1" lang="ja-JP" altLang="en-US" sz="3600" u="sng"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u="sng" dirty="0" smtClean="0"/>
              <a:t>電子タグによる免疫機構の表現</a:t>
            </a:r>
            <a:endParaRPr kumimoji="1" lang="ja-JP" altLang="en-US" sz="3600" u="sng"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00808"/>
            <a:ext cx="9144000" cy="4568142"/>
          </a:xfrm>
          <a:prstGeom prst="rect">
            <a:avLst/>
          </a:prstGeom>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840" y="620688"/>
            <a:ext cx="8568159" cy="6858000"/>
          </a:xfrm>
          <a:prstGeom prst="rect">
            <a:avLst/>
          </a:prstGeom>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2680</TotalTime>
  <Words>422</Words>
  <Application>Microsoft Office PowerPoint</Application>
  <PresentationFormat>画面に合わせる (4:3)</PresentationFormat>
  <Paragraphs>83</Paragraphs>
  <Slides>21</Slides>
  <Notes>18</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vt:lpstr>
      <vt:lpstr>アルゴリズム</vt:lpstr>
      <vt:lpstr>電子タグによる免疫機構の表現</vt:lpstr>
      <vt:lpstr>PowerPoint プレゼンテーション</vt:lpstr>
      <vt:lpstr>PowerPoint プレゼンテーション</vt:lpstr>
      <vt:lpstr>抗原抗体反応とは</vt:lpstr>
      <vt:lpstr>数値計算結果</vt:lpstr>
      <vt:lpstr>数値計算結果の分析</vt:lpstr>
      <vt:lpstr>結論</vt:lpstr>
      <vt:lpstr>空間非一様モデル（今後の課題）</vt:lpstr>
      <vt:lpstr>（（（電子タグを用いた免疫機構の表現の妥当性</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77</cp:revision>
  <cp:lastPrinted>2013-12-28T01:55:06Z</cp:lastPrinted>
  <dcterms:created xsi:type="dcterms:W3CDTF">2013-12-17T00:35:00Z</dcterms:created>
  <dcterms:modified xsi:type="dcterms:W3CDTF">2014-01-15T11:31:50Z</dcterms:modified>
</cp:coreProperties>
</file>