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5" r:id="rId4"/>
    <p:sldId id="259" r:id="rId5"/>
    <p:sldId id="260" r:id="rId6"/>
    <p:sldId id="262" r:id="rId7"/>
    <p:sldId id="270" r:id="rId8"/>
    <p:sldId id="272" r:id="rId9"/>
    <p:sldId id="273" r:id="rId10"/>
    <p:sldId id="274" r:id="rId11"/>
    <p:sldId id="275" r:id="rId12"/>
    <p:sldId id="276" r:id="rId13"/>
    <p:sldId id="279" r:id="rId14"/>
    <p:sldId id="266" r:id="rId15"/>
    <p:sldId id="267" r:id="rId16"/>
    <p:sldId id="264" r:id="rId17"/>
    <p:sldId id="271" r:id="rId18"/>
    <p:sldId id="268"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26923" autoAdjust="0"/>
    <p:restoredTop sz="86375" autoAdjust="0"/>
  </p:normalViewPr>
  <p:slideViewPr>
    <p:cSldViewPr>
      <p:cViewPr varScale="1">
        <p:scale>
          <a:sx n="92" d="100"/>
          <a:sy n="92" d="100"/>
        </p:scale>
        <p:origin x="-102" y="-15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2013/12/17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2013/12/17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電子タグで表現される免疫機構を持つ</a:t>
            </a:r>
            <a:r>
              <a:rPr kumimoji="1" lang="en-US" altLang="ja-JP" dirty="0" smtClean="0"/>
              <a:t>Agent Based Epidemic Model</a:t>
            </a:r>
            <a:r>
              <a:rPr kumimoji="1" lang="ja-JP" altLang="en-US" dirty="0" smtClean="0"/>
              <a:t>に対する数値解析的研究</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1100104003</a:t>
            </a:r>
          </a:p>
          <a:p>
            <a:r>
              <a:rPr lang="ja-JP" altLang="en-US" dirty="0" smtClean="0"/>
              <a:t>植田　尚克</a:t>
            </a:r>
            <a:endParaRPr kumimoji="1" lang="ja-JP" altLang="en-US"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２、３行</a:t>
            </a:r>
            <a:endParaRPr kumimoji="1" lang="ja-JP" altLang="en-US" dirty="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今後の研究方針</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6243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endParaRPr kumimoji="1" lang="ja-JP" altLang="en-US" dirty="0"/>
          </a:p>
        </p:txBody>
      </p:sp>
    </p:spTree>
    <p:extLst>
      <p:ext uri="{BB962C8B-B14F-4D97-AF65-F5344CB8AC3E}">
        <p14:creationId xmlns:p14="http://schemas.microsoft.com/office/powerpoint/2010/main" val="1059239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電子タグによる免疫機構の表現</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電子タグを用いた免疫機構の表現の妥当性</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6766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 代替処理 1"/>
          <p:cNvSpPr/>
          <p:nvPr/>
        </p:nvSpPr>
        <p:spPr>
          <a:xfrm>
            <a:off x="323528" y="260648"/>
            <a:ext cx="1656184" cy="4320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個体の行動</a:t>
            </a:r>
            <a:endParaRPr kumimoji="1" lang="ja-JP" altLang="en-US" dirty="0"/>
          </a:p>
        </p:txBody>
      </p:sp>
      <p:sp>
        <p:nvSpPr>
          <p:cNvPr id="3" name="フローチャート : 代替処理 2"/>
          <p:cNvSpPr/>
          <p:nvPr/>
        </p:nvSpPr>
        <p:spPr>
          <a:xfrm>
            <a:off x="5906616" y="4345568"/>
            <a:ext cx="914400"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 name="フローチャート : 端子 3"/>
          <p:cNvSpPr/>
          <p:nvPr/>
        </p:nvSpPr>
        <p:spPr>
          <a:xfrm>
            <a:off x="323528" y="1700808"/>
            <a:ext cx="914400" cy="30175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開始</a:t>
            </a:r>
            <a:endParaRPr kumimoji="1" lang="ja-JP" altLang="en-US" dirty="0"/>
          </a:p>
        </p:txBody>
      </p:sp>
      <p:sp>
        <p:nvSpPr>
          <p:cNvPr id="5" name="フローチャート : 端子 4"/>
          <p:cNvSpPr/>
          <p:nvPr/>
        </p:nvSpPr>
        <p:spPr>
          <a:xfrm>
            <a:off x="5906616" y="6165304"/>
            <a:ext cx="914400" cy="30175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終了</a:t>
            </a:r>
            <a:endParaRPr kumimoji="1" lang="ja-JP" altLang="en-US" dirty="0"/>
          </a:p>
        </p:txBody>
      </p:sp>
      <p:sp>
        <p:nvSpPr>
          <p:cNvPr id="6" name="フローチャート : 代替処理 5"/>
          <p:cNvSpPr/>
          <p:nvPr/>
        </p:nvSpPr>
        <p:spPr>
          <a:xfrm>
            <a:off x="323528" y="4149080"/>
            <a:ext cx="3646496" cy="1235436"/>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近隣の他個体それぞれに対して、保持ウイルスの中からランダムで１つ選び、待機ウイルスに加える</a:t>
            </a:r>
            <a:endParaRPr kumimoji="1" lang="ja-JP" altLang="en-US" dirty="0"/>
          </a:p>
        </p:txBody>
      </p:sp>
      <p:sp>
        <p:nvSpPr>
          <p:cNvPr id="7" name="フローチャート : 代替処理 6"/>
          <p:cNvSpPr/>
          <p:nvPr/>
        </p:nvSpPr>
        <p:spPr>
          <a:xfrm>
            <a:off x="5906616" y="5236664"/>
            <a:ext cx="914400"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 name="フローチャート : 代替処理 7"/>
          <p:cNvSpPr/>
          <p:nvPr/>
        </p:nvSpPr>
        <p:spPr>
          <a:xfrm>
            <a:off x="323528" y="3068960"/>
            <a:ext cx="2376264" cy="79208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ランダムに</a:t>
            </a:r>
            <a:endParaRPr lang="en-US" altLang="ja-JP" dirty="0" smtClean="0"/>
          </a:p>
          <a:p>
            <a:pPr algn="ctr"/>
            <a:r>
              <a:rPr lang="ja-JP" altLang="en-US" dirty="0" smtClean="0"/>
              <a:t>土地に配置される</a:t>
            </a:r>
            <a:endParaRPr kumimoji="1" lang="ja-JP" altLang="en-US" dirty="0"/>
          </a:p>
        </p:txBody>
      </p:sp>
      <p:sp>
        <p:nvSpPr>
          <p:cNvPr id="9" name="フローチャート : 代替処理 8"/>
          <p:cNvSpPr/>
          <p:nvPr/>
        </p:nvSpPr>
        <p:spPr>
          <a:xfrm>
            <a:off x="323528" y="2209588"/>
            <a:ext cx="1512168"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初期感染</a:t>
            </a:r>
            <a:endParaRPr kumimoji="1" lang="ja-JP" altLang="en-US" dirty="0"/>
          </a:p>
        </p:txBody>
      </p:sp>
    </p:spTree>
    <p:extLst>
      <p:ext uri="{BB962C8B-B14F-4D97-AF65-F5344CB8AC3E}">
        <p14:creationId xmlns:p14="http://schemas.microsoft.com/office/powerpoint/2010/main" val="1149217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電子タグの照合により感染・免疫・病原体駆除を電子タグを用いて表現することにより、伝染病の感染拡大現象を微分方程式を用いたＳＩＲモデルよりも正確に表現できるＡＢＭを構築する。</a:t>
            </a:r>
            <a:endParaRPr kumimoji="1" lang="ja-JP" altLang="en-US" dirty="0"/>
          </a:p>
        </p:txBody>
      </p:sp>
    </p:spTree>
    <p:extLst>
      <p:ext uri="{BB962C8B-B14F-4D97-AF65-F5344CB8AC3E}">
        <p14:creationId xmlns:p14="http://schemas.microsoft.com/office/powerpoint/2010/main" val="419112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研究の意義と背景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従来の微分方程式を基礎としたモデルでは個体における免疫機構の詳細にまで立ち入ることができなかった。本研究では電子タグを用いることにより、免疫機構をより正確にモデル化することができる。これにより社会全体における伝染病の感染拡大だけではなく、免疫機構の社会的な広がりをも表現することができる。</a:t>
            </a:r>
            <a:endParaRPr kumimoji="1" lang="ja-JP" altLang="en-US" dirty="0"/>
          </a:p>
        </p:txBody>
      </p:sp>
    </p:spTree>
    <p:extLst>
      <p:ext uri="{BB962C8B-B14F-4D97-AF65-F5344CB8AC3E}">
        <p14:creationId xmlns:p14="http://schemas.microsoft.com/office/powerpoint/2010/main" val="196561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92649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（（（ＡＢＭとは何か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86256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再配置</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接触</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免疫応答</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数理モデルの構築</a:t>
            </a:r>
            <a:endParaRPr kumimoji="1" lang="ja-JP" altLang="en-US" sz="3600" dirty="0"/>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グラフ表示</a:t>
            </a:r>
          </a:p>
        </p:txBody>
      </p:sp>
    </p:spTree>
    <p:extLst>
      <p:ext uri="{BB962C8B-B14F-4D97-AF65-F5344CB8AC3E}">
        <p14:creationId xmlns:p14="http://schemas.microsoft.com/office/powerpoint/2010/main" val="3483215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多くて３、４つ</a:t>
            </a:r>
            <a:endParaRPr kumimoji="1" lang="ja-JP" altLang="en-US" dirty="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318</Words>
  <Application>Microsoft Office PowerPoint</Application>
  <PresentationFormat>画面に合わせる (4:3)</PresentationFormat>
  <Paragraphs>37</Paragraphs>
  <Slides>18</Slides>
  <Notes>1</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Office ​​テーマ</vt:lpstr>
      <vt:lpstr>電子タグで表現される免疫機構を持つAgent Based Epidemic Modelに対する数値解析的研究</vt:lpstr>
      <vt:lpstr>研究目的</vt:lpstr>
      <vt:lpstr>研究目的２</vt:lpstr>
      <vt:lpstr>研究の意義と背景</vt:lpstr>
      <vt:lpstr>先行研究紹介</vt:lpstr>
      <vt:lpstr>（（（ＡＢＭとは何か</vt:lpstr>
      <vt:lpstr>数理モデルの構築</vt:lpstr>
      <vt:lpstr>数値計算結果</vt:lpstr>
      <vt:lpstr>数値計算結果の分析</vt:lpstr>
      <vt:lpstr>結論</vt:lpstr>
      <vt:lpstr>今後の研究方針</vt:lpstr>
      <vt:lpstr>PowerPoint プレゼンテーション</vt:lpstr>
      <vt:lpstr>PowerPoint プレゼンテーション</vt:lpstr>
      <vt:lpstr>電子タグによる免疫機構の表現</vt:lpstr>
      <vt:lpstr>電子タグを用いた免疫機構の表現の妥当性</vt:lpstr>
      <vt:lpstr>延長された表現型とは</vt:lpstr>
      <vt:lpstr>PowerPoint プレゼンテーション</vt:lpstr>
      <vt:lpstr>パラメータ集合の分類</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21</cp:revision>
  <dcterms:created xsi:type="dcterms:W3CDTF">2013-12-17T00:35:00Z</dcterms:created>
  <dcterms:modified xsi:type="dcterms:W3CDTF">2013-12-17T09:27:10Z</dcterms:modified>
</cp:coreProperties>
</file>