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8" r:id="rId3"/>
    <p:sldId id="259" r:id="rId4"/>
    <p:sldId id="260" r:id="rId5"/>
    <p:sldId id="280" r:id="rId6"/>
    <p:sldId id="283" r:id="rId7"/>
    <p:sldId id="270" r:id="rId8"/>
    <p:sldId id="284" r:id="rId9"/>
    <p:sldId id="290" r:id="rId10"/>
    <p:sldId id="266" r:id="rId11"/>
    <p:sldId id="286" r:id="rId12"/>
    <p:sldId id="292" r:id="rId13"/>
    <p:sldId id="272" r:id="rId14"/>
    <p:sldId id="293" r:id="rId15"/>
    <p:sldId id="273" r:id="rId16"/>
    <p:sldId id="274" r:id="rId17"/>
    <p:sldId id="275" r:id="rId18"/>
    <p:sldId id="291" r:id="rId19"/>
    <p:sldId id="267" r:id="rId20"/>
    <p:sldId id="264" r:id="rId21"/>
    <p:sldId id="289" r:id="rId22"/>
    <p:sldId id="265" r:id="rId23"/>
    <p:sldId id="268" r:id="rId24"/>
    <p:sldId id="287"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D034"/>
    <a:srgbClr val="43AB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82847" autoAdjust="0"/>
  </p:normalViewPr>
  <p:slideViewPr>
    <p:cSldViewPr>
      <p:cViewPr>
        <p:scale>
          <a:sx n="89" d="100"/>
          <a:sy n="89" d="100"/>
        </p:scale>
        <p:origin x="-594" y="-126"/>
      </p:cViewPr>
      <p:guideLst>
        <p:guide orient="horz" pos="2160"/>
        <p:guide pos="2880"/>
      </p:guideLst>
    </p:cSldViewPr>
  </p:slideViewPr>
  <p:outlineViewPr>
    <p:cViewPr>
      <p:scale>
        <a:sx n="33" d="100"/>
        <a:sy n="33" d="100"/>
      </p:scale>
      <p:origin x="0" y="42"/>
    </p:cViewPr>
  </p:outlineViewPr>
  <p:notesTextViewPr>
    <p:cViewPr>
      <p:scale>
        <a:sx n="1" d="1"/>
        <a:sy n="1" d="1"/>
      </p:scale>
      <p:origin x="0" y="0"/>
    </p:cViewPr>
  </p:notesTextViewPr>
  <p:sorterViewPr>
    <p:cViewPr>
      <p:scale>
        <a:sx n="100" d="100"/>
        <a:sy n="100" d="100"/>
      </p:scale>
      <p:origin x="0" y="330"/>
    </p:cViewPr>
  </p:sorterViewPr>
  <p:notesViewPr>
    <p:cSldViewPr>
      <p:cViewPr varScale="1">
        <p:scale>
          <a:sx n="83" d="100"/>
          <a:sy n="83" d="100"/>
        </p:scale>
        <p:origin x="-199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感染者</a:t>
            </a:r>
          </a:p>
        </c:rich>
      </c:tx>
      <c:layout/>
      <c:overlay val="0"/>
    </c:title>
    <c:autoTitleDeleted val="0"/>
    <c:plotArea>
      <c:layout/>
      <c:lineChart>
        <c:grouping val="standard"/>
        <c:varyColors val="0"/>
        <c:ser>
          <c:idx val="0"/>
          <c:order val="0"/>
          <c:tx>
            <c:strRef>
              <c:f>hasVirus!$B$1</c:f>
              <c:strCache>
                <c:ptCount val="1"/>
                <c:pt idx="0">
                  <c:v>ウイルス１</c:v>
                </c:pt>
              </c:strCache>
            </c:strRef>
          </c:tx>
          <c:marker>
            <c:symbol val="none"/>
          </c:marker>
          <c:val>
            <c:numRef>
              <c:f>hasVirus!$B$2:$B$279</c:f>
              <c:numCache>
                <c:formatCode>General</c:formatCode>
                <c:ptCount val="278"/>
                <c:pt idx="0">
                  <c:v>241</c:v>
                </c:pt>
                <c:pt idx="1">
                  <c:v>428</c:v>
                </c:pt>
                <c:pt idx="2">
                  <c:v>474</c:v>
                </c:pt>
                <c:pt idx="3">
                  <c:v>444</c:v>
                </c:pt>
                <c:pt idx="4">
                  <c:v>380</c:v>
                </c:pt>
                <c:pt idx="5">
                  <c:v>312</c:v>
                </c:pt>
                <c:pt idx="6">
                  <c:v>274</c:v>
                </c:pt>
                <c:pt idx="7">
                  <c:v>289</c:v>
                </c:pt>
                <c:pt idx="8">
                  <c:v>355</c:v>
                </c:pt>
                <c:pt idx="9">
                  <c:v>383</c:v>
                </c:pt>
                <c:pt idx="10">
                  <c:v>362</c:v>
                </c:pt>
                <c:pt idx="11">
                  <c:v>326</c:v>
                </c:pt>
                <c:pt idx="12">
                  <c:v>302</c:v>
                </c:pt>
                <c:pt idx="13">
                  <c:v>290</c:v>
                </c:pt>
                <c:pt idx="14">
                  <c:v>301</c:v>
                </c:pt>
                <c:pt idx="15">
                  <c:v>284</c:v>
                </c:pt>
                <c:pt idx="16">
                  <c:v>280</c:v>
                </c:pt>
                <c:pt idx="17">
                  <c:v>246</c:v>
                </c:pt>
                <c:pt idx="18">
                  <c:v>227</c:v>
                </c:pt>
                <c:pt idx="19">
                  <c:v>197</c:v>
                </c:pt>
                <c:pt idx="20">
                  <c:v>169</c:v>
                </c:pt>
                <c:pt idx="21">
                  <c:v>162</c:v>
                </c:pt>
                <c:pt idx="22">
                  <c:v>188</c:v>
                </c:pt>
                <c:pt idx="23">
                  <c:v>191</c:v>
                </c:pt>
                <c:pt idx="24">
                  <c:v>197</c:v>
                </c:pt>
                <c:pt idx="25">
                  <c:v>197</c:v>
                </c:pt>
                <c:pt idx="26">
                  <c:v>206</c:v>
                </c:pt>
                <c:pt idx="27">
                  <c:v>227</c:v>
                </c:pt>
                <c:pt idx="28">
                  <c:v>215</c:v>
                </c:pt>
                <c:pt idx="29">
                  <c:v>210</c:v>
                </c:pt>
                <c:pt idx="30">
                  <c:v>176</c:v>
                </c:pt>
                <c:pt idx="31">
                  <c:v>154</c:v>
                </c:pt>
                <c:pt idx="32">
                  <c:v>146</c:v>
                </c:pt>
                <c:pt idx="33">
                  <c:v>147</c:v>
                </c:pt>
                <c:pt idx="34">
                  <c:v>128</c:v>
                </c:pt>
                <c:pt idx="35">
                  <c:v>131</c:v>
                </c:pt>
                <c:pt idx="36">
                  <c:v>152</c:v>
                </c:pt>
                <c:pt idx="37">
                  <c:v>162</c:v>
                </c:pt>
                <c:pt idx="38">
                  <c:v>160</c:v>
                </c:pt>
                <c:pt idx="39">
                  <c:v>172</c:v>
                </c:pt>
                <c:pt idx="40">
                  <c:v>163</c:v>
                </c:pt>
                <c:pt idx="41">
                  <c:v>163</c:v>
                </c:pt>
                <c:pt idx="42">
                  <c:v>164</c:v>
                </c:pt>
                <c:pt idx="43">
                  <c:v>158</c:v>
                </c:pt>
                <c:pt idx="44">
                  <c:v>140</c:v>
                </c:pt>
                <c:pt idx="45">
                  <c:v>128</c:v>
                </c:pt>
                <c:pt idx="46">
                  <c:v>117</c:v>
                </c:pt>
                <c:pt idx="47">
                  <c:v>118</c:v>
                </c:pt>
                <c:pt idx="48">
                  <c:v>136</c:v>
                </c:pt>
                <c:pt idx="49">
                  <c:v>134</c:v>
                </c:pt>
                <c:pt idx="50">
                  <c:v>133</c:v>
                </c:pt>
                <c:pt idx="51">
                  <c:v>149</c:v>
                </c:pt>
                <c:pt idx="52">
                  <c:v>146</c:v>
                </c:pt>
                <c:pt idx="53">
                  <c:v>121</c:v>
                </c:pt>
                <c:pt idx="54">
                  <c:v>141</c:v>
                </c:pt>
                <c:pt idx="55">
                  <c:v>135</c:v>
                </c:pt>
                <c:pt idx="56">
                  <c:v>146</c:v>
                </c:pt>
                <c:pt idx="57">
                  <c:v>148</c:v>
                </c:pt>
                <c:pt idx="58">
                  <c:v>159</c:v>
                </c:pt>
                <c:pt idx="59">
                  <c:v>147</c:v>
                </c:pt>
                <c:pt idx="60">
                  <c:v>131</c:v>
                </c:pt>
                <c:pt idx="61">
                  <c:v>122</c:v>
                </c:pt>
                <c:pt idx="62">
                  <c:v>109</c:v>
                </c:pt>
                <c:pt idx="63">
                  <c:v>112</c:v>
                </c:pt>
                <c:pt idx="64">
                  <c:v>124</c:v>
                </c:pt>
                <c:pt idx="65">
                  <c:v>128</c:v>
                </c:pt>
                <c:pt idx="66">
                  <c:v>118</c:v>
                </c:pt>
                <c:pt idx="67">
                  <c:v>127</c:v>
                </c:pt>
                <c:pt idx="68">
                  <c:v>130</c:v>
                </c:pt>
                <c:pt idx="69">
                  <c:v>132</c:v>
                </c:pt>
                <c:pt idx="70">
                  <c:v>134</c:v>
                </c:pt>
                <c:pt idx="71">
                  <c:v>131</c:v>
                </c:pt>
                <c:pt idx="72">
                  <c:v>120</c:v>
                </c:pt>
                <c:pt idx="73">
                  <c:v>107</c:v>
                </c:pt>
                <c:pt idx="74">
                  <c:v>113</c:v>
                </c:pt>
                <c:pt idx="75">
                  <c:v>108</c:v>
                </c:pt>
                <c:pt idx="76">
                  <c:v>98</c:v>
                </c:pt>
                <c:pt idx="77">
                  <c:v>114</c:v>
                </c:pt>
                <c:pt idx="78">
                  <c:v>119</c:v>
                </c:pt>
                <c:pt idx="79">
                  <c:v>129</c:v>
                </c:pt>
                <c:pt idx="80">
                  <c:v>142</c:v>
                </c:pt>
                <c:pt idx="81">
                  <c:v>127</c:v>
                </c:pt>
                <c:pt idx="82">
                  <c:v>108</c:v>
                </c:pt>
                <c:pt idx="83">
                  <c:v>106</c:v>
                </c:pt>
                <c:pt idx="84">
                  <c:v>106</c:v>
                </c:pt>
                <c:pt idx="85">
                  <c:v>108</c:v>
                </c:pt>
                <c:pt idx="86">
                  <c:v>101</c:v>
                </c:pt>
                <c:pt idx="87">
                  <c:v>103</c:v>
                </c:pt>
                <c:pt idx="88">
                  <c:v>99</c:v>
                </c:pt>
                <c:pt idx="89">
                  <c:v>105</c:v>
                </c:pt>
                <c:pt idx="90">
                  <c:v>103</c:v>
                </c:pt>
                <c:pt idx="91">
                  <c:v>119</c:v>
                </c:pt>
                <c:pt idx="92">
                  <c:v>121</c:v>
                </c:pt>
                <c:pt idx="93">
                  <c:v>117</c:v>
                </c:pt>
                <c:pt idx="94">
                  <c:v>110</c:v>
                </c:pt>
                <c:pt idx="95">
                  <c:v>118</c:v>
                </c:pt>
                <c:pt idx="96">
                  <c:v>113</c:v>
                </c:pt>
                <c:pt idx="97">
                  <c:v>110</c:v>
                </c:pt>
                <c:pt idx="98">
                  <c:v>97</c:v>
                </c:pt>
                <c:pt idx="99">
                  <c:v>102</c:v>
                </c:pt>
                <c:pt idx="100">
                  <c:v>112</c:v>
                </c:pt>
                <c:pt idx="101">
                  <c:v>97</c:v>
                </c:pt>
                <c:pt idx="102">
                  <c:v>101</c:v>
                </c:pt>
                <c:pt idx="103">
                  <c:v>94</c:v>
                </c:pt>
                <c:pt idx="104">
                  <c:v>86</c:v>
                </c:pt>
                <c:pt idx="105">
                  <c:v>99</c:v>
                </c:pt>
                <c:pt idx="106">
                  <c:v>106</c:v>
                </c:pt>
                <c:pt idx="107">
                  <c:v>107</c:v>
                </c:pt>
                <c:pt idx="108">
                  <c:v>107</c:v>
                </c:pt>
                <c:pt idx="109">
                  <c:v>124</c:v>
                </c:pt>
                <c:pt idx="110">
                  <c:v>122</c:v>
                </c:pt>
                <c:pt idx="111">
                  <c:v>132</c:v>
                </c:pt>
                <c:pt idx="112">
                  <c:v>137</c:v>
                </c:pt>
                <c:pt idx="113">
                  <c:v>118</c:v>
                </c:pt>
                <c:pt idx="114">
                  <c:v>118</c:v>
                </c:pt>
                <c:pt idx="115">
                  <c:v>99</c:v>
                </c:pt>
                <c:pt idx="116">
                  <c:v>94</c:v>
                </c:pt>
                <c:pt idx="117">
                  <c:v>95</c:v>
                </c:pt>
                <c:pt idx="118">
                  <c:v>78</c:v>
                </c:pt>
                <c:pt idx="119">
                  <c:v>70</c:v>
                </c:pt>
                <c:pt idx="120">
                  <c:v>66</c:v>
                </c:pt>
                <c:pt idx="121">
                  <c:v>84</c:v>
                </c:pt>
                <c:pt idx="122">
                  <c:v>94</c:v>
                </c:pt>
                <c:pt idx="123">
                  <c:v>110</c:v>
                </c:pt>
                <c:pt idx="124">
                  <c:v>117</c:v>
                </c:pt>
                <c:pt idx="125">
                  <c:v>120</c:v>
                </c:pt>
                <c:pt idx="126">
                  <c:v>128</c:v>
                </c:pt>
                <c:pt idx="127">
                  <c:v>124</c:v>
                </c:pt>
                <c:pt idx="128">
                  <c:v>130</c:v>
                </c:pt>
                <c:pt idx="129">
                  <c:v>125</c:v>
                </c:pt>
                <c:pt idx="130">
                  <c:v>106</c:v>
                </c:pt>
                <c:pt idx="131">
                  <c:v>83</c:v>
                </c:pt>
                <c:pt idx="132">
                  <c:v>80</c:v>
                </c:pt>
                <c:pt idx="133">
                  <c:v>64</c:v>
                </c:pt>
                <c:pt idx="134">
                  <c:v>71</c:v>
                </c:pt>
                <c:pt idx="135">
                  <c:v>72</c:v>
                </c:pt>
                <c:pt idx="136">
                  <c:v>59</c:v>
                </c:pt>
                <c:pt idx="137">
                  <c:v>56</c:v>
                </c:pt>
                <c:pt idx="138">
                  <c:v>51</c:v>
                </c:pt>
                <c:pt idx="139">
                  <c:v>72</c:v>
                </c:pt>
                <c:pt idx="140">
                  <c:v>84</c:v>
                </c:pt>
                <c:pt idx="141">
                  <c:v>102</c:v>
                </c:pt>
                <c:pt idx="142">
                  <c:v>132</c:v>
                </c:pt>
                <c:pt idx="143">
                  <c:v>167</c:v>
                </c:pt>
                <c:pt idx="144">
                  <c:v>182</c:v>
                </c:pt>
                <c:pt idx="145">
                  <c:v>164</c:v>
                </c:pt>
                <c:pt idx="146">
                  <c:v>143</c:v>
                </c:pt>
                <c:pt idx="147">
                  <c:v>134</c:v>
                </c:pt>
                <c:pt idx="148">
                  <c:v>97</c:v>
                </c:pt>
                <c:pt idx="149">
                  <c:v>72</c:v>
                </c:pt>
                <c:pt idx="150">
                  <c:v>65</c:v>
                </c:pt>
                <c:pt idx="151">
                  <c:v>54</c:v>
                </c:pt>
                <c:pt idx="152">
                  <c:v>57</c:v>
                </c:pt>
                <c:pt idx="153">
                  <c:v>61</c:v>
                </c:pt>
                <c:pt idx="154">
                  <c:v>70</c:v>
                </c:pt>
                <c:pt idx="155">
                  <c:v>81</c:v>
                </c:pt>
                <c:pt idx="156">
                  <c:v>106</c:v>
                </c:pt>
                <c:pt idx="157">
                  <c:v>119</c:v>
                </c:pt>
                <c:pt idx="158">
                  <c:v>135</c:v>
                </c:pt>
                <c:pt idx="159">
                  <c:v>160</c:v>
                </c:pt>
                <c:pt idx="160">
                  <c:v>173</c:v>
                </c:pt>
                <c:pt idx="161">
                  <c:v>195</c:v>
                </c:pt>
                <c:pt idx="162">
                  <c:v>168</c:v>
                </c:pt>
                <c:pt idx="163">
                  <c:v>129</c:v>
                </c:pt>
                <c:pt idx="164">
                  <c:v>95</c:v>
                </c:pt>
                <c:pt idx="165">
                  <c:v>77</c:v>
                </c:pt>
                <c:pt idx="166">
                  <c:v>46</c:v>
                </c:pt>
                <c:pt idx="167">
                  <c:v>39</c:v>
                </c:pt>
                <c:pt idx="168">
                  <c:v>34</c:v>
                </c:pt>
                <c:pt idx="169">
                  <c:v>30</c:v>
                </c:pt>
                <c:pt idx="170">
                  <c:v>37</c:v>
                </c:pt>
                <c:pt idx="171">
                  <c:v>51</c:v>
                </c:pt>
                <c:pt idx="172">
                  <c:v>69</c:v>
                </c:pt>
                <c:pt idx="173">
                  <c:v>109</c:v>
                </c:pt>
                <c:pt idx="174">
                  <c:v>139</c:v>
                </c:pt>
                <c:pt idx="175">
                  <c:v>173</c:v>
                </c:pt>
                <c:pt idx="176">
                  <c:v>181</c:v>
                </c:pt>
                <c:pt idx="177">
                  <c:v>179</c:v>
                </c:pt>
                <c:pt idx="178">
                  <c:v>142</c:v>
                </c:pt>
                <c:pt idx="179">
                  <c:v>117</c:v>
                </c:pt>
                <c:pt idx="180">
                  <c:v>83</c:v>
                </c:pt>
                <c:pt idx="181">
                  <c:v>53</c:v>
                </c:pt>
                <c:pt idx="182">
                  <c:v>41</c:v>
                </c:pt>
                <c:pt idx="183">
                  <c:v>26</c:v>
                </c:pt>
                <c:pt idx="184">
                  <c:v>20</c:v>
                </c:pt>
                <c:pt idx="185">
                  <c:v>27</c:v>
                </c:pt>
                <c:pt idx="186">
                  <c:v>39</c:v>
                </c:pt>
                <c:pt idx="187">
                  <c:v>44</c:v>
                </c:pt>
                <c:pt idx="188">
                  <c:v>62</c:v>
                </c:pt>
                <c:pt idx="189">
                  <c:v>81</c:v>
                </c:pt>
                <c:pt idx="190">
                  <c:v>125</c:v>
                </c:pt>
                <c:pt idx="191">
                  <c:v>154</c:v>
                </c:pt>
                <c:pt idx="192">
                  <c:v>175</c:v>
                </c:pt>
                <c:pt idx="193">
                  <c:v>184</c:v>
                </c:pt>
                <c:pt idx="194">
                  <c:v>171</c:v>
                </c:pt>
                <c:pt idx="195">
                  <c:v>141</c:v>
                </c:pt>
                <c:pt idx="196">
                  <c:v>124</c:v>
                </c:pt>
                <c:pt idx="197">
                  <c:v>82</c:v>
                </c:pt>
                <c:pt idx="198">
                  <c:v>59</c:v>
                </c:pt>
                <c:pt idx="199">
                  <c:v>47</c:v>
                </c:pt>
                <c:pt idx="200">
                  <c:v>34</c:v>
                </c:pt>
                <c:pt idx="201">
                  <c:v>22</c:v>
                </c:pt>
                <c:pt idx="202">
                  <c:v>27</c:v>
                </c:pt>
                <c:pt idx="203">
                  <c:v>31</c:v>
                </c:pt>
                <c:pt idx="204">
                  <c:v>35</c:v>
                </c:pt>
                <c:pt idx="205">
                  <c:v>53</c:v>
                </c:pt>
                <c:pt idx="206">
                  <c:v>82</c:v>
                </c:pt>
                <c:pt idx="207">
                  <c:v>130</c:v>
                </c:pt>
                <c:pt idx="208">
                  <c:v>166</c:v>
                </c:pt>
                <c:pt idx="209">
                  <c:v>202</c:v>
                </c:pt>
                <c:pt idx="210">
                  <c:v>201</c:v>
                </c:pt>
                <c:pt idx="211">
                  <c:v>159</c:v>
                </c:pt>
                <c:pt idx="212">
                  <c:v>148</c:v>
                </c:pt>
                <c:pt idx="213">
                  <c:v>118</c:v>
                </c:pt>
                <c:pt idx="214">
                  <c:v>89</c:v>
                </c:pt>
                <c:pt idx="215">
                  <c:v>67</c:v>
                </c:pt>
                <c:pt idx="216">
                  <c:v>44</c:v>
                </c:pt>
                <c:pt idx="217">
                  <c:v>31</c:v>
                </c:pt>
                <c:pt idx="218">
                  <c:v>33</c:v>
                </c:pt>
                <c:pt idx="219">
                  <c:v>18</c:v>
                </c:pt>
                <c:pt idx="220">
                  <c:v>20</c:v>
                </c:pt>
                <c:pt idx="221">
                  <c:v>29</c:v>
                </c:pt>
                <c:pt idx="222">
                  <c:v>37</c:v>
                </c:pt>
                <c:pt idx="223">
                  <c:v>65</c:v>
                </c:pt>
                <c:pt idx="224">
                  <c:v>116</c:v>
                </c:pt>
                <c:pt idx="225">
                  <c:v>179</c:v>
                </c:pt>
                <c:pt idx="226">
                  <c:v>240</c:v>
                </c:pt>
                <c:pt idx="227">
                  <c:v>228</c:v>
                </c:pt>
                <c:pt idx="228">
                  <c:v>193</c:v>
                </c:pt>
                <c:pt idx="229">
                  <c:v>145</c:v>
                </c:pt>
                <c:pt idx="230">
                  <c:v>95</c:v>
                </c:pt>
                <c:pt idx="231">
                  <c:v>59</c:v>
                </c:pt>
                <c:pt idx="232">
                  <c:v>36</c:v>
                </c:pt>
                <c:pt idx="233">
                  <c:v>21</c:v>
                </c:pt>
                <c:pt idx="234">
                  <c:v>9</c:v>
                </c:pt>
                <c:pt idx="235">
                  <c:v>6</c:v>
                </c:pt>
                <c:pt idx="236">
                  <c:v>2</c:v>
                </c:pt>
                <c:pt idx="237">
                  <c:v>2</c:v>
                </c:pt>
                <c:pt idx="238">
                  <c:v>2</c:v>
                </c:pt>
                <c:pt idx="239">
                  <c:v>2</c:v>
                </c:pt>
                <c:pt idx="240">
                  <c:v>6</c:v>
                </c:pt>
                <c:pt idx="241">
                  <c:v>11</c:v>
                </c:pt>
                <c:pt idx="242">
                  <c:v>22</c:v>
                </c:pt>
                <c:pt idx="243">
                  <c:v>40</c:v>
                </c:pt>
                <c:pt idx="244">
                  <c:v>73</c:v>
                </c:pt>
                <c:pt idx="245">
                  <c:v>116</c:v>
                </c:pt>
                <c:pt idx="246">
                  <c:v>192</c:v>
                </c:pt>
                <c:pt idx="247">
                  <c:v>252</c:v>
                </c:pt>
                <c:pt idx="248">
                  <c:v>255</c:v>
                </c:pt>
                <c:pt idx="249">
                  <c:v>216</c:v>
                </c:pt>
                <c:pt idx="250">
                  <c:v>140</c:v>
                </c:pt>
                <c:pt idx="251">
                  <c:v>93</c:v>
                </c:pt>
                <c:pt idx="252">
                  <c:v>39</c:v>
                </c:pt>
                <c:pt idx="253">
                  <c:v>19</c:v>
                </c:pt>
                <c:pt idx="254">
                  <c:v>11</c:v>
                </c:pt>
                <c:pt idx="255">
                  <c:v>5</c:v>
                </c:pt>
                <c:pt idx="256">
                  <c:v>3</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numCache>
            </c:numRef>
          </c:val>
          <c:smooth val="0"/>
        </c:ser>
        <c:ser>
          <c:idx val="1"/>
          <c:order val="1"/>
          <c:tx>
            <c:strRef>
              <c:f>hasVirus!$C$1</c:f>
              <c:strCache>
                <c:ptCount val="1"/>
                <c:pt idx="0">
                  <c:v>ウイルス２</c:v>
                </c:pt>
              </c:strCache>
            </c:strRef>
          </c:tx>
          <c:marker>
            <c:symbol val="none"/>
          </c:marker>
          <c:val>
            <c:numRef>
              <c:f>hasVirus!$C$2:$C$279</c:f>
              <c:numCache>
                <c:formatCode>General</c:formatCode>
                <c:ptCount val="278"/>
                <c:pt idx="0">
                  <c:v>275</c:v>
                </c:pt>
                <c:pt idx="1">
                  <c:v>446</c:v>
                </c:pt>
                <c:pt idx="2">
                  <c:v>474</c:v>
                </c:pt>
                <c:pt idx="3">
                  <c:v>437</c:v>
                </c:pt>
                <c:pt idx="4">
                  <c:v>378</c:v>
                </c:pt>
                <c:pt idx="5">
                  <c:v>342</c:v>
                </c:pt>
                <c:pt idx="6">
                  <c:v>356</c:v>
                </c:pt>
                <c:pt idx="7">
                  <c:v>383</c:v>
                </c:pt>
                <c:pt idx="8">
                  <c:v>421</c:v>
                </c:pt>
                <c:pt idx="9">
                  <c:v>409</c:v>
                </c:pt>
                <c:pt idx="10">
                  <c:v>368</c:v>
                </c:pt>
                <c:pt idx="11">
                  <c:v>325</c:v>
                </c:pt>
                <c:pt idx="12">
                  <c:v>257</c:v>
                </c:pt>
                <c:pt idx="13">
                  <c:v>222</c:v>
                </c:pt>
                <c:pt idx="14">
                  <c:v>208</c:v>
                </c:pt>
                <c:pt idx="15">
                  <c:v>211</c:v>
                </c:pt>
                <c:pt idx="16">
                  <c:v>226</c:v>
                </c:pt>
                <c:pt idx="17">
                  <c:v>231</c:v>
                </c:pt>
                <c:pt idx="18">
                  <c:v>231</c:v>
                </c:pt>
                <c:pt idx="19">
                  <c:v>218</c:v>
                </c:pt>
                <c:pt idx="20">
                  <c:v>234</c:v>
                </c:pt>
                <c:pt idx="21">
                  <c:v>229</c:v>
                </c:pt>
                <c:pt idx="22">
                  <c:v>209</c:v>
                </c:pt>
                <c:pt idx="23">
                  <c:v>199</c:v>
                </c:pt>
                <c:pt idx="24">
                  <c:v>170</c:v>
                </c:pt>
                <c:pt idx="25">
                  <c:v>166</c:v>
                </c:pt>
                <c:pt idx="26">
                  <c:v>163</c:v>
                </c:pt>
                <c:pt idx="27">
                  <c:v>162</c:v>
                </c:pt>
                <c:pt idx="28">
                  <c:v>161</c:v>
                </c:pt>
                <c:pt idx="29">
                  <c:v>172</c:v>
                </c:pt>
                <c:pt idx="30">
                  <c:v>174</c:v>
                </c:pt>
                <c:pt idx="31">
                  <c:v>187</c:v>
                </c:pt>
                <c:pt idx="32">
                  <c:v>188</c:v>
                </c:pt>
                <c:pt idx="33">
                  <c:v>200</c:v>
                </c:pt>
                <c:pt idx="34">
                  <c:v>181</c:v>
                </c:pt>
                <c:pt idx="35">
                  <c:v>164</c:v>
                </c:pt>
                <c:pt idx="36">
                  <c:v>146</c:v>
                </c:pt>
                <c:pt idx="37">
                  <c:v>138</c:v>
                </c:pt>
                <c:pt idx="38">
                  <c:v>121</c:v>
                </c:pt>
                <c:pt idx="39">
                  <c:v>122</c:v>
                </c:pt>
                <c:pt idx="40">
                  <c:v>111</c:v>
                </c:pt>
                <c:pt idx="41">
                  <c:v>125</c:v>
                </c:pt>
                <c:pt idx="42">
                  <c:v>138</c:v>
                </c:pt>
                <c:pt idx="43">
                  <c:v>138</c:v>
                </c:pt>
                <c:pt idx="44">
                  <c:v>149</c:v>
                </c:pt>
                <c:pt idx="45">
                  <c:v>161</c:v>
                </c:pt>
                <c:pt idx="46">
                  <c:v>167</c:v>
                </c:pt>
                <c:pt idx="47">
                  <c:v>152</c:v>
                </c:pt>
                <c:pt idx="48">
                  <c:v>155</c:v>
                </c:pt>
                <c:pt idx="49">
                  <c:v>142</c:v>
                </c:pt>
                <c:pt idx="50">
                  <c:v>130</c:v>
                </c:pt>
                <c:pt idx="51">
                  <c:v>138</c:v>
                </c:pt>
                <c:pt idx="52">
                  <c:v>150</c:v>
                </c:pt>
                <c:pt idx="53">
                  <c:v>141</c:v>
                </c:pt>
                <c:pt idx="54">
                  <c:v>136</c:v>
                </c:pt>
                <c:pt idx="55">
                  <c:v>139</c:v>
                </c:pt>
                <c:pt idx="56">
                  <c:v>119</c:v>
                </c:pt>
                <c:pt idx="57">
                  <c:v>126</c:v>
                </c:pt>
                <c:pt idx="58">
                  <c:v>126</c:v>
                </c:pt>
                <c:pt idx="59">
                  <c:v>124</c:v>
                </c:pt>
                <c:pt idx="60">
                  <c:v>126</c:v>
                </c:pt>
                <c:pt idx="61">
                  <c:v>135</c:v>
                </c:pt>
                <c:pt idx="62">
                  <c:v>133</c:v>
                </c:pt>
                <c:pt idx="63">
                  <c:v>128</c:v>
                </c:pt>
                <c:pt idx="64">
                  <c:v>119</c:v>
                </c:pt>
                <c:pt idx="65">
                  <c:v>103</c:v>
                </c:pt>
                <c:pt idx="66">
                  <c:v>117</c:v>
                </c:pt>
                <c:pt idx="67">
                  <c:v>126</c:v>
                </c:pt>
                <c:pt idx="68">
                  <c:v>115</c:v>
                </c:pt>
                <c:pt idx="69">
                  <c:v>113</c:v>
                </c:pt>
                <c:pt idx="70">
                  <c:v>113</c:v>
                </c:pt>
                <c:pt idx="71">
                  <c:v>108</c:v>
                </c:pt>
                <c:pt idx="72">
                  <c:v>124</c:v>
                </c:pt>
                <c:pt idx="73">
                  <c:v>129</c:v>
                </c:pt>
                <c:pt idx="74">
                  <c:v>118</c:v>
                </c:pt>
                <c:pt idx="75">
                  <c:v>118</c:v>
                </c:pt>
                <c:pt idx="76">
                  <c:v>121</c:v>
                </c:pt>
                <c:pt idx="77">
                  <c:v>121</c:v>
                </c:pt>
                <c:pt idx="78">
                  <c:v>115</c:v>
                </c:pt>
                <c:pt idx="79">
                  <c:v>115</c:v>
                </c:pt>
                <c:pt idx="80">
                  <c:v>115</c:v>
                </c:pt>
                <c:pt idx="81">
                  <c:v>116</c:v>
                </c:pt>
                <c:pt idx="82">
                  <c:v>119</c:v>
                </c:pt>
                <c:pt idx="83">
                  <c:v>141</c:v>
                </c:pt>
                <c:pt idx="84">
                  <c:v>119</c:v>
                </c:pt>
                <c:pt idx="85">
                  <c:v>96</c:v>
                </c:pt>
                <c:pt idx="86">
                  <c:v>97</c:v>
                </c:pt>
                <c:pt idx="87">
                  <c:v>98</c:v>
                </c:pt>
                <c:pt idx="88">
                  <c:v>111</c:v>
                </c:pt>
                <c:pt idx="89">
                  <c:v>111</c:v>
                </c:pt>
                <c:pt idx="90">
                  <c:v>104</c:v>
                </c:pt>
                <c:pt idx="91">
                  <c:v>98</c:v>
                </c:pt>
                <c:pt idx="92">
                  <c:v>103</c:v>
                </c:pt>
                <c:pt idx="93">
                  <c:v>91</c:v>
                </c:pt>
                <c:pt idx="94">
                  <c:v>92</c:v>
                </c:pt>
                <c:pt idx="95">
                  <c:v>96</c:v>
                </c:pt>
                <c:pt idx="96">
                  <c:v>97</c:v>
                </c:pt>
                <c:pt idx="97">
                  <c:v>114</c:v>
                </c:pt>
                <c:pt idx="98">
                  <c:v>133</c:v>
                </c:pt>
                <c:pt idx="99">
                  <c:v>141</c:v>
                </c:pt>
                <c:pt idx="100">
                  <c:v>135</c:v>
                </c:pt>
                <c:pt idx="101">
                  <c:v>121</c:v>
                </c:pt>
                <c:pt idx="102">
                  <c:v>117</c:v>
                </c:pt>
                <c:pt idx="103">
                  <c:v>125</c:v>
                </c:pt>
                <c:pt idx="104">
                  <c:v>100</c:v>
                </c:pt>
                <c:pt idx="105">
                  <c:v>94</c:v>
                </c:pt>
                <c:pt idx="106">
                  <c:v>96</c:v>
                </c:pt>
                <c:pt idx="107">
                  <c:v>93</c:v>
                </c:pt>
                <c:pt idx="108">
                  <c:v>94</c:v>
                </c:pt>
                <c:pt idx="109">
                  <c:v>83</c:v>
                </c:pt>
                <c:pt idx="110">
                  <c:v>82</c:v>
                </c:pt>
                <c:pt idx="111">
                  <c:v>86</c:v>
                </c:pt>
                <c:pt idx="112">
                  <c:v>92</c:v>
                </c:pt>
                <c:pt idx="113">
                  <c:v>87</c:v>
                </c:pt>
                <c:pt idx="114">
                  <c:v>104</c:v>
                </c:pt>
                <c:pt idx="115">
                  <c:v>112</c:v>
                </c:pt>
                <c:pt idx="116">
                  <c:v>127</c:v>
                </c:pt>
                <c:pt idx="117">
                  <c:v>136</c:v>
                </c:pt>
                <c:pt idx="118">
                  <c:v>125</c:v>
                </c:pt>
                <c:pt idx="119">
                  <c:v>142</c:v>
                </c:pt>
                <c:pt idx="120">
                  <c:v>137</c:v>
                </c:pt>
                <c:pt idx="121">
                  <c:v>141</c:v>
                </c:pt>
                <c:pt idx="122">
                  <c:v>113</c:v>
                </c:pt>
                <c:pt idx="123">
                  <c:v>100</c:v>
                </c:pt>
                <c:pt idx="124">
                  <c:v>88</c:v>
                </c:pt>
                <c:pt idx="125">
                  <c:v>83</c:v>
                </c:pt>
                <c:pt idx="126">
                  <c:v>65</c:v>
                </c:pt>
                <c:pt idx="127">
                  <c:v>53</c:v>
                </c:pt>
                <c:pt idx="128">
                  <c:v>55</c:v>
                </c:pt>
                <c:pt idx="129">
                  <c:v>61</c:v>
                </c:pt>
                <c:pt idx="130">
                  <c:v>62</c:v>
                </c:pt>
                <c:pt idx="131">
                  <c:v>81</c:v>
                </c:pt>
                <c:pt idx="132">
                  <c:v>96</c:v>
                </c:pt>
                <c:pt idx="133">
                  <c:v>112</c:v>
                </c:pt>
                <c:pt idx="134">
                  <c:v>124</c:v>
                </c:pt>
                <c:pt idx="135">
                  <c:v>137</c:v>
                </c:pt>
                <c:pt idx="136">
                  <c:v>147</c:v>
                </c:pt>
                <c:pt idx="137">
                  <c:v>139</c:v>
                </c:pt>
                <c:pt idx="138">
                  <c:v>134</c:v>
                </c:pt>
                <c:pt idx="139">
                  <c:v>115</c:v>
                </c:pt>
                <c:pt idx="140">
                  <c:v>101</c:v>
                </c:pt>
                <c:pt idx="141">
                  <c:v>78</c:v>
                </c:pt>
                <c:pt idx="142">
                  <c:v>59</c:v>
                </c:pt>
                <c:pt idx="143">
                  <c:v>58</c:v>
                </c:pt>
                <c:pt idx="144">
                  <c:v>50</c:v>
                </c:pt>
                <c:pt idx="145">
                  <c:v>57</c:v>
                </c:pt>
                <c:pt idx="146">
                  <c:v>55</c:v>
                </c:pt>
                <c:pt idx="147">
                  <c:v>53</c:v>
                </c:pt>
                <c:pt idx="148">
                  <c:v>80</c:v>
                </c:pt>
                <c:pt idx="149">
                  <c:v>84</c:v>
                </c:pt>
                <c:pt idx="150">
                  <c:v>125</c:v>
                </c:pt>
                <c:pt idx="151">
                  <c:v>162</c:v>
                </c:pt>
                <c:pt idx="152">
                  <c:v>169</c:v>
                </c:pt>
                <c:pt idx="153">
                  <c:v>185</c:v>
                </c:pt>
                <c:pt idx="154">
                  <c:v>186</c:v>
                </c:pt>
                <c:pt idx="155">
                  <c:v>151</c:v>
                </c:pt>
                <c:pt idx="156">
                  <c:v>119</c:v>
                </c:pt>
                <c:pt idx="157">
                  <c:v>95</c:v>
                </c:pt>
                <c:pt idx="158">
                  <c:v>77</c:v>
                </c:pt>
                <c:pt idx="159">
                  <c:v>59</c:v>
                </c:pt>
                <c:pt idx="160">
                  <c:v>49</c:v>
                </c:pt>
                <c:pt idx="161">
                  <c:v>50</c:v>
                </c:pt>
                <c:pt idx="162">
                  <c:v>53</c:v>
                </c:pt>
                <c:pt idx="163">
                  <c:v>62</c:v>
                </c:pt>
                <c:pt idx="164">
                  <c:v>88</c:v>
                </c:pt>
                <c:pt idx="165">
                  <c:v>104</c:v>
                </c:pt>
                <c:pt idx="166">
                  <c:v>127</c:v>
                </c:pt>
                <c:pt idx="167">
                  <c:v>167</c:v>
                </c:pt>
                <c:pt idx="168">
                  <c:v>176</c:v>
                </c:pt>
                <c:pt idx="169">
                  <c:v>168</c:v>
                </c:pt>
                <c:pt idx="170">
                  <c:v>142</c:v>
                </c:pt>
                <c:pt idx="171">
                  <c:v>124</c:v>
                </c:pt>
                <c:pt idx="172">
                  <c:v>89</c:v>
                </c:pt>
                <c:pt idx="173">
                  <c:v>63</c:v>
                </c:pt>
                <c:pt idx="174">
                  <c:v>50</c:v>
                </c:pt>
                <c:pt idx="175">
                  <c:v>35</c:v>
                </c:pt>
                <c:pt idx="176">
                  <c:v>27</c:v>
                </c:pt>
                <c:pt idx="177">
                  <c:v>34</c:v>
                </c:pt>
                <c:pt idx="178">
                  <c:v>39</c:v>
                </c:pt>
                <c:pt idx="179">
                  <c:v>43</c:v>
                </c:pt>
                <c:pt idx="180">
                  <c:v>57</c:v>
                </c:pt>
                <c:pt idx="181">
                  <c:v>72</c:v>
                </c:pt>
                <c:pt idx="182">
                  <c:v>112</c:v>
                </c:pt>
                <c:pt idx="183">
                  <c:v>160</c:v>
                </c:pt>
                <c:pt idx="184">
                  <c:v>176</c:v>
                </c:pt>
                <c:pt idx="185">
                  <c:v>178</c:v>
                </c:pt>
                <c:pt idx="186">
                  <c:v>172</c:v>
                </c:pt>
                <c:pt idx="187">
                  <c:v>140</c:v>
                </c:pt>
                <c:pt idx="188">
                  <c:v>103</c:v>
                </c:pt>
                <c:pt idx="189">
                  <c:v>75</c:v>
                </c:pt>
                <c:pt idx="190">
                  <c:v>59</c:v>
                </c:pt>
                <c:pt idx="191">
                  <c:v>50</c:v>
                </c:pt>
                <c:pt idx="192">
                  <c:v>42</c:v>
                </c:pt>
                <c:pt idx="193">
                  <c:v>42</c:v>
                </c:pt>
                <c:pt idx="194">
                  <c:v>37</c:v>
                </c:pt>
                <c:pt idx="195">
                  <c:v>39</c:v>
                </c:pt>
                <c:pt idx="196">
                  <c:v>40</c:v>
                </c:pt>
                <c:pt idx="197">
                  <c:v>55</c:v>
                </c:pt>
                <c:pt idx="198">
                  <c:v>75</c:v>
                </c:pt>
                <c:pt idx="199">
                  <c:v>113</c:v>
                </c:pt>
                <c:pt idx="200">
                  <c:v>167</c:v>
                </c:pt>
                <c:pt idx="201">
                  <c:v>181</c:v>
                </c:pt>
                <c:pt idx="202">
                  <c:v>194</c:v>
                </c:pt>
                <c:pt idx="203">
                  <c:v>181</c:v>
                </c:pt>
                <c:pt idx="204">
                  <c:v>152</c:v>
                </c:pt>
                <c:pt idx="205">
                  <c:v>106</c:v>
                </c:pt>
                <c:pt idx="206">
                  <c:v>71</c:v>
                </c:pt>
                <c:pt idx="207">
                  <c:v>50</c:v>
                </c:pt>
                <c:pt idx="208">
                  <c:v>33</c:v>
                </c:pt>
                <c:pt idx="209">
                  <c:v>34</c:v>
                </c:pt>
                <c:pt idx="210">
                  <c:v>37</c:v>
                </c:pt>
                <c:pt idx="211">
                  <c:v>37</c:v>
                </c:pt>
                <c:pt idx="212">
                  <c:v>47</c:v>
                </c:pt>
                <c:pt idx="213">
                  <c:v>56</c:v>
                </c:pt>
                <c:pt idx="214">
                  <c:v>73</c:v>
                </c:pt>
                <c:pt idx="215">
                  <c:v>100</c:v>
                </c:pt>
                <c:pt idx="216">
                  <c:v>136</c:v>
                </c:pt>
                <c:pt idx="217">
                  <c:v>177</c:v>
                </c:pt>
                <c:pt idx="218">
                  <c:v>204</c:v>
                </c:pt>
                <c:pt idx="219">
                  <c:v>188</c:v>
                </c:pt>
                <c:pt idx="220">
                  <c:v>172</c:v>
                </c:pt>
                <c:pt idx="221">
                  <c:v>137</c:v>
                </c:pt>
                <c:pt idx="222">
                  <c:v>80</c:v>
                </c:pt>
                <c:pt idx="223">
                  <c:v>58</c:v>
                </c:pt>
                <c:pt idx="224">
                  <c:v>38</c:v>
                </c:pt>
                <c:pt idx="225">
                  <c:v>17</c:v>
                </c:pt>
                <c:pt idx="226">
                  <c:v>18</c:v>
                </c:pt>
                <c:pt idx="227">
                  <c:v>13</c:v>
                </c:pt>
                <c:pt idx="228">
                  <c:v>13</c:v>
                </c:pt>
                <c:pt idx="229">
                  <c:v>12</c:v>
                </c:pt>
                <c:pt idx="230">
                  <c:v>17</c:v>
                </c:pt>
                <c:pt idx="231">
                  <c:v>31</c:v>
                </c:pt>
                <c:pt idx="232">
                  <c:v>50</c:v>
                </c:pt>
                <c:pt idx="233">
                  <c:v>77</c:v>
                </c:pt>
                <c:pt idx="234">
                  <c:v>117</c:v>
                </c:pt>
                <c:pt idx="235">
                  <c:v>183</c:v>
                </c:pt>
                <c:pt idx="236">
                  <c:v>220</c:v>
                </c:pt>
                <c:pt idx="237">
                  <c:v>221</c:v>
                </c:pt>
                <c:pt idx="238">
                  <c:v>189</c:v>
                </c:pt>
                <c:pt idx="239">
                  <c:v>152</c:v>
                </c:pt>
                <c:pt idx="240">
                  <c:v>105</c:v>
                </c:pt>
                <c:pt idx="241">
                  <c:v>58</c:v>
                </c:pt>
                <c:pt idx="242">
                  <c:v>31</c:v>
                </c:pt>
                <c:pt idx="243">
                  <c:v>14</c:v>
                </c:pt>
                <c:pt idx="244">
                  <c:v>8</c:v>
                </c:pt>
                <c:pt idx="245">
                  <c:v>3</c:v>
                </c:pt>
                <c:pt idx="246">
                  <c:v>3</c:v>
                </c:pt>
                <c:pt idx="247">
                  <c:v>1</c:v>
                </c:pt>
                <c:pt idx="248">
                  <c:v>1</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numCache>
            </c:numRef>
          </c:val>
          <c:smooth val="0"/>
        </c:ser>
        <c:ser>
          <c:idx val="2"/>
          <c:order val="2"/>
          <c:tx>
            <c:strRef>
              <c:f>hasVirus!$D$1</c:f>
              <c:strCache>
                <c:ptCount val="1"/>
                <c:pt idx="0">
                  <c:v>全ウイルス</c:v>
                </c:pt>
              </c:strCache>
            </c:strRef>
          </c:tx>
          <c:marker>
            <c:symbol val="none"/>
          </c:marker>
          <c:val>
            <c:numRef>
              <c:f>hasVirus!$D$2:$D$279</c:f>
              <c:numCache>
                <c:formatCode>General</c:formatCode>
                <c:ptCount val="2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numCache>
            </c:numRef>
          </c:val>
          <c:smooth val="0"/>
        </c:ser>
        <c:dLbls>
          <c:showLegendKey val="0"/>
          <c:showVal val="0"/>
          <c:showCatName val="0"/>
          <c:showSerName val="0"/>
          <c:showPercent val="0"/>
          <c:showBubbleSize val="0"/>
        </c:dLbls>
        <c:marker val="1"/>
        <c:smooth val="0"/>
        <c:axId val="26013056"/>
        <c:axId val="26428928"/>
      </c:lineChart>
      <c:catAx>
        <c:axId val="26013056"/>
        <c:scaling>
          <c:orientation val="minMax"/>
        </c:scaling>
        <c:delete val="0"/>
        <c:axPos val="b"/>
        <c:title>
          <c:tx>
            <c:rich>
              <a:bodyPr/>
              <a:lstStyle/>
              <a:p>
                <a:pPr>
                  <a:defRPr sz="2000"/>
                </a:pPr>
                <a:r>
                  <a:rPr lang="en-US" altLang="ja-JP" sz="2000"/>
                  <a:t>Term</a:t>
                </a:r>
                <a:endParaRPr lang="ja-JP" altLang="en-US" sz="2000"/>
              </a:p>
            </c:rich>
          </c:tx>
          <c:layout/>
          <c:overlay val="0"/>
        </c:title>
        <c:numFmt formatCode="General" sourceLinked="0"/>
        <c:majorTickMark val="out"/>
        <c:minorTickMark val="none"/>
        <c:tickLblPos val="nextTo"/>
        <c:crossAx val="26428928"/>
        <c:crosses val="autoZero"/>
        <c:auto val="1"/>
        <c:lblAlgn val="ctr"/>
        <c:lblOffset val="100"/>
        <c:tickLblSkip val="10"/>
        <c:tickMarkSkip val="10"/>
        <c:noMultiLvlLbl val="0"/>
      </c:catAx>
      <c:valAx>
        <c:axId val="26428928"/>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none"/>
        <c:minorTickMark val="none"/>
        <c:tickLblPos val="nextTo"/>
        <c:crossAx val="26013056"/>
        <c:crosses val="autoZero"/>
        <c:crossBetween val="midCat"/>
      </c:valAx>
    </c:plotArea>
    <c:legend>
      <c:legendPos val="t"/>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2800"/>
            </a:pPr>
            <a:r>
              <a:rPr lang="ja-JP" altLang="en-US" sz="2800"/>
              <a:t>免疫獲得者</a:t>
            </a:r>
          </a:p>
        </c:rich>
      </c:tx>
      <c:layout/>
      <c:overlay val="0"/>
    </c:title>
    <c:autoTitleDeleted val="0"/>
    <c:plotArea>
      <c:layout/>
      <c:lineChart>
        <c:grouping val="standard"/>
        <c:varyColors val="0"/>
        <c:ser>
          <c:idx val="0"/>
          <c:order val="0"/>
          <c:tx>
            <c:strRef>
              <c:f>hasImmunity!$B$1</c:f>
              <c:strCache>
                <c:ptCount val="1"/>
                <c:pt idx="0">
                  <c:v>ウイルス１</c:v>
                </c:pt>
              </c:strCache>
            </c:strRef>
          </c:tx>
          <c:marker>
            <c:symbol val="none"/>
          </c:marker>
          <c:val>
            <c:numRef>
              <c:f>hasImmunity!$B$2:$B$279</c:f>
              <c:numCache>
                <c:formatCode>General</c:formatCode>
                <c:ptCount val="278"/>
                <c:pt idx="0">
                  <c:v>1</c:v>
                </c:pt>
                <c:pt idx="1">
                  <c:v>5</c:v>
                </c:pt>
                <c:pt idx="2">
                  <c:v>11</c:v>
                </c:pt>
                <c:pt idx="3">
                  <c:v>62</c:v>
                </c:pt>
                <c:pt idx="4">
                  <c:v>132</c:v>
                </c:pt>
                <c:pt idx="5">
                  <c:v>213</c:v>
                </c:pt>
                <c:pt idx="6">
                  <c:v>243</c:v>
                </c:pt>
                <c:pt idx="7">
                  <c:v>225</c:v>
                </c:pt>
                <c:pt idx="8">
                  <c:v>147</c:v>
                </c:pt>
                <c:pt idx="9">
                  <c:v>132</c:v>
                </c:pt>
                <c:pt idx="10">
                  <c:v>172</c:v>
                </c:pt>
                <c:pt idx="11">
                  <c:v>209</c:v>
                </c:pt>
                <c:pt idx="12">
                  <c:v>253</c:v>
                </c:pt>
                <c:pt idx="13">
                  <c:v>274</c:v>
                </c:pt>
                <c:pt idx="14">
                  <c:v>297</c:v>
                </c:pt>
                <c:pt idx="15">
                  <c:v>338</c:v>
                </c:pt>
                <c:pt idx="16">
                  <c:v>334</c:v>
                </c:pt>
                <c:pt idx="17">
                  <c:v>340</c:v>
                </c:pt>
                <c:pt idx="18">
                  <c:v>361</c:v>
                </c:pt>
                <c:pt idx="19">
                  <c:v>376</c:v>
                </c:pt>
                <c:pt idx="20">
                  <c:v>381</c:v>
                </c:pt>
                <c:pt idx="21">
                  <c:v>345</c:v>
                </c:pt>
                <c:pt idx="22">
                  <c:v>335</c:v>
                </c:pt>
                <c:pt idx="23">
                  <c:v>353</c:v>
                </c:pt>
                <c:pt idx="24">
                  <c:v>376</c:v>
                </c:pt>
                <c:pt idx="25">
                  <c:v>379</c:v>
                </c:pt>
                <c:pt idx="26">
                  <c:v>399</c:v>
                </c:pt>
                <c:pt idx="27">
                  <c:v>395</c:v>
                </c:pt>
                <c:pt idx="28">
                  <c:v>423</c:v>
                </c:pt>
                <c:pt idx="29">
                  <c:v>449</c:v>
                </c:pt>
                <c:pt idx="30">
                  <c:v>456</c:v>
                </c:pt>
                <c:pt idx="31">
                  <c:v>445</c:v>
                </c:pt>
                <c:pt idx="32">
                  <c:v>432</c:v>
                </c:pt>
                <c:pt idx="33">
                  <c:v>411</c:v>
                </c:pt>
                <c:pt idx="34">
                  <c:v>408</c:v>
                </c:pt>
                <c:pt idx="35">
                  <c:v>398</c:v>
                </c:pt>
                <c:pt idx="36">
                  <c:v>394</c:v>
                </c:pt>
                <c:pt idx="37">
                  <c:v>417</c:v>
                </c:pt>
                <c:pt idx="38">
                  <c:v>445</c:v>
                </c:pt>
                <c:pt idx="39">
                  <c:v>459</c:v>
                </c:pt>
                <c:pt idx="40">
                  <c:v>493</c:v>
                </c:pt>
                <c:pt idx="41">
                  <c:v>507</c:v>
                </c:pt>
                <c:pt idx="42">
                  <c:v>498</c:v>
                </c:pt>
                <c:pt idx="43">
                  <c:v>500</c:v>
                </c:pt>
                <c:pt idx="44">
                  <c:v>515</c:v>
                </c:pt>
                <c:pt idx="45">
                  <c:v>493</c:v>
                </c:pt>
                <c:pt idx="46">
                  <c:v>476</c:v>
                </c:pt>
                <c:pt idx="47">
                  <c:v>464</c:v>
                </c:pt>
                <c:pt idx="48">
                  <c:v>433</c:v>
                </c:pt>
                <c:pt idx="49">
                  <c:v>441</c:v>
                </c:pt>
                <c:pt idx="50">
                  <c:v>465</c:v>
                </c:pt>
                <c:pt idx="51">
                  <c:v>443</c:v>
                </c:pt>
                <c:pt idx="52">
                  <c:v>453</c:v>
                </c:pt>
                <c:pt idx="53">
                  <c:v>461</c:v>
                </c:pt>
                <c:pt idx="54">
                  <c:v>445</c:v>
                </c:pt>
                <c:pt idx="55">
                  <c:v>464</c:v>
                </c:pt>
                <c:pt idx="56">
                  <c:v>459</c:v>
                </c:pt>
                <c:pt idx="57">
                  <c:v>474</c:v>
                </c:pt>
                <c:pt idx="58">
                  <c:v>483</c:v>
                </c:pt>
                <c:pt idx="59">
                  <c:v>493</c:v>
                </c:pt>
                <c:pt idx="60">
                  <c:v>505</c:v>
                </c:pt>
                <c:pt idx="61">
                  <c:v>499</c:v>
                </c:pt>
                <c:pt idx="62">
                  <c:v>492</c:v>
                </c:pt>
                <c:pt idx="63">
                  <c:v>478</c:v>
                </c:pt>
                <c:pt idx="64">
                  <c:v>485</c:v>
                </c:pt>
                <c:pt idx="65">
                  <c:v>506</c:v>
                </c:pt>
                <c:pt idx="66">
                  <c:v>518</c:v>
                </c:pt>
                <c:pt idx="67">
                  <c:v>492</c:v>
                </c:pt>
                <c:pt idx="68">
                  <c:v>486</c:v>
                </c:pt>
                <c:pt idx="69">
                  <c:v>496</c:v>
                </c:pt>
                <c:pt idx="70">
                  <c:v>495</c:v>
                </c:pt>
                <c:pt idx="71">
                  <c:v>512</c:v>
                </c:pt>
                <c:pt idx="72">
                  <c:v>506</c:v>
                </c:pt>
                <c:pt idx="73">
                  <c:v>500</c:v>
                </c:pt>
                <c:pt idx="74">
                  <c:v>497</c:v>
                </c:pt>
                <c:pt idx="75">
                  <c:v>505</c:v>
                </c:pt>
                <c:pt idx="76">
                  <c:v>506</c:v>
                </c:pt>
                <c:pt idx="77">
                  <c:v>496</c:v>
                </c:pt>
                <c:pt idx="78">
                  <c:v>503</c:v>
                </c:pt>
                <c:pt idx="79">
                  <c:v>491</c:v>
                </c:pt>
                <c:pt idx="80">
                  <c:v>503</c:v>
                </c:pt>
                <c:pt idx="81">
                  <c:v>511</c:v>
                </c:pt>
                <c:pt idx="82">
                  <c:v>518</c:v>
                </c:pt>
                <c:pt idx="83">
                  <c:v>501</c:v>
                </c:pt>
                <c:pt idx="84">
                  <c:v>483</c:v>
                </c:pt>
                <c:pt idx="85">
                  <c:v>494</c:v>
                </c:pt>
                <c:pt idx="86">
                  <c:v>497</c:v>
                </c:pt>
                <c:pt idx="87">
                  <c:v>503</c:v>
                </c:pt>
                <c:pt idx="88">
                  <c:v>500</c:v>
                </c:pt>
                <c:pt idx="89">
                  <c:v>495</c:v>
                </c:pt>
                <c:pt idx="90">
                  <c:v>501</c:v>
                </c:pt>
                <c:pt idx="91">
                  <c:v>509</c:v>
                </c:pt>
                <c:pt idx="92">
                  <c:v>514</c:v>
                </c:pt>
                <c:pt idx="93">
                  <c:v>541</c:v>
                </c:pt>
                <c:pt idx="94">
                  <c:v>548</c:v>
                </c:pt>
                <c:pt idx="95">
                  <c:v>545</c:v>
                </c:pt>
                <c:pt idx="96">
                  <c:v>563</c:v>
                </c:pt>
                <c:pt idx="97">
                  <c:v>553</c:v>
                </c:pt>
                <c:pt idx="98">
                  <c:v>540</c:v>
                </c:pt>
                <c:pt idx="99">
                  <c:v>502</c:v>
                </c:pt>
                <c:pt idx="100">
                  <c:v>485</c:v>
                </c:pt>
                <c:pt idx="101">
                  <c:v>495</c:v>
                </c:pt>
                <c:pt idx="102">
                  <c:v>500</c:v>
                </c:pt>
                <c:pt idx="103">
                  <c:v>492</c:v>
                </c:pt>
                <c:pt idx="104">
                  <c:v>492</c:v>
                </c:pt>
                <c:pt idx="105">
                  <c:v>501</c:v>
                </c:pt>
                <c:pt idx="106">
                  <c:v>511</c:v>
                </c:pt>
                <c:pt idx="107">
                  <c:v>502</c:v>
                </c:pt>
                <c:pt idx="108">
                  <c:v>496</c:v>
                </c:pt>
                <c:pt idx="109">
                  <c:v>505</c:v>
                </c:pt>
                <c:pt idx="110">
                  <c:v>525</c:v>
                </c:pt>
                <c:pt idx="111">
                  <c:v>545</c:v>
                </c:pt>
                <c:pt idx="112">
                  <c:v>542</c:v>
                </c:pt>
                <c:pt idx="113">
                  <c:v>579</c:v>
                </c:pt>
                <c:pt idx="114">
                  <c:v>578</c:v>
                </c:pt>
                <c:pt idx="115">
                  <c:v>587</c:v>
                </c:pt>
                <c:pt idx="116">
                  <c:v>556</c:v>
                </c:pt>
                <c:pt idx="117">
                  <c:v>526</c:v>
                </c:pt>
                <c:pt idx="118">
                  <c:v>512</c:v>
                </c:pt>
                <c:pt idx="119">
                  <c:v>488</c:v>
                </c:pt>
                <c:pt idx="120">
                  <c:v>459</c:v>
                </c:pt>
                <c:pt idx="121">
                  <c:v>416</c:v>
                </c:pt>
                <c:pt idx="122">
                  <c:v>427</c:v>
                </c:pt>
                <c:pt idx="123">
                  <c:v>426</c:v>
                </c:pt>
                <c:pt idx="124">
                  <c:v>458</c:v>
                </c:pt>
                <c:pt idx="125">
                  <c:v>493</c:v>
                </c:pt>
                <c:pt idx="126">
                  <c:v>512</c:v>
                </c:pt>
                <c:pt idx="127">
                  <c:v>543</c:v>
                </c:pt>
                <c:pt idx="128">
                  <c:v>574</c:v>
                </c:pt>
                <c:pt idx="129">
                  <c:v>600</c:v>
                </c:pt>
                <c:pt idx="130">
                  <c:v>618</c:v>
                </c:pt>
                <c:pt idx="131">
                  <c:v>622</c:v>
                </c:pt>
                <c:pt idx="132">
                  <c:v>609</c:v>
                </c:pt>
                <c:pt idx="133">
                  <c:v>593</c:v>
                </c:pt>
                <c:pt idx="134">
                  <c:v>539</c:v>
                </c:pt>
                <c:pt idx="135">
                  <c:v>510</c:v>
                </c:pt>
                <c:pt idx="136">
                  <c:v>489</c:v>
                </c:pt>
                <c:pt idx="137">
                  <c:v>451</c:v>
                </c:pt>
                <c:pt idx="138">
                  <c:v>431</c:v>
                </c:pt>
                <c:pt idx="139">
                  <c:v>415</c:v>
                </c:pt>
                <c:pt idx="140">
                  <c:v>407</c:v>
                </c:pt>
                <c:pt idx="141">
                  <c:v>428</c:v>
                </c:pt>
                <c:pt idx="142">
                  <c:v>455</c:v>
                </c:pt>
                <c:pt idx="143">
                  <c:v>500</c:v>
                </c:pt>
                <c:pt idx="144">
                  <c:v>548</c:v>
                </c:pt>
                <c:pt idx="145">
                  <c:v>596</c:v>
                </c:pt>
                <c:pt idx="146">
                  <c:v>633</c:v>
                </c:pt>
                <c:pt idx="147">
                  <c:v>667</c:v>
                </c:pt>
                <c:pt idx="148">
                  <c:v>683</c:v>
                </c:pt>
                <c:pt idx="149">
                  <c:v>671</c:v>
                </c:pt>
                <c:pt idx="150">
                  <c:v>627</c:v>
                </c:pt>
                <c:pt idx="151">
                  <c:v>564</c:v>
                </c:pt>
                <c:pt idx="152">
                  <c:v>494</c:v>
                </c:pt>
                <c:pt idx="153">
                  <c:v>428</c:v>
                </c:pt>
                <c:pt idx="154">
                  <c:v>397</c:v>
                </c:pt>
                <c:pt idx="155">
                  <c:v>387</c:v>
                </c:pt>
                <c:pt idx="156">
                  <c:v>400</c:v>
                </c:pt>
                <c:pt idx="157">
                  <c:v>429</c:v>
                </c:pt>
                <c:pt idx="158">
                  <c:v>463</c:v>
                </c:pt>
                <c:pt idx="159">
                  <c:v>496</c:v>
                </c:pt>
                <c:pt idx="160">
                  <c:v>547</c:v>
                </c:pt>
                <c:pt idx="161">
                  <c:v>591</c:v>
                </c:pt>
                <c:pt idx="162">
                  <c:v>650</c:v>
                </c:pt>
                <c:pt idx="163">
                  <c:v>691</c:v>
                </c:pt>
                <c:pt idx="164">
                  <c:v>675</c:v>
                </c:pt>
                <c:pt idx="165">
                  <c:v>652</c:v>
                </c:pt>
                <c:pt idx="166">
                  <c:v>620</c:v>
                </c:pt>
                <c:pt idx="167">
                  <c:v>556</c:v>
                </c:pt>
                <c:pt idx="168">
                  <c:v>472</c:v>
                </c:pt>
                <c:pt idx="169">
                  <c:v>431</c:v>
                </c:pt>
                <c:pt idx="170">
                  <c:v>398</c:v>
                </c:pt>
                <c:pt idx="171">
                  <c:v>372</c:v>
                </c:pt>
                <c:pt idx="172">
                  <c:v>372</c:v>
                </c:pt>
                <c:pt idx="173">
                  <c:v>386</c:v>
                </c:pt>
                <c:pt idx="174">
                  <c:v>440</c:v>
                </c:pt>
                <c:pt idx="175">
                  <c:v>511</c:v>
                </c:pt>
                <c:pt idx="176">
                  <c:v>583</c:v>
                </c:pt>
                <c:pt idx="177">
                  <c:v>630</c:v>
                </c:pt>
                <c:pt idx="178">
                  <c:v>700</c:v>
                </c:pt>
                <c:pt idx="179">
                  <c:v>722</c:v>
                </c:pt>
                <c:pt idx="180">
                  <c:v>740</c:v>
                </c:pt>
                <c:pt idx="181">
                  <c:v>727</c:v>
                </c:pt>
                <c:pt idx="182">
                  <c:v>680</c:v>
                </c:pt>
                <c:pt idx="183">
                  <c:v>594</c:v>
                </c:pt>
                <c:pt idx="184">
                  <c:v>505</c:v>
                </c:pt>
                <c:pt idx="185">
                  <c:v>423</c:v>
                </c:pt>
                <c:pt idx="186">
                  <c:v>374</c:v>
                </c:pt>
                <c:pt idx="187">
                  <c:v>370</c:v>
                </c:pt>
                <c:pt idx="188">
                  <c:v>356</c:v>
                </c:pt>
                <c:pt idx="189">
                  <c:v>367</c:v>
                </c:pt>
                <c:pt idx="190">
                  <c:v>399</c:v>
                </c:pt>
                <c:pt idx="191">
                  <c:v>439</c:v>
                </c:pt>
                <c:pt idx="192">
                  <c:v>502</c:v>
                </c:pt>
                <c:pt idx="193">
                  <c:v>571</c:v>
                </c:pt>
                <c:pt idx="194">
                  <c:v>634</c:v>
                </c:pt>
                <c:pt idx="195">
                  <c:v>685</c:v>
                </c:pt>
                <c:pt idx="196">
                  <c:v>720</c:v>
                </c:pt>
                <c:pt idx="197">
                  <c:v>746</c:v>
                </c:pt>
                <c:pt idx="198">
                  <c:v>725</c:v>
                </c:pt>
                <c:pt idx="199">
                  <c:v>682</c:v>
                </c:pt>
                <c:pt idx="200">
                  <c:v>592</c:v>
                </c:pt>
                <c:pt idx="201">
                  <c:v>511</c:v>
                </c:pt>
                <c:pt idx="202">
                  <c:v>426</c:v>
                </c:pt>
                <c:pt idx="203">
                  <c:v>377</c:v>
                </c:pt>
                <c:pt idx="204">
                  <c:v>358</c:v>
                </c:pt>
                <c:pt idx="205">
                  <c:v>355</c:v>
                </c:pt>
                <c:pt idx="206">
                  <c:v>365</c:v>
                </c:pt>
                <c:pt idx="207">
                  <c:v>386</c:v>
                </c:pt>
                <c:pt idx="208">
                  <c:v>450</c:v>
                </c:pt>
                <c:pt idx="209">
                  <c:v>513</c:v>
                </c:pt>
                <c:pt idx="210">
                  <c:v>579</c:v>
                </c:pt>
                <c:pt idx="211">
                  <c:v>659</c:v>
                </c:pt>
                <c:pt idx="212">
                  <c:v>683</c:v>
                </c:pt>
                <c:pt idx="213">
                  <c:v>696</c:v>
                </c:pt>
                <c:pt idx="214">
                  <c:v>710</c:v>
                </c:pt>
                <c:pt idx="215">
                  <c:v>693</c:v>
                </c:pt>
                <c:pt idx="216">
                  <c:v>652</c:v>
                </c:pt>
                <c:pt idx="217">
                  <c:v>572</c:v>
                </c:pt>
                <c:pt idx="218">
                  <c:v>474</c:v>
                </c:pt>
                <c:pt idx="219">
                  <c:v>397</c:v>
                </c:pt>
                <c:pt idx="220">
                  <c:v>353</c:v>
                </c:pt>
                <c:pt idx="221">
                  <c:v>324</c:v>
                </c:pt>
                <c:pt idx="222">
                  <c:v>325</c:v>
                </c:pt>
                <c:pt idx="223">
                  <c:v>327</c:v>
                </c:pt>
                <c:pt idx="224">
                  <c:v>356</c:v>
                </c:pt>
                <c:pt idx="225">
                  <c:v>409</c:v>
                </c:pt>
                <c:pt idx="226">
                  <c:v>490</c:v>
                </c:pt>
                <c:pt idx="227">
                  <c:v>613</c:v>
                </c:pt>
                <c:pt idx="228">
                  <c:v>701</c:v>
                </c:pt>
                <c:pt idx="229">
                  <c:v>774</c:v>
                </c:pt>
                <c:pt idx="230">
                  <c:v>829</c:v>
                </c:pt>
                <c:pt idx="231">
                  <c:v>851</c:v>
                </c:pt>
                <c:pt idx="232">
                  <c:v>840</c:v>
                </c:pt>
                <c:pt idx="233">
                  <c:v>804</c:v>
                </c:pt>
                <c:pt idx="234">
                  <c:v>729</c:v>
                </c:pt>
                <c:pt idx="235">
                  <c:v>615</c:v>
                </c:pt>
                <c:pt idx="236">
                  <c:v>486</c:v>
                </c:pt>
                <c:pt idx="237">
                  <c:v>389</c:v>
                </c:pt>
                <c:pt idx="238">
                  <c:v>333</c:v>
                </c:pt>
                <c:pt idx="239">
                  <c:v>293</c:v>
                </c:pt>
                <c:pt idx="240">
                  <c:v>280</c:v>
                </c:pt>
                <c:pt idx="241">
                  <c:v>273</c:v>
                </c:pt>
                <c:pt idx="242">
                  <c:v>274</c:v>
                </c:pt>
                <c:pt idx="243">
                  <c:v>285</c:v>
                </c:pt>
                <c:pt idx="244">
                  <c:v>314</c:v>
                </c:pt>
                <c:pt idx="245">
                  <c:v>361</c:v>
                </c:pt>
                <c:pt idx="246">
                  <c:v>422</c:v>
                </c:pt>
                <c:pt idx="247">
                  <c:v>514</c:v>
                </c:pt>
                <c:pt idx="248">
                  <c:v>626</c:v>
                </c:pt>
                <c:pt idx="249">
                  <c:v>717</c:v>
                </c:pt>
                <c:pt idx="250">
                  <c:v>815</c:v>
                </c:pt>
                <c:pt idx="251">
                  <c:v>879</c:v>
                </c:pt>
                <c:pt idx="252">
                  <c:v>938</c:v>
                </c:pt>
                <c:pt idx="253">
                  <c:v>960</c:v>
                </c:pt>
                <c:pt idx="254">
                  <c:v>970</c:v>
                </c:pt>
                <c:pt idx="255">
                  <c:v>977</c:v>
                </c:pt>
                <c:pt idx="256">
                  <c:v>979</c:v>
                </c:pt>
                <c:pt idx="257">
                  <c:v>982</c:v>
                </c:pt>
                <c:pt idx="258">
                  <c:v>982</c:v>
                </c:pt>
                <c:pt idx="259">
                  <c:v>982</c:v>
                </c:pt>
                <c:pt idx="260">
                  <c:v>982</c:v>
                </c:pt>
                <c:pt idx="261">
                  <c:v>982</c:v>
                </c:pt>
                <c:pt idx="262">
                  <c:v>982</c:v>
                </c:pt>
                <c:pt idx="263">
                  <c:v>982</c:v>
                </c:pt>
                <c:pt idx="264">
                  <c:v>982</c:v>
                </c:pt>
                <c:pt idx="265">
                  <c:v>982</c:v>
                </c:pt>
                <c:pt idx="266">
                  <c:v>982</c:v>
                </c:pt>
                <c:pt idx="267">
                  <c:v>982</c:v>
                </c:pt>
                <c:pt idx="268">
                  <c:v>982</c:v>
                </c:pt>
                <c:pt idx="269">
                  <c:v>982</c:v>
                </c:pt>
                <c:pt idx="270">
                  <c:v>982</c:v>
                </c:pt>
                <c:pt idx="271">
                  <c:v>982</c:v>
                </c:pt>
                <c:pt idx="272">
                  <c:v>982</c:v>
                </c:pt>
                <c:pt idx="273">
                  <c:v>982</c:v>
                </c:pt>
                <c:pt idx="274">
                  <c:v>982</c:v>
                </c:pt>
                <c:pt idx="275">
                  <c:v>982</c:v>
                </c:pt>
                <c:pt idx="276">
                  <c:v>982</c:v>
                </c:pt>
                <c:pt idx="277">
                  <c:v>982</c:v>
                </c:pt>
              </c:numCache>
            </c:numRef>
          </c:val>
          <c:smooth val="0"/>
        </c:ser>
        <c:ser>
          <c:idx val="1"/>
          <c:order val="1"/>
          <c:tx>
            <c:strRef>
              <c:f>hasImmunity!$C$1</c:f>
              <c:strCache>
                <c:ptCount val="1"/>
                <c:pt idx="0">
                  <c:v>ウイルス２</c:v>
                </c:pt>
              </c:strCache>
            </c:strRef>
          </c:tx>
          <c:marker>
            <c:symbol val="none"/>
          </c:marker>
          <c:val>
            <c:numRef>
              <c:f>hasImmunity!$C$2:$C$279</c:f>
              <c:numCache>
                <c:formatCode>General</c:formatCode>
                <c:ptCount val="278"/>
                <c:pt idx="0">
                  <c:v>2</c:v>
                </c:pt>
                <c:pt idx="1">
                  <c:v>11</c:v>
                </c:pt>
                <c:pt idx="2">
                  <c:v>34</c:v>
                </c:pt>
                <c:pt idx="3">
                  <c:v>80</c:v>
                </c:pt>
                <c:pt idx="4">
                  <c:v>158</c:v>
                </c:pt>
                <c:pt idx="5">
                  <c:v>211</c:v>
                </c:pt>
                <c:pt idx="6">
                  <c:v>261</c:v>
                </c:pt>
                <c:pt idx="7">
                  <c:v>260</c:v>
                </c:pt>
                <c:pt idx="8">
                  <c:v>224</c:v>
                </c:pt>
                <c:pt idx="9">
                  <c:v>224</c:v>
                </c:pt>
                <c:pt idx="10">
                  <c:v>228</c:v>
                </c:pt>
                <c:pt idx="11">
                  <c:v>261</c:v>
                </c:pt>
                <c:pt idx="12">
                  <c:v>321</c:v>
                </c:pt>
                <c:pt idx="13">
                  <c:v>364</c:v>
                </c:pt>
                <c:pt idx="14">
                  <c:v>343</c:v>
                </c:pt>
                <c:pt idx="15">
                  <c:v>316</c:v>
                </c:pt>
                <c:pt idx="16">
                  <c:v>316</c:v>
                </c:pt>
                <c:pt idx="17">
                  <c:v>331</c:v>
                </c:pt>
                <c:pt idx="18">
                  <c:v>335</c:v>
                </c:pt>
                <c:pt idx="19">
                  <c:v>364</c:v>
                </c:pt>
                <c:pt idx="20">
                  <c:v>371</c:v>
                </c:pt>
                <c:pt idx="21">
                  <c:v>420</c:v>
                </c:pt>
                <c:pt idx="22">
                  <c:v>429</c:v>
                </c:pt>
                <c:pt idx="23">
                  <c:v>415</c:v>
                </c:pt>
                <c:pt idx="24">
                  <c:v>428</c:v>
                </c:pt>
                <c:pt idx="25">
                  <c:v>432</c:v>
                </c:pt>
                <c:pt idx="26">
                  <c:v>420</c:v>
                </c:pt>
                <c:pt idx="27">
                  <c:v>403</c:v>
                </c:pt>
                <c:pt idx="28">
                  <c:v>388</c:v>
                </c:pt>
                <c:pt idx="29">
                  <c:v>360</c:v>
                </c:pt>
                <c:pt idx="30">
                  <c:v>388</c:v>
                </c:pt>
                <c:pt idx="31">
                  <c:v>402</c:v>
                </c:pt>
                <c:pt idx="32">
                  <c:v>426</c:v>
                </c:pt>
                <c:pt idx="33">
                  <c:v>434</c:v>
                </c:pt>
                <c:pt idx="34">
                  <c:v>474</c:v>
                </c:pt>
                <c:pt idx="35">
                  <c:v>500</c:v>
                </c:pt>
                <c:pt idx="36">
                  <c:v>503</c:v>
                </c:pt>
                <c:pt idx="37">
                  <c:v>481</c:v>
                </c:pt>
                <c:pt idx="38">
                  <c:v>473</c:v>
                </c:pt>
                <c:pt idx="39">
                  <c:v>450</c:v>
                </c:pt>
                <c:pt idx="40">
                  <c:v>439</c:v>
                </c:pt>
                <c:pt idx="41">
                  <c:v>418</c:v>
                </c:pt>
                <c:pt idx="42">
                  <c:v>405</c:v>
                </c:pt>
                <c:pt idx="43">
                  <c:v>407</c:v>
                </c:pt>
                <c:pt idx="44">
                  <c:v>402</c:v>
                </c:pt>
                <c:pt idx="45">
                  <c:v>425</c:v>
                </c:pt>
                <c:pt idx="46">
                  <c:v>449</c:v>
                </c:pt>
                <c:pt idx="47">
                  <c:v>476</c:v>
                </c:pt>
                <c:pt idx="48">
                  <c:v>485</c:v>
                </c:pt>
                <c:pt idx="49">
                  <c:v>492</c:v>
                </c:pt>
                <c:pt idx="50">
                  <c:v>486</c:v>
                </c:pt>
                <c:pt idx="51">
                  <c:v>486</c:v>
                </c:pt>
                <c:pt idx="52">
                  <c:v>468</c:v>
                </c:pt>
                <c:pt idx="53">
                  <c:v>492</c:v>
                </c:pt>
                <c:pt idx="54">
                  <c:v>493</c:v>
                </c:pt>
                <c:pt idx="55">
                  <c:v>476</c:v>
                </c:pt>
                <c:pt idx="56">
                  <c:v>489</c:v>
                </c:pt>
                <c:pt idx="57">
                  <c:v>469</c:v>
                </c:pt>
                <c:pt idx="58">
                  <c:v>454</c:v>
                </c:pt>
                <c:pt idx="59">
                  <c:v>459</c:v>
                </c:pt>
                <c:pt idx="60">
                  <c:v>461</c:v>
                </c:pt>
                <c:pt idx="61">
                  <c:v>473</c:v>
                </c:pt>
                <c:pt idx="62">
                  <c:v>494</c:v>
                </c:pt>
                <c:pt idx="63">
                  <c:v>508</c:v>
                </c:pt>
                <c:pt idx="64">
                  <c:v>502</c:v>
                </c:pt>
                <c:pt idx="65">
                  <c:v>494</c:v>
                </c:pt>
                <c:pt idx="66">
                  <c:v>478</c:v>
                </c:pt>
                <c:pt idx="67">
                  <c:v>485</c:v>
                </c:pt>
                <c:pt idx="68">
                  <c:v>499</c:v>
                </c:pt>
                <c:pt idx="69">
                  <c:v>490</c:v>
                </c:pt>
                <c:pt idx="70">
                  <c:v>488</c:v>
                </c:pt>
                <c:pt idx="71">
                  <c:v>479</c:v>
                </c:pt>
                <c:pt idx="72">
                  <c:v>482</c:v>
                </c:pt>
                <c:pt idx="73">
                  <c:v>494</c:v>
                </c:pt>
                <c:pt idx="74">
                  <c:v>501</c:v>
                </c:pt>
                <c:pt idx="75">
                  <c:v>499</c:v>
                </c:pt>
                <c:pt idx="76">
                  <c:v>508</c:v>
                </c:pt>
                <c:pt idx="77">
                  <c:v>502</c:v>
                </c:pt>
                <c:pt idx="78">
                  <c:v>496</c:v>
                </c:pt>
                <c:pt idx="79">
                  <c:v>500</c:v>
                </c:pt>
                <c:pt idx="80">
                  <c:v>476</c:v>
                </c:pt>
                <c:pt idx="81">
                  <c:v>480</c:v>
                </c:pt>
                <c:pt idx="82">
                  <c:v>493</c:v>
                </c:pt>
                <c:pt idx="83">
                  <c:v>487</c:v>
                </c:pt>
                <c:pt idx="84">
                  <c:v>528</c:v>
                </c:pt>
                <c:pt idx="85">
                  <c:v>540</c:v>
                </c:pt>
                <c:pt idx="86">
                  <c:v>542</c:v>
                </c:pt>
                <c:pt idx="87">
                  <c:v>533</c:v>
                </c:pt>
                <c:pt idx="88">
                  <c:v>529</c:v>
                </c:pt>
                <c:pt idx="89">
                  <c:v>528</c:v>
                </c:pt>
                <c:pt idx="90">
                  <c:v>531</c:v>
                </c:pt>
                <c:pt idx="91">
                  <c:v>514</c:v>
                </c:pt>
                <c:pt idx="92">
                  <c:v>503</c:v>
                </c:pt>
                <c:pt idx="93">
                  <c:v>490</c:v>
                </c:pt>
                <c:pt idx="94">
                  <c:v>489</c:v>
                </c:pt>
                <c:pt idx="95">
                  <c:v>482</c:v>
                </c:pt>
                <c:pt idx="96">
                  <c:v>469</c:v>
                </c:pt>
                <c:pt idx="97">
                  <c:v>465</c:v>
                </c:pt>
                <c:pt idx="98">
                  <c:v>470</c:v>
                </c:pt>
                <c:pt idx="99">
                  <c:v>495</c:v>
                </c:pt>
                <c:pt idx="100">
                  <c:v>508</c:v>
                </c:pt>
                <c:pt idx="101">
                  <c:v>527</c:v>
                </c:pt>
                <c:pt idx="102">
                  <c:v>522</c:v>
                </c:pt>
                <c:pt idx="103">
                  <c:v>532</c:v>
                </c:pt>
                <c:pt idx="104">
                  <c:v>563</c:v>
                </c:pt>
                <c:pt idx="105">
                  <c:v>547</c:v>
                </c:pt>
                <c:pt idx="106">
                  <c:v>528</c:v>
                </c:pt>
                <c:pt idx="107">
                  <c:v>540</c:v>
                </c:pt>
                <c:pt idx="108">
                  <c:v>545</c:v>
                </c:pt>
                <c:pt idx="109">
                  <c:v>532</c:v>
                </c:pt>
                <c:pt idx="110">
                  <c:v>513</c:v>
                </c:pt>
                <c:pt idx="111">
                  <c:v>480</c:v>
                </c:pt>
                <c:pt idx="112">
                  <c:v>473</c:v>
                </c:pt>
                <c:pt idx="113">
                  <c:v>459</c:v>
                </c:pt>
                <c:pt idx="114">
                  <c:v>443</c:v>
                </c:pt>
                <c:pt idx="115">
                  <c:v>445</c:v>
                </c:pt>
                <c:pt idx="116">
                  <c:v>466</c:v>
                </c:pt>
                <c:pt idx="117">
                  <c:v>486</c:v>
                </c:pt>
                <c:pt idx="118">
                  <c:v>528</c:v>
                </c:pt>
                <c:pt idx="119">
                  <c:v>544</c:v>
                </c:pt>
                <c:pt idx="120">
                  <c:v>581</c:v>
                </c:pt>
                <c:pt idx="121">
                  <c:v>602</c:v>
                </c:pt>
                <c:pt idx="122">
                  <c:v>609</c:v>
                </c:pt>
                <c:pt idx="123">
                  <c:v>607</c:v>
                </c:pt>
                <c:pt idx="124">
                  <c:v>580</c:v>
                </c:pt>
                <c:pt idx="125">
                  <c:v>547</c:v>
                </c:pt>
                <c:pt idx="126">
                  <c:v>538</c:v>
                </c:pt>
                <c:pt idx="127">
                  <c:v>524</c:v>
                </c:pt>
                <c:pt idx="128">
                  <c:v>484</c:v>
                </c:pt>
                <c:pt idx="129">
                  <c:v>457</c:v>
                </c:pt>
                <c:pt idx="130">
                  <c:v>457</c:v>
                </c:pt>
                <c:pt idx="131">
                  <c:v>457</c:v>
                </c:pt>
                <c:pt idx="132">
                  <c:v>459</c:v>
                </c:pt>
                <c:pt idx="133">
                  <c:v>476</c:v>
                </c:pt>
                <c:pt idx="134">
                  <c:v>511</c:v>
                </c:pt>
                <c:pt idx="135">
                  <c:v>525</c:v>
                </c:pt>
                <c:pt idx="136">
                  <c:v>549</c:v>
                </c:pt>
                <c:pt idx="137">
                  <c:v>598</c:v>
                </c:pt>
                <c:pt idx="138">
                  <c:v>628</c:v>
                </c:pt>
                <c:pt idx="139">
                  <c:v>642</c:v>
                </c:pt>
                <c:pt idx="140">
                  <c:v>652</c:v>
                </c:pt>
                <c:pt idx="141">
                  <c:v>636</c:v>
                </c:pt>
                <c:pt idx="142">
                  <c:v>598</c:v>
                </c:pt>
                <c:pt idx="143">
                  <c:v>519</c:v>
                </c:pt>
                <c:pt idx="144">
                  <c:v>464</c:v>
                </c:pt>
                <c:pt idx="145">
                  <c:v>427</c:v>
                </c:pt>
                <c:pt idx="146">
                  <c:v>413</c:v>
                </c:pt>
                <c:pt idx="147">
                  <c:v>390</c:v>
                </c:pt>
                <c:pt idx="148">
                  <c:v>385</c:v>
                </c:pt>
                <c:pt idx="149">
                  <c:v>417</c:v>
                </c:pt>
                <c:pt idx="150">
                  <c:v>427</c:v>
                </c:pt>
                <c:pt idx="151">
                  <c:v>464</c:v>
                </c:pt>
                <c:pt idx="152">
                  <c:v>524</c:v>
                </c:pt>
                <c:pt idx="153">
                  <c:v>570</c:v>
                </c:pt>
                <c:pt idx="154">
                  <c:v>591</c:v>
                </c:pt>
                <c:pt idx="155">
                  <c:v>625</c:v>
                </c:pt>
                <c:pt idx="156">
                  <c:v>620</c:v>
                </c:pt>
                <c:pt idx="157">
                  <c:v>602</c:v>
                </c:pt>
                <c:pt idx="158">
                  <c:v>570</c:v>
                </c:pt>
                <c:pt idx="159">
                  <c:v>530</c:v>
                </c:pt>
                <c:pt idx="160">
                  <c:v>476</c:v>
                </c:pt>
                <c:pt idx="161">
                  <c:v>409</c:v>
                </c:pt>
                <c:pt idx="162">
                  <c:v>374</c:v>
                </c:pt>
                <c:pt idx="163">
                  <c:v>363</c:v>
                </c:pt>
                <c:pt idx="164">
                  <c:v>387</c:v>
                </c:pt>
                <c:pt idx="165">
                  <c:v>412</c:v>
                </c:pt>
                <c:pt idx="166">
                  <c:v>452</c:v>
                </c:pt>
                <c:pt idx="167">
                  <c:v>483</c:v>
                </c:pt>
                <c:pt idx="168">
                  <c:v>563</c:v>
                </c:pt>
                <c:pt idx="169">
                  <c:v>616</c:v>
                </c:pt>
                <c:pt idx="170">
                  <c:v>668</c:v>
                </c:pt>
                <c:pt idx="171">
                  <c:v>698</c:v>
                </c:pt>
                <c:pt idx="172">
                  <c:v>715</c:v>
                </c:pt>
                <c:pt idx="173">
                  <c:v>687</c:v>
                </c:pt>
                <c:pt idx="174">
                  <c:v>616</c:v>
                </c:pt>
                <c:pt idx="175">
                  <c:v>526</c:v>
                </c:pt>
                <c:pt idx="176">
                  <c:v>454</c:v>
                </c:pt>
                <c:pt idx="177">
                  <c:v>402</c:v>
                </c:pt>
                <c:pt idx="178">
                  <c:v>364</c:v>
                </c:pt>
                <c:pt idx="179">
                  <c:v>363</c:v>
                </c:pt>
                <c:pt idx="180">
                  <c:v>365</c:v>
                </c:pt>
                <c:pt idx="181">
                  <c:v>393</c:v>
                </c:pt>
                <c:pt idx="182">
                  <c:v>412</c:v>
                </c:pt>
                <c:pt idx="183">
                  <c:v>465</c:v>
                </c:pt>
                <c:pt idx="184">
                  <c:v>544</c:v>
                </c:pt>
                <c:pt idx="185">
                  <c:v>617</c:v>
                </c:pt>
                <c:pt idx="186">
                  <c:v>660</c:v>
                </c:pt>
                <c:pt idx="187">
                  <c:v>691</c:v>
                </c:pt>
                <c:pt idx="188">
                  <c:v>724</c:v>
                </c:pt>
                <c:pt idx="189">
                  <c:v>722</c:v>
                </c:pt>
                <c:pt idx="190">
                  <c:v>662</c:v>
                </c:pt>
                <c:pt idx="191">
                  <c:v>602</c:v>
                </c:pt>
                <c:pt idx="192">
                  <c:v>526</c:v>
                </c:pt>
                <c:pt idx="193">
                  <c:v>448</c:v>
                </c:pt>
                <c:pt idx="194">
                  <c:v>403</c:v>
                </c:pt>
                <c:pt idx="195">
                  <c:v>380</c:v>
                </c:pt>
                <c:pt idx="196">
                  <c:v>361</c:v>
                </c:pt>
                <c:pt idx="197">
                  <c:v>362</c:v>
                </c:pt>
                <c:pt idx="198">
                  <c:v>386</c:v>
                </c:pt>
                <c:pt idx="199">
                  <c:v>403</c:v>
                </c:pt>
                <c:pt idx="200">
                  <c:v>452</c:v>
                </c:pt>
                <c:pt idx="201">
                  <c:v>531</c:v>
                </c:pt>
                <c:pt idx="202">
                  <c:v>598</c:v>
                </c:pt>
                <c:pt idx="203">
                  <c:v>656</c:v>
                </c:pt>
                <c:pt idx="204">
                  <c:v>700</c:v>
                </c:pt>
                <c:pt idx="205">
                  <c:v>731</c:v>
                </c:pt>
                <c:pt idx="206">
                  <c:v>727</c:v>
                </c:pt>
                <c:pt idx="207">
                  <c:v>679</c:v>
                </c:pt>
                <c:pt idx="208">
                  <c:v>596</c:v>
                </c:pt>
                <c:pt idx="209">
                  <c:v>496</c:v>
                </c:pt>
                <c:pt idx="210">
                  <c:v>428</c:v>
                </c:pt>
                <c:pt idx="211">
                  <c:v>390</c:v>
                </c:pt>
                <c:pt idx="212">
                  <c:v>367</c:v>
                </c:pt>
                <c:pt idx="213">
                  <c:v>375</c:v>
                </c:pt>
                <c:pt idx="214">
                  <c:v>373</c:v>
                </c:pt>
                <c:pt idx="215">
                  <c:v>385</c:v>
                </c:pt>
                <c:pt idx="216">
                  <c:v>413</c:v>
                </c:pt>
                <c:pt idx="217">
                  <c:v>465</c:v>
                </c:pt>
                <c:pt idx="218">
                  <c:v>534</c:v>
                </c:pt>
                <c:pt idx="219">
                  <c:v>642</c:v>
                </c:pt>
                <c:pt idx="220">
                  <c:v>700</c:v>
                </c:pt>
                <c:pt idx="221">
                  <c:v>755</c:v>
                </c:pt>
                <c:pt idx="222">
                  <c:v>803</c:v>
                </c:pt>
                <c:pt idx="223">
                  <c:v>795</c:v>
                </c:pt>
                <c:pt idx="224">
                  <c:v>735</c:v>
                </c:pt>
                <c:pt idx="225">
                  <c:v>640</c:v>
                </c:pt>
                <c:pt idx="226">
                  <c:v>497</c:v>
                </c:pt>
                <c:pt idx="227">
                  <c:v>391</c:v>
                </c:pt>
                <c:pt idx="228">
                  <c:v>338</c:v>
                </c:pt>
                <c:pt idx="229">
                  <c:v>314</c:v>
                </c:pt>
                <c:pt idx="230">
                  <c:v>304</c:v>
                </c:pt>
                <c:pt idx="231">
                  <c:v>304</c:v>
                </c:pt>
                <c:pt idx="232">
                  <c:v>319</c:v>
                </c:pt>
                <c:pt idx="233">
                  <c:v>343</c:v>
                </c:pt>
                <c:pt idx="234">
                  <c:v>390</c:v>
                </c:pt>
                <c:pt idx="235">
                  <c:v>441</c:v>
                </c:pt>
                <c:pt idx="236">
                  <c:v>537</c:v>
                </c:pt>
                <c:pt idx="237">
                  <c:v>633</c:v>
                </c:pt>
                <c:pt idx="238">
                  <c:v>721</c:v>
                </c:pt>
                <c:pt idx="239">
                  <c:v>798</c:v>
                </c:pt>
                <c:pt idx="240">
                  <c:v>854</c:v>
                </c:pt>
                <c:pt idx="241">
                  <c:v>903</c:v>
                </c:pt>
                <c:pt idx="242">
                  <c:v>918</c:v>
                </c:pt>
                <c:pt idx="243">
                  <c:v>906</c:v>
                </c:pt>
                <c:pt idx="244">
                  <c:v>850</c:v>
                </c:pt>
                <c:pt idx="245">
                  <c:v>765</c:v>
                </c:pt>
                <c:pt idx="246">
                  <c:v>628</c:v>
                </c:pt>
                <c:pt idx="247">
                  <c:v>478</c:v>
                </c:pt>
                <c:pt idx="248">
                  <c:v>363</c:v>
                </c:pt>
                <c:pt idx="249">
                  <c:v>312</c:v>
                </c:pt>
                <c:pt idx="250">
                  <c:v>290</c:v>
                </c:pt>
                <c:pt idx="251">
                  <c:v>273</c:v>
                </c:pt>
                <c:pt idx="252">
                  <c:v>268</c:v>
                </c:pt>
                <c:pt idx="253">
                  <c:v>266</c:v>
                </c:pt>
                <c:pt idx="254">
                  <c:v>264</c:v>
                </c:pt>
                <c:pt idx="255">
                  <c:v>263</c:v>
                </c:pt>
                <c:pt idx="256">
                  <c:v>263</c:v>
                </c:pt>
                <c:pt idx="257">
                  <c:v>263</c:v>
                </c:pt>
                <c:pt idx="258">
                  <c:v>263</c:v>
                </c:pt>
                <c:pt idx="259">
                  <c:v>263</c:v>
                </c:pt>
                <c:pt idx="260">
                  <c:v>263</c:v>
                </c:pt>
                <c:pt idx="261">
                  <c:v>263</c:v>
                </c:pt>
                <c:pt idx="262">
                  <c:v>263</c:v>
                </c:pt>
                <c:pt idx="263">
                  <c:v>263</c:v>
                </c:pt>
                <c:pt idx="264">
                  <c:v>263</c:v>
                </c:pt>
                <c:pt idx="265">
                  <c:v>263</c:v>
                </c:pt>
                <c:pt idx="266">
                  <c:v>263</c:v>
                </c:pt>
                <c:pt idx="267">
                  <c:v>263</c:v>
                </c:pt>
                <c:pt idx="268">
                  <c:v>263</c:v>
                </c:pt>
                <c:pt idx="269">
                  <c:v>263</c:v>
                </c:pt>
                <c:pt idx="270">
                  <c:v>263</c:v>
                </c:pt>
                <c:pt idx="271">
                  <c:v>263</c:v>
                </c:pt>
                <c:pt idx="272">
                  <c:v>263</c:v>
                </c:pt>
                <c:pt idx="273">
                  <c:v>263</c:v>
                </c:pt>
                <c:pt idx="274">
                  <c:v>263</c:v>
                </c:pt>
                <c:pt idx="275">
                  <c:v>263</c:v>
                </c:pt>
                <c:pt idx="276">
                  <c:v>263</c:v>
                </c:pt>
                <c:pt idx="277">
                  <c:v>263</c:v>
                </c:pt>
              </c:numCache>
            </c:numRef>
          </c:val>
          <c:smooth val="0"/>
        </c:ser>
        <c:ser>
          <c:idx val="2"/>
          <c:order val="2"/>
          <c:tx>
            <c:strRef>
              <c:f>hasImmunity!$D$1</c:f>
              <c:strCache>
                <c:ptCount val="1"/>
                <c:pt idx="0">
                  <c:v>全ウイルス</c:v>
                </c:pt>
              </c:strCache>
            </c:strRef>
          </c:tx>
          <c:marker>
            <c:symbol val="none"/>
          </c:marker>
          <c:val>
            <c:numRef>
              <c:f>hasImmunity!$D$2:$D$279</c:f>
              <c:numCache>
                <c:formatCode>General</c:formatCode>
                <c:ptCount val="278"/>
                <c:pt idx="0">
                  <c:v>0</c:v>
                </c:pt>
                <c:pt idx="1">
                  <c:v>0</c:v>
                </c:pt>
                <c:pt idx="2">
                  <c:v>0</c:v>
                </c:pt>
                <c:pt idx="3">
                  <c:v>1</c:v>
                </c:pt>
                <c:pt idx="4">
                  <c:v>2</c:v>
                </c:pt>
                <c:pt idx="5">
                  <c:v>2</c:v>
                </c:pt>
                <c:pt idx="6">
                  <c:v>5</c:v>
                </c:pt>
                <c:pt idx="7">
                  <c:v>10</c:v>
                </c:pt>
                <c:pt idx="8">
                  <c:v>18</c:v>
                </c:pt>
                <c:pt idx="9">
                  <c:v>31</c:v>
                </c:pt>
                <c:pt idx="10">
                  <c:v>46</c:v>
                </c:pt>
                <c:pt idx="11">
                  <c:v>58</c:v>
                </c:pt>
                <c:pt idx="12">
                  <c:v>69</c:v>
                </c:pt>
                <c:pt idx="13">
                  <c:v>77</c:v>
                </c:pt>
                <c:pt idx="14">
                  <c:v>85</c:v>
                </c:pt>
                <c:pt idx="15">
                  <c:v>96</c:v>
                </c:pt>
                <c:pt idx="16">
                  <c:v>109</c:v>
                </c:pt>
                <c:pt idx="17">
                  <c:v>113</c:v>
                </c:pt>
                <c:pt idx="18">
                  <c:v>123</c:v>
                </c:pt>
                <c:pt idx="19">
                  <c:v>127</c:v>
                </c:pt>
                <c:pt idx="20">
                  <c:v>134</c:v>
                </c:pt>
                <c:pt idx="21">
                  <c:v>140</c:v>
                </c:pt>
                <c:pt idx="22">
                  <c:v>144</c:v>
                </c:pt>
                <c:pt idx="23">
                  <c:v>146</c:v>
                </c:pt>
                <c:pt idx="24">
                  <c:v>153</c:v>
                </c:pt>
                <c:pt idx="25">
                  <c:v>156</c:v>
                </c:pt>
                <c:pt idx="26">
                  <c:v>158</c:v>
                </c:pt>
                <c:pt idx="27">
                  <c:v>162</c:v>
                </c:pt>
                <c:pt idx="28">
                  <c:v>167</c:v>
                </c:pt>
                <c:pt idx="29">
                  <c:v>169</c:v>
                </c:pt>
                <c:pt idx="30">
                  <c:v>173</c:v>
                </c:pt>
                <c:pt idx="31">
                  <c:v>176</c:v>
                </c:pt>
                <c:pt idx="32">
                  <c:v>178</c:v>
                </c:pt>
                <c:pt idx="33">
                  <c:v>179</c:v>
                </c:pt>
                <c:pt idx="34">
                  <c:v>181</c:v>
                </c:pt>
                <c:pt idx="35">
                  <c:v>185</c:v>
                </c:pt>
                <c:pt idx="36">
                  <c:v>186</c:v>
                </c:pt>
                <c:pt idx="37">
                  <c:v>187</c:v>
                </c:pt>
                <c:pt idx="38">
                  <c:v>191</c:v>
                </c:pt>
                <c:pt idx="39">
                  <c:v>194</c:v>
                </c:pt>
                <c:pt idx="40">
                  <c:v>194</c:v>
                </c:pt>
                <c:pt idx="41">
                  <c:v>195</c:v>
                </c:pt>
                <c:pt idx="42">
                  <c:v>196</c:v>
                </c:pt>
                <c:pt idx="43">
                  <c:v>197</c:v>
                </c:pt>
                <c:pt idx="44">
                  <c:v>198</c:v>
                </c:pt>
                <c:pt idx="45">
                  <c:v>199</c:v>
                </c:pt>
                <c:pt idx="46">
                  <c:v>200</c:v>
                </c:pt>
                <c:pt idx="47">
                  <c:v>204</c:v>
                </c:pt>
                <c:pt idx="48">
                  <c:v>204</c:v>
                </c:pt>
                <c:pt idx="49">
                  <c:v>204</c:v>
                </c:pt>
                <c:pt idx="50">
                  <c:v>207</c:v>
                </c:pt>
                <c:pt idx="51">
                  <c:v>208</c:v>
                </c:pt>
                <c:pt idx="52">
                  <c:v>209</c:v>
                </c:pt>
                <c:pt idx="53">
                  <c:v>210</c:v>
                </c:pt>
                <c:pt idx="54">
                  <c:v>210</c:v>
                </c:pt>
                <c:pt idx="55">
                  <c:v>210</c:v>
                </c:pt>
                <c:pt idx="56">
                  <c:v>210</c:v>
                </c:pt>
                <c:pt idx="57">
                  <c:v>211</c:v>
                </c:pt>
                <c:pt idx="58">
                  <c:v>214</c:v>
                </c:pt>
                <c:pt idx="59">
                  <c:v>214</c:v>
                </c:pt>
                <c:pt idx="60">
                  <c:v>215</c:v>
                </c:pt>
                <c:pt idx="61">
                  <c:v>217</c:v>
                </c:pt>
                <c:pt idx="62">
                  <c:v>218</c:v>
                </c:pt>
                <c:pt idx="63">
                  <c:v>221</c:v>
                </c:pt>
                <c:pt idx="64">
                  <c:v>223</c:v>
                </c:pt>
                <c:pt idx="65">
                  <c:v>225</c:v>
                </c:pt>
                <c:pt idx="66">
                  <c:v>226</c:v>
                </c:pt>
                <c:pt idx="67">
                  <c:v>226</c:v>
                </c:pt>
                <c:pt idx="68">
                  <c:v>226</c:v>
                </c:pt>
                <c:pt idx="69">
                  <c:v>226</c:v>
                </c:pt>
                <c:pt idx="70">
                  <c:v>226</c:v>
                </c:pt>
                <c:pt idx="71">
                  <c:v>228</c:v>
                </c:pt>
                <c:pt idx="72">
                  <c:v>228</c:v>
                </c:pt>
                <c:pt idx="73">
                  <c:v>228</c:v>
                </c:pt>
                <c:pt idx="74">
                  <c:v>228</c:v>
                </c:pt>
                <c:pt idx="75">
                  <c:v>229</c:v>
                </c:pt>
                <c:pt idx="76">
                  <c:v>229</c:v>
                </c:pt>
                <c:pt idx="77">
                  <c:v>230</c:v>
                </c:pt>
                <c:pt idx="78">
                  <c:v>230</c:v>
                </c:pt>
                <c:pt idx="79">
                  <c:v>231</c:v>
                </c:pt>
                <c:pt idx="80">
                  <c:v>231</c:v>
                </c:pt>
                <c:pt idx="81">
                  <c:v>231</c:v>
                </c:pt>
                <c:pt idx="82">
                  <c:v>234</c:v>
                </c:pt>
                <c:pt idx="83">
                  <c:v>234</c:v>
                </c:pt>
                <c:pt idx="84">
                  <c:v>234</c:v>
                </c:pt>
                <c:pt idx="85">
                  <c:v>234</c:v>
                </c:pt>
                <c:pt idx="86">
                  <c:v>234</c:v>
                </c:pt>
                <c:pt idx="87">
                  <c:v>234</c:v>
                </c:pt>
                <c:pt idx="88">
                  <c:v>236</c:v>
                </c:pt>
                <c:pt idx="89">
                  <c:v>237</c:v>
                </c:pt>
                <c:pt idx="90">
                  <c:v>238</c:v>
                </c:pt>
                <c:pt idx="91">
                  <c:v>238</c:v>
                </c:pt>
                <c:pt idx="92">
                  <c:v>238</c:v>
                </c:pt>
                <c:pt idx="93">
                  <c:v>238</c:v>
                </c:pt>
                <c:pt idx="94">
                  <c:v>238</c:v>
                </c:pt>
                <c:pt idx="95">
                  <c:v>239</c:v>
                </c:pt>
                <c:pt idx="96">
                  <c:v>239</c:v>
                </c:pt>
                <c:pt idx="97">
                  <c:v>240</c:v>
                </c:pt>
                <c:pt idx="98">
                  <c:v>240</c:v>
                </c:pt>
                <c:pt idx="99">
                  <c:v>240</c:v>
                </c:pt>
                <c:pt idx="100">
                  <c:v>240</c:v>
                </c:pt>
                <c:pt idx="101">
                  <c:v>240</c:v>
                </c:pt>
                <c:pt idx="102">
                  <c:v>240</c:v>
                </c:pt>
                <c:pt idx="103">
                  <c:v>241</c:v>
                </c:pt>
                <c:pt idx="104">
                  <c:v>241</c:v>
                </c:pt>
                <c:pt idx="105">
                  <c:v>241</c:v>
                </c:pt>
                <c:pt idx="106">
                  <c:v>241</c:v>
                </c:pt>
                <c:pt idx="107">
                  <c:v>241</c:v>
                </c:pt>
                <c:pt idx="108">
                  <c:v>241</c:v>
                </c:pt>
                <c:pt idx="109">
                  <c:v>241</c:v>
                </c:pt>
                <c:pt idx="110">
                  <c:v>241</c:v>
                </c:pt>
                <c:pt idx="111">
                  <c:v>242</c:v>
                </c:pt>
                <c:pt idx="112">
                  <c:v>242</c:v>
                </c:pt>
                <c:pt idx="113">
                  <c:v>242</c:v>
                </c:pt>
                <c:pt idx="114">
                  <c:v>243</c:v>
                </c:pt>
                <c:pt idx="115">
                  <c:v>243</c:v>
                </c:pt>
                <c:pt idx="116">
                  <c:v>243</c:v>
                </c:pt>
                <c:pt idx="117">
                  <c:v>243</c:v>
                </c:pt>
                <c:pt idx="118">
                  <c:v>243</c:v>
                </c:pt>
                <c:pt idx="119">
                  <c:v>243</c:v>
                </c:pt>
                <c:pt idx="120">
                  <c:v>243</c:v>
                </c:pt>
                <c:pt idx="121">
                  <c:v>243</c:v>
                </c:pt>
                <c:pt idx="122">
                  <c:v>243</c:v>
                </c:pt>
                <c:pt idx="123">
                  <c:v>243</c:v>
                </c:pt>
                <c:pt idx="124">
                  <c:v>243</c:v>
                </c:pt>
                <c:pt idx="125">
                  <c:v>243</c:v>
                </c:pt>
                <c:pt idx="126">
                  <c:v>243</c:v>
                </c:pt>
                <c:pt idx="127">
                  <c:v>243</c:v>
                </c:pt>
                <c:pt idx="128">
                  <c:v>243</c:v>
                </c:pt>
                <c:pt idx="129">
                  <c:v>243</c:v>
                </c:pt>
                <c:pt idx="130">
                  <c:v>243</c:v>
                </c:pt>
                <c:pt idx="131">
                  <c:v>243</c:v>
                </c:pt>
                <c:pt idx="132">
                  <c:v>244</c:v>
                </c:pt>
                <c:pt idx="133">
                  <c:v>244</c:v>
                </c:pt>
                <c:pt idx="134">
                  <c:v>244</c:v>
                </c:pt>
                <c:pt idx="135">
                  <c:v>244</c:v>
                </c:pt>
                <c:pt idx="136">
                  <c:v>244</c:v>
                </c:pt>
                <c:pt idx="137">
                  <c:v>244</c:v>
                </c:pt>
                <c:pt idx="138">
                  <c:v>244</c:v>
                </c:pt>
                <c:pt idx="139">
                  <c:v>244</c:v>
                </c:pt>
                <c:pt idx="140">
                  <c:v>244</c:v>
                </c:pt>
                <c:pt idx="141">
                  <c:v>244</c:v>
                </c:pt>
                <c:pt idx="142">
                  <c:v>244</c:v>
                </c:pt>
                <c:pt idx="143">
                  <c:v>244</c:v>
                </c:pt>
                <c:pt idx="144">
                  <c:v>244</c:v>
                </c:pt>
                <c:pt idx="145">
                  <c:v>244</c:v>
                </c:pt>
                <c:pt idx="146">
                  <c:v>244</c:v>
                </c:pt>
                <c:pt idx="147">
                  <c:v>244</c:v>
                </c:pt>
                <c:pt idx="148">
                  <c:v>244</c:v>
                </c:pt>
                <c:pt idx="149">
                  <c:v>244</c:v>
                </c:pt>
                <c:pt idx="150">
                  <c:v>244</c:v>
                </c:pt>
                <c:pt idx="151">
                  <c:v>244</c:v>
                </c:pt>
                <c:pt idx="152">
                  <c:v>244</c:v>
                </c:pt>
                <c:pt idx="153">
                  <c:v>244</c:v>
                </c:pt>
                <c:pt idx="154">
                  <c:v>244</c:v>
                </c:pt>
                <c:pt idx="155">
                  <c:v>244</c:v>
                </c:pt>
                <c:pt idx="156">
                  <c:v>245</c:v>
                </c:pt>
                <c:pt idx="157">
                  <c:v>245</c:v>
                </c:pt>
                <c:pt idx="158">
                  <c:v>245</c:v>
                </c:pt>
                <c:pt idx="159">
                  <c:v>245</c:v>
                </c:pt>
                <c:pt idx="160">
                  <c:v>245</c:v>
                </c:pt>
                <c:pt idx="161">
                  <c:v>245</c:v>
                </c:pt>
                <c:pt idx="162">
                  <c:v>245</c:v>
                </c:pt>
                <c:pt idx="163">
                  <c:v>245</c:v>
                </c:pt>
                <c:pt idx="164">
                  <c:v>245</c:v>
                </c:pt>
                <c:pt idx="165">
                  <c:v>245</c:v>
                </c:pt>
                <c:pt idx="166">
                  <c:v>245</c:v>
                </c:pt>
                <c:pt idx="167">
                  <c:v>245</c:v>
                </c:pt>
                <c:pt idx="168">
                  <c:v>245</c:v>
                </c:pt>
                <c:pt idx="169">
                  <c:v>245</c:v>
                </c:pt>
                <c:pt idx="170">
                  <c:v>245</c:v>
                </c:pt>
                <c:pt idx="171">
                  <c:v>245</c:v>
                </c:pt>
                <c:pt idx="172">
                  <c:v>245</c:v>
                </c:pt>
                <c:pt idx="173">
                  <c:v>245</c:v>
                </c:pt>
                <c:pt idx="174">
                  <c:v>245</c:v>
                </c:pt>
                <c:pt idx="175">
                  <c:v>245</c:v>
                </c:pt>
                <c:pt idx="176">
                  <c:v>245</c:v>
                </c:pt>
                <c:pt idx="177">
                  <c:v>245</c:v>
                </c:pt>
                <c:pt idx="178">
                  <c:v>245</c:v>
                </c:pt>
                <c:pt idx="179">
                  <c:v>245</c:v>
                </c:pt>
                <c:pt idx="180">
                  <c:v>245</c:v>
                </c:pt>
                <c:pt idx="181">
                  <c:v>245</c:v>
                </c:pt>
                <c:pt idx="182">
                  <c:v>245</c:v>
                </c:pt>
                <c:pt idx="183">
                  <c:v>245</c:v>
                </c:pt>
                <c:pt idx="184">
                  <c:v>245</c:v>
                </c:pt>
                <c:pt idx="185">
                  <c:v>245</c:v>
                </c:pt>
                <c:pt idx="186">
                  <c:v>245</c:v>
                </c:pt>
                <c:pt idx="187">
                  <c:v>245</c:v>
                </c:pt>
                <c:pt idx="188">
                  <c:v>245</c:v>
                </c:pt>
                <c:pt idx="189">
                  <c:v>245</c:v>
                </c:pt>
                <c:pt idx="190">
                  <c:v>245</c:v>
                </c:pt>
                <c:pt idx="191">
                  <c:v>245</c:v>
                </c:pt>
                <c:pt idx="192">
                  <c:v>245</c:v>
                </c:pt>
                <c:pt idx="193">
                  <c:v>245</c:v>
                </c:pt>
                <c:pt idx="194">
                  <c:v>245</c:v>
                </c:pt>
                <c:pt idx="195">
                  <c:v>245</c:v>
                </c:pt>
                <c:pt idx="196">
                  <c:v>245</c:v>
                </c:pt>
                <c:pt idx="197">
                  <c:v>245</c:v>
                </c:pt>
                <c:pt idx="198">
                  <c:v>245</c:v>
                </c:pt>
                <c:pt idx="199">
                  <c:v>245</c:v>
                </c:pt>
                <c:pt idx="200">
                  <c:v>245</c:v>
                </c:pt>
                <c:pt idx="201">
                  <c:v>245</c:v>
                </c:pt>
                <c:pt idx="202">
                  <c:v>245</c:v>
                </c:pt>
                <c:pt idx="203">
                  <c:v>245</c:v>
                </c:pt>
                <c:pt idx="204">
                  <c:v>245</c:v>
                </c:pt>
                <c:pt idx="205">
                  <c:v>245</c:v>
                </c:pt>
                <c:pt idx="206">
                  <c:v>245</c:v>
                </c:pt>
                <c:pt idx="207">
                  <c:v>245</c:v>
                </c:pt>
                <c:pt idx="208">
                  <c:v>245</c:v>
                </c:pt>
                <c:pt idx="209">
                  <c:v>245</c:v>
                </c:pt>
                <c:pt idx="210">
                  <c:v>245</c:v>
                </c:pt>
                <c:pt idx="211">
                  <c:v>245</c:v>
                </c:pt>
                <c:pt idx="212">
                  <c:v>245</c:v>
                </c:pt>
                <c:pt idx="213">
                  <c:v>245</c:v>
                </c:pt>
                <c:pt idx="214">
                  <c:v>245</c:v>
                </c:pt>
                <c:pt idx="215">
                  <c:v>245</c:v>
                </c:pt>
                <c:pt idx="216">
                  <c:v>245</c:v>
                </c:pt>
                <c:pt idx="217">
                  <c:v>245</c:v>
                </c:pt>
                <c:pt idx="218">
                  <c:v>245</c:v>
                </c:pt>
                <c:pt idx="219">
                  <c:v>245</c:v>
                </c:pt>
                <c:pt idx="220">
                  <c:v>245</c:v>
                </c:pt>
                <c:pt idx="221">
                  <c:v>245</c:v>
                </c:pt>
                <c:pt idx="222">
                  <c:v>245</c:v>
                </c:pt>
                <c:pt idx="223">
                  <c:v>245</c:v>
                </c:pt>
                <c:pt idx="224">
                  <c:v>245</c:v>
                </c:pt>
                <c:pt idx="225">
                  <c:v>245</c:v>
                </c:pt>
                <c:pt idx="226">
                  <c:v>245</c:v>
                </c:pt>
                <c:pt idx="227">
                  <c:v>245</c:v>
                </c:pt>
                <c:pt idx="228">
                  <c:v>245</c:v>
                </c:pt>
                <c:pt idx="229">
                  <c:v>245</c:v>
                </c:pt>
                <c:pt idx="230">
                  <c:v>245</c:v>
                </c:pt>
                <c:pt idx="231">
                  <c:v>245</c:v>
                </c:pt>
                <c:pt idx="232">
                  <c:v>245</c:v>
                </c:pt>
                <c:pt idx="233">
                  <c:v>245</c:v>
                </c:pt>
                <c:pt idx="234">
                  <c:v>245</c:v>
                </c:pt>
                <c:pt idx="235">
                  <c:v>245</c:v>
                </c:pt>
                <c:pt idx="236">
                  <c:v>245</c:v>
                </c:pt>
                <c:pt idx="237">
                  <c:v>245</c:v>
                </c:pt>
                <c:pt idx="238">
                  <c:v>245</c:v>
                </c:pt>
                <c:pt idx="239">
                  <c:v>245</c:v>
                </c:pt>
                <c:pt idx="240">
                  <c:v>245</c:v>
                </c:pt>
                <c:pt idx="241">
                  <c:v>245</c:v>
                </c:pt>
                <c:pt idx="242">
                  <c:v>245</c:v>
                </c:pt>
                <c:pt idx="243">
                  <c:v>245</c:v>
                </c:pt>
                <c:pt idx="244">
                  <c:v>245</c:v>
                </c:pt>
                <c:pt idx="245">
                  <c:v>245</c:v>
                </c:pt>
                <c:pt idx="246">
                  <c:v>245</c:v>
                </c:pt>
                <c:pt idx="247">
                  <c:v>245</c:v>
                </c:pt>
                <c:pt idx="248">
                  <c:v>245</c:v>
                </c:pt>
                <c:pt idx="249">
                  <c:v>245</c:v>
                </c:pt>
                <c:pt idx="250">
                  <c:v>245</c:v>
                </c:pt>
                <c:pt idx="251">
                  <c:v>245</c:v>
                </c:pt>
                <c:pt idx="252">
                  <c:v>245</c:v>
                </c:pt>
                <c:pt idx="253">
                  <c:v>245</c:v>
                </c:pt>
                <c:pt idx="254">
                  <c:v>245</c:v>
                </c:pt>
                <c:pt idx="255">
                  <c:v>245</c:v>
                </c:pt>
                <c:pt idx="256">
                  <c:v>245</c:v>
                </c:pt>
                <c:pt idx="257">
                  <c:v>245</c:v>
                </c:pt>
                <c:pt idx="258">
                  <c:v>245</c:v>
                </c:pt>
                <c:pt idx="259">
                  <c:v>245</c:v>
                </c:pt>
                <c:pt idx="260">
                  <c:v>245</c:v>
                </c:pt>
                <c:pt idx="261">
                  <c:v>245</c:v>
                </c:pt>
                <c:pt idx="262">
                  <c:v>245</c:v>
                </c:pt>
                <c:pt idx="263">
                  <c:v>245</c:v>
                </c:pt>
                <c:pt idx="264">
                  <c:v>245</c:v>
                </c:pt>
                <c:pt idx="265">
                  <c:v>245</c:v>
                </c:pt>
                <c:pt idx="266">
                  <c:v>245</c:v>
                </c:pt>
                <c:pt idx="267">
                  <c:v>245</c:v>
                </c:pt>
                <c:pt idx="268">
                  <c:v>245</c:v>
                </c:pt>
                <c:pt idx="269">
                  <c:v>245</c:v>
                </c:pt>
                <c:pt idx="270">
                  <c:v>245</c:v>
                </c:pt>
                <c:pt idx="271">
                  <c:v>245</c:v>
                </c:pt>
                <c:pt idx="272">
                  <c:v>245</c:v>
                </c:pt>
                <c:pt idx="273">
                  <c:v>245</c:v>
                </c:pt>
                <c:pt idx="274">
                  <c:v>245</c:v>
                </c:pt>
                <c:pt idx="275">
                  <c:v>245</c:v>
                </c:pt>
                <c:pt idx="276">
                  <c:v>245</c:v>
                </c:pt>
                <c:pt idx="277">
                  <c:v>245</c:v>
                </c:pt>
              </c:numCache>
            </c:numRef>
          </c:val>
          <c:smooth val="0"/>
        </c:ser>
        <c:dLbls>
          <c:showLegendKey val="0"/>
          <c:showVal val="0"/>
          <c:showCatName val="0"/>
          <c:showSerName val="0"/>
          <c:showPercent val="0"/>
          <c:showBubbleSize val="0"/>
        </c:dLbls>
        <c:marker val="1"/>
        <c:smooth val="0"/>
        <c:axId val="66030976"/>
        <c:axId val="66033152"/>
      </c:lineChart>
      <c:catAx>
        <c:axId val="66030976"/>
        <c:scaling>
          <c:orientation val="minMax"/>
        </c:scaling>
        <c:delete val="0"/>
        <c:axPos val="b"/>
        <c:title>
          <c:tx>
            <c:rich>
              <a:bodyPr/>
              <a:lstStyle/>
              <a:p>
                <a:pPr>
                  <a:defRPr sz="2000"/>
                </a:pPr>
                <a:r>
                  <a:rPr lang="en-US" altLang="ja-JP" sz="2000"/>
                  <a:t>Term</a:t>
                </a:r>
                <a:endParaRPr lang="ja-JP" altLang="en-US" sz="2000"/>
              </a:p>
            </c:rich>
          </c:tx>
          <c:layout/>
          <c:overlay val="0"/>
        </c:title>
        <c:majorTickMark val="out"/>
        <c:minorTickMark val="none"/>
        <c:tickLblPos val="nextTo"/>
        <c:crossAx val="66033152"/>
        <c:crosses val="autoZero"/>
        <c:auto val="1"/>
        <c:lblAlgn val="ctr"/>
        <c:lblOffset val="100"/>
        <c:tickLblSkip val="10"/>
        <c:tickMarkSkip val="10"/>
        <c:noMultiLvlLbl val="0"/>
      </c:catAx>
      <c:valAx>
        <c:axId val="66033152"/>
        <c:scaling>
          <c:orientation val="minMax"/>
        </c:scaling>
        <c:delete val="0"/>
        <c:axPos val="l"/>
        <c:majorGridlines/>
        <c:title>
          <c:tx>
            <c:rich>
              <a:bodyPr rot="-5400000" vert="horz"/>
              <a:lstStyle/>
              <a:p>
                <a:pPr>
                  <a:defRPr sz="2000"/>
                </a:pPr>
                <a:r>
                  <a:rPr lang="en-US" altLang="ja-JP" sz="2000"/>
                  <a:t>Agent</a:t>
                </a:r>
              </a:p>
            </c:rich>
          </c:tx>
          <c:layout/>
          <c:overlay val="0"/>
        </c:title>
        <c:numFmt formatCode="General" sourceLinked="1"/>
        <c:majorTickMark val="none"/>
        <c:minorTickMark val="none"/>
        <c:tickLblPos val="nextTo"/>
        <c:crossAx val="66030976"/>
        <c:crossesAt val="1"/>
        <c:crossBetween val="between"/>
      </c:valAx>
    </c:plotArea>
    <c:legend>
      <c:legendPos val="t"/>
      <c:layout/>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＋実際の免疫機構の経過の違いを比べてみる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285341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12</a:t>
            </a:fld>
            <a:endParaRPr kumimoji="1" lang="ja-JP" altLang="en-US"/>
          </a:p>
        </p:txBody>
      </p:sp>
    </p:spTree>
    <p:extLst>
      <p:ext uri="{BB962C8B-B14F-4D97-AF65-F5344CB8AC3E}">
        <p14:creationId xmlns:p14="http://schemas.microsoft.com/office/powerpoint/2010/main" val="181690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13</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20</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個人ではなく集団を対象とした学問</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5</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3426562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＋電子タグとは、ただの１と０の配列である</a:t>
            </a:r>
            <a:endParaRPr kumimoji="1" lang="en-US" altLang="ja-JP" dirty="0" smtClean="0"/>
          </a:p>
          <a:p>
            <a:r>
              <a:rPr kumimoji="1" lang="ja-JP" altLang="en-US" dirty="0" smtClean="0"/>
              <a:t>＋エージェントとウイルスは、同じように電子タグを持っている</a:t>
            </a:r>
            <a:endParaRPr kumimoji="1" lang="en-US" altLang="ja-JP" dirty="0" smtClean="0"/>
          </a:p>
          <a:p>
            <a:r>
              <a:rPr kumimoji="1" lang="ja-JP" altLang="en-US" dirty="0" smtClean="0"/>
              <a:t>＋必ずエージェントのタグのほうが、ウイルスのタグの長さより長い</a:t>
            </a:r>
            <a:endParaRPr kumimoji="1" lang="en-US" altLang="ja-JP" dirty="0" smtClean="0"/>
          </a:p>
          <a:p>
            <a:r>
              <a:rPr kumimoji="1" lang="ja-JP" altLang="en-US" dirty="0" smtClean="0"/>
              <a:t>＋エージェントには２つの状態がある</a:t>
            </a:r>
            <a:endParaRPr kumimoji="1" lang="en-US" altLang="ja-JP" dirty="0" smtClean="0"/>
          </a:p>
          <a:p>
            <a:r>
              <a:rPr kumimoji="1" lang="en-US" altLang="ja-JP" dirty="0" smtClean="0"/>
              <a:t>	</a:t>
            </a:r>
            <a:r>
              <a:rPr kumimoji="1" lang="ja-JP" altLang="en-US" dirty="0" smtClean="0"/>
              <a:t>＋ひとつは、免疫を獲得している状態で、ウイルスのタグを、含んでいる</a:t>
            </a:r>
            <a:endParaRPr kumimoji="1" lang="en-US" altLang="ja-JP" dirty="0" smtClean="0"/>
          </a:p>
          <a:p>
            <a:r>
              <a:rPr kumimoji="1" lang="en-US" altLang="ja-JP" dirty="0" smtClean="0"/>
              <a:t>	</a:t>
            </a:r>
            <a:r>
              <a:rPr kumimoji="1" lang="ja-JP" altLang="en-US" dirty="0" smtClean="0"/>
              <a:t>＋もうひとつは、免疫を獲得していない状態で、ウイルスのタグを、完全に含まない</a:t>
            </a:r>
            <a:endParaRPr kumimoji="1" lang="en-US" altLang="ja-JP" dirty="0" smtClean="0"/>
          </a:p>
          <a:p>
            <a:r>
              <a:rPr kumimoji="1" lang="ja-JP" altLang="en-US" dirty="0" smtClean="0"/>
              <a:t>＋例の場合、このウイルスに感染する可能性があるのは、下の、ウイルスのタグを含まないエージェントである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9</a:t>
            </a:fld>
            <a:endParaRPr kumimoji="1" lang="ja-JP" altLang="en-US"/>
          </a:p>
        </p:txBody>
      </p:sp>
    </p:spTree>
    <p:extLst>
      <p:ext uri="{BB962C8B-B14F-4D97-AF65-F5344CB8AC3E}">
        <p14:creationId xmlns:p14="http://schemas.microsoft.com/office/powerpoint/2010/main" val="146594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伝える内容</a:t>
            </a:r>
            <a:endParaRPr kumimoji="1" lang="en-US" altLang="ja-JP" dirty="0" smtClean="0"/>
          </a:p>
          <a:p>
            <a:r>
              <a:rPr kumimoji="1" lang="ja-JP" altLang="en-US" dirty="0" smtClean="0"/>
              <a:t>＋エージェントが</a:t>
            </a:r>
            <a:r>
              <a:rPr kumimoji="1" lang="en-US" altLang="ja-JP" dirty="0" smtClean="0"/>
              <a:t>11010</a:t>
            </a:r>
            <a:r>
              <a:rPr kumimoji="1" lang="ja-JP" altLang="en-US" dirty="0" err="1" smtClean="0"/>
              <a:t>、</a:t>
            </a:r>
            <a:r>
              <a:rPr kumimoji="1" lang="ja-JP" altLang="en-US" dirty="0" smtClean="0"/>
              <a:t>ウイルスが</a:t>
            </a:r>
            <a:r>
              <a:rPr kumimoji="1" lang="en-US" altLang="ja-JP" dirty="0" smtClean="0"/>
              <a:t>011</a:t>
            </a:r>
            <a:r>
              <a:rPr kumimoji="1" lang="ja-JP" altLang="en-US" dirty="0" smtClean="0"/>
              <a:t>の場合を例にとる</a:t>
            </a:r>
            <a:endParaRPr kumimoji="1" lang="en-US" altLang="ja-JP" dirty="0" smtClean="0"/>
          </a:p>
          <a:p>
            <a:r>
              <a:rPr kumimoji="1" lang="ja-JP" altLang="en-US" dirty="0" smtClean="0"/>
              <a:t>＋この場合、エージェントのタグは、ウイルスのタグを完全には含まないので、このエージェントは免疫を獲得していない</a:t>
            </a:r>
            <a:endParaRPr kumimoji="1" lang="en-US" altLang="ja-JP" dirty="0" smtClean="0"/>
          </a:p>
          <a:p>
            <a:r>
              <a:rPr kumimoji="1" lang="ja-JP" altLang="en-US" dirty="0" smtClean="0"/>
              <a:t>＋ウイルスは、左から順に、エージェントのタグと自分のタグを比べて、違う数字の個数を数える</a:t>
            </a:r>
            <a:endParaRPr kumimoji="1" lang="en-US" altLang="ja-JP" dirty="0" smtClean="0"/>
          </a:p>
          <a:p>
            <a:r>
              <a:rPr kumimoji="1" lang="ja-JP" altLang="en-US" dirty="0" smtClean="0"/>
              <a:t>＋この違う数字の個数を、ハミング距離という</a:t>
            </a:r>
            <a:endParaRPr kumimoji="1" lang="en-US" altLang="ja-JP" dirty="0" smtClean="0"/>
          </a:p>
          <a:p>
            <a:r>
              <a:rPr kumimoji="1" lang="ja-JP" altLang="en-US" dirty="0" smtClean="0"/>
              <a:t>＋ウイルスは、ハミング距離が最少となる場所にとりつく。つまり最少ハミング距離。</a:t>
            </a:r>
            <a:endParaRPr kumimoji="1" lang="en-US" altLang="ja-JP" dirty="0" smtClean="0"/>
          </a:p>
          <a:p>
            <a:r>
              <a:rPr kumimoji="1" lang="ja-JP" altLang="en-US" dirty="0" smtClean="0"/>
              <a:t>＋エージェントは、免疫をかくとくするため、つまりウイルスと同じタグを保有するために、１期間に１つだけタグをフリップする。</a:t>
            </a:r>
            <a:endParaRPr kumimoji="1" lang="en-US" altLang="ja-JP" dirty="0" smtClean="0"/>
          </a:p>
          <a:p>
            <a:r>
              <a:rPr kumimoji="1" lang="ja-JP" altLang="en-US" dirty="0" smtClean="0"/>
              <a:t>＋フリップするとは、０から１に、または１から０にすることである</a:t>
            </a:r>
            <a:endParaRPr kumimoji="1" lang="en-US" altLang="ja-JP" dirty="0" smtClean="0"/>
          </a:p>
          <a:p>
            <a:r>
              <a:rPr kumimoji="1" lang="ja-JP" altLang="en-US" dirty="0" smtClean="0"/>
              <a:t>＋こうしてタグフリップをすることによって、エージェントはウイルスと同じタグを完全に持つことになる</a:t>
            </a:r>
            <a:endParaRPr kumimoji="1" lang="en-US" altLang="ja-JP" dirty="0" smtClean="0"/>
          </a:p>
          <a:p>
            <a:r>
              <a:rPr kumimoji="1" lang="ja-JP" altLang="en-US" dirty="0" smtClean="0"/>
              <a:t>＋結果、エージェントは免疫を獲得する</a:t>
            </a:r>
            <a:endParaRPr kumimoji="1" lang="en-US" altLang="ja-JP" dirty="0" smtClean="0"/>
          </a:p>
          <a:p>
            <a:r>
              <a:rPr kumimoji="1" lang="ja-JP" altLang="en-US" dirty="0" smtClean="0"/>
              <a:t>＋免疫を獲得した時点で、ウイルスは離れる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ja-JP" altLang="en-US" sz="3200" dirty="0"/>
              <a:t>抗原</a:t>
            </a:r>
            <a:r>
              <a:rPr lang="ja-JP" altLang="en-US" sz="3200" dirty="0" smtClean="0"/>
              <a:t>抗体反応を表現する</a:t>
            </a:r>
            <a:r>
              <a:rPr kumimoji="1" lang="ja-JP" altLang="en-US" sz="3200" dirty="0" smtClean="0"/>
              <a:t>電子タグを持つ</a:t>
            </a:r>
            <a:r>
              <a:rPr kumimoji="1" lang="en-US" altLang="ja-JP" sz="3200" dirty="0" smtClean="0"/>
              <a:t>Agent Based Epidemic Model</a:t>
            </a:r>
            <a:endParaRPr kumimoji="1" lang="ja-JP" altLang="en-US" sz="3200" dirty="0"/>
          </a:p>
        </p:txBody>
      </p:sp>
      <p:sp>
        <p:nvSpPr>
          <p:cNvPr id="3" name="サブタイトル 2"/>
          <p:cNvSpPr>
            <a:spLocks noGrp="1"/>
          </p:cNvSpPr>
          <p:nvPr>
            <p:ph type="subTitle" idx="1"/>
          </p:nvPr>
        </p:nvSpPr>
        <p:spPr>
          <a:xfrm>
            <a:off x="1371600" y="4653136"/>
            <a:ext cx="6400800" cy="1440160"/>
          </a:xfrm>
        </p:spPr>
        <p:txBody>
          <a:bodyPr>
            <a:normAutofit/>
          </a:bodyPr>
          <a:lstStyle/>
          <a:p>
            <a:r>
              <a:rPr kumimoji="1" lang="en-US" altLang="ja-JP" sz="2400" dirty="0" smtClean="0"/>
              <a:t>1100104003</a:t>
            </a:r>
          </a:p>
          <a:p>
            <a:r>
              <a:rPr lang="ja-JP" altLang="en-US" sz="2400" dirty="0" smtClean="0"/>
              <a:t>植田　尚克</a:t>
            </a:r>
            <a:endParaRPr kumimoji="1" lang="ja-JP" altLang="en-US" sz="2400"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98" y="0"/>
            <a:ext cx="8566804" cy="6858000"/>
          </a:xfrm>
          <a:prstGeom prst="rect">
            <a:avLst/>
          </a:prstGeom>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20" y="0"/>
            <a:ext cx="8568159" cy="6858000"/>
          </a:xfrm>
          <a:prstGeom prst="rect">
            <a:avLst/>
          </a:prstGeom>
        </p:spPr>
      </p:pic>
    </p:spTree>
    <p:extLst>
      <p:ext uri="{BB962C8B-B14F-4D97-AF65-F5344CB8AC3E}">
        <p14:creationId xmlns:p14="http://schemas.microsoft.com/office/powerpoint/2010/main" val="4159369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初期設定</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375043551"/>
              </p:ext>
            </p:extLst>
          </p:nvPr>
        </p:nvGraphicFramePr>
        <p:xfrm>
          <a:off x="457200" y="1628800"/>
          <a:ext cx="8230263" cy="1097280"/>
        </p:xfrm>
        <a:graphic>
          <a:graphicData uri="http://schemas.openxmlformats.org/drawingml/2006/table">
            <a:tbl>
              <a:tblPr firstRow="1" firstCol="1">
                <a:tableStyleId>{F5AB1C69-6EDB-4FF4-983F-18BD219EF322}</a:tableStyleId>
              </a:tblPr>
              <a:tblGrid>
                <a:gridCol w="2743421"/>
                <a:gridCol w="2743421"/>
                <a:gridCol w="2743421"/>
              </a:tblGrid>
              <a:tr h="266328">
                <a:tc>
                  <a:txBody>
                    <a:bodyPr/>
                    <a:lstStyle/>
                    <a:p>
                      <a:pPr algn="ctr"/>
                      <a:endParaRPr kumimoji="1" lang="ja-JP" altLang="en-US" dirty="0"/>
                    </a:p>
                  </a:txBody>
                  <a:tcPr marL="94034" marR="94034"/>
                </a:tc>
                <a:tc>
                  <a:txBody>
                    <a:bodyPr/>
                    <a:lstStyle/>
                    <a:p>
                      <a:pPr algn="ctr"/>
                      <a:r>
                        <a:rPr kumimoji="1" lang="ja-JP" altLang="en-US" dirty="0" smtClean="0"/>
                        <a:t>タグの長さ</a:t>
                      </a:r>
                      <a:endParaRPr kumimoji="1" lang="ja-JP" altLang="en-US" dirty="0"/>
                    </a:p>
                  </a:txBody>
                  <a:tcPr marL="94034" marR="94034"/>
                </a:tc>
                <a:tc>
                  <a:txBody>
                    <a:bodyPr/>
                    <a:lstStyle/>
                    <a:p>
                      <a:pPr algn="ctr"/>
                      <a:r>
                        <a:rPr kumimoji="1" lang="ja-JP" altLang="en-US" dirty="0" smtClean="0"/>
                        <a:t>個体数</a:t>
                      </a:r>
                      <a:endParaRPr kumimoji="1" lang="ja-JP" altLang="en-US" dirty="0"/>
                    </a:p>
                  </a:txBody>
                  <a:tcPr marL="94034" marR="94034"/>
                </a:tc>
              </a:tr>
              <a:tr h="266328">
                <a:tc>
                  <a:txBody>
                    <a:bodyPr/>
                    <a:lstStyle/>
                    <a:p>
                      <a:pPr algn="ctr"/>
                      <a:r>
                        <a:rPr kumimoji="1" lang="ja-JP" altLang="en-US" dirty="0" smtClean="0"/>
                        <a:t>エージェント</a:t>
                      </a:r>
                      <a:endParaRPr kumimoji="1" lang="ja-JP" altLang="en-US" dirty="0"/>
                    </a:p>
                  </a:txBody>
                  <a:tcPr marL="94034" marR="94034"/>
                </a:tc>
                <a:tc>
                  <a:txBody>
                    <a:bodyPr/>
                    <a:lstStyle/>
                    <a:p>
                      <a:pPr algn="ctr"/>
                      <a:r>
                        <a:rPr kumimoji="1" lang="en-US" altLang="ja-JP" dirty="0" smtClean="0"/>
                        <a:t>30</a:t>
                      </a:r>
                      <a:endParaRPr kumimoji="1" lang="ja-JP" altLang="en-US" dirty="0"/>
                    </a:p>
                  </a:txBody>
                  <a:tcPr marL="94034" marR="94034"/>
                </a:tc>
                <a:tc>
                  <a:txBody>
                    <a:bodyPr/>
                    <a:lstStyle/>
                    <a:p>
                      <a:pPr algn="ctr"/>
                      <a:r>
                        <a:rPr kumimoji="1" lang="en-US" altLang="ja-JP" dirty="0" smtClean="0"/>
                        <a:t>1000</a:t>
                      </a:r>
                    </a:p>
                  </a:txBody>
                  <a:tcPr marL="94034" marR="94034"/>
                </a:tc>
              </a:tr>
              <a:tr h="266328">
                <a:tc>
                  <a:txBody>
                    <a:bodyPr/>
                    <a:lstStyle/>
                    <a:p>
                      <a:pPr algn="ctr"/>
                      <a:r>
                        <a:rPr kumimoji="1" lang="ja-JP" altLang="en-US" dirty="0" smtClean="0"/>
                        <a:t>ウイルス</a:t>
                      </a:r>
                      <a:endParaRPr kumimoji="1" lang="ja-JP" altLang="en-US" dirty="0"/>
                    </a:p>
                  </a:txBody>
                  <a:tcPr marL="94034" marR="94034"/>
                </a:tc>
                <a:tc>
                  <a:txBody>
                    <a:bodyPr/>
                    <a:lstStyle/>
                    <a:p>
                      <a:pPr algn="ctr"/>
                      <a:r>
                        <a:rPr kumimoji="1" lang="en-US" altLang="ja-JP" dirty="0" smtClean="0"/>
                        <a:t>16</a:t>
                      </a:r>
                      <a:endParaRPr kumimoji="1" lang="ja-JP" altLang="en-US" dirty="0"/>
                    </a:p>
                  </a:txBody>
                  <a:tcPr marL="94034" marR="94034"/>
                </a:tc>
                <a:tc>
                  <a:txBody>
                    <a:bodyPr/>
                    <a:lstStyle/>
                    <a:p>
                      <a:pPr algn="ctr"/>
                      <a:r>
                        <a:rPr kumimoji="1" lang="en-US" altLang="ja-JP" dirty="0" smtClean="0"/>
                        <a:t>2</a:t>
                      </a:r>
                    </a:p>
                  </a:txBody>
                  <a:tcPr marL="94034" marR="94034"/>
                </a:tc>
              </a:tr>
            </a:tbl>
          </a:graphicData>
        </a:graphic>
      </p:graphicFrame>
    </p:spTree>
    <p:extLst>
      <p:ext uri="{BB962C8B-B14F-4D97-AF65-F5344CB8AC3E}">
        <p14:creationId xmlns:p14="http://schemas.microsoft.com/office/powerpoint/2010/main" val="1172132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797267496"/>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2658738651"/>
              </p:ext>
            </p:extLst>
          </p:nvPr>
        </p:nvGraphicFramePr>
        <p:xfrm>
          <a:off x="72000" y="729000"/>
          <a:ext cx="9000000" cy="540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7962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２つのウイルス</a:t>
            </a:r>
            <a:r>
              <a:rPr lang="ja-JP" altLang="en-US" dirty="0" smtClean="0"/>
              <a:t>のタグ</a:t>
            </a:r>
            <a:r>
              <a:rPr lang="ja-JP" altLang="en-US" dirty="0" smtClean="0"/>
              <a:t>長３２（＝１６</a:t>
            </a:r>
            <a:r>
              <a:rPr lang="en-US" altLang="ja-JP" dirty="0" smtClean="0"/>
              <a:t>×</a:t>
            </a:r>
            <a:r>
              <a:rPr lang="ja-JP" altLang="en-US" dirty="0" smtClean="0"/>
              <a:t>２）に比べて、エージェント</a:t>
            </a:r>
            <a:r>
              <a:rPr lang="ja-JP" altLang="en-US" dirty="0" smtClean="0"/>
              <a:t>のタグ長３０のほうが短いが、両方のウイルスに対する免疫を獲得しているエージェント</a:t>
            </a:r>
            <a:r>
              <a:rPr lang="ja-JP" altLang="en-US" dirty="0" smtClean="0"/>
              <a:t>が存在し、かつ増加している</a:t>
            </a:r>
            <a:endParaRPr lang="en-US" altLang="ja-JP" dirty="0" smtClean="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ウイルスのタグの長さに比べて、免疫機構のタグが短い場合でもオーバーラップによって十分な抗体を作ることができる。</a:t>
            </a:r>
            <a:endParaRPr kumimoji="1" lang="en-US" altLang="ja-JP" dirty="0" smtClean="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空間非一様モデル（今後の課題）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病原体の広がりは数理疫学モデルによって表現されてきたが、抗体の広がりは十分に調べられていない。電子タグを用いることにより、抗体の社会的な広がりを表現したい。</a:t>
            </a:r>
            <a:endParaRPr kumimoji="1" lang="en-US" altLang="ja-JP" dirty="0" smtClean="0"/>
          </a:p>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rgbClr val="FF0000"/>
                </a:solidFill>
              </a:rPr>
              <a:t>（（（これで研究発表を終わります</a:t>
            </a:r>
            <a:endParaRPr kumimoji="1" lang="ja-JP" altLang="en-US" dirty="0">
              <a:solidFill>
                <a:srgbClr val="FF0000"/>
              </a:solidFill>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484841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抗原抗体反応を表現する電子タグを持つエージェントによって構成される</a:t>
            </a:r>
            <a:r>
              <a:rPr kumimoji="1" lang="en-US" altLang="ja-JP" dirty="0" smtClean="0"/>
              <a:t>Agent Based Epidemic Model</a:t>
            </a:r>
            <a:r>
              <a:rPr kumimoji="1" lang="ja-JP" altLang="en-US" dirty="0" smtClean="0"/>
              <a:t>を構築する。</a:t>
            </a:r>
            <a:endParaRPr kumimoji="1" lang="en-US" altLang="ja-JP" dirty="0" smtClean="0"/>
          </a:p>
        </p:txBody>
      </p:sp>
    </p:spTree>
    <p:extLst>
      <p:ext uri="{BB962C8B-B14F-4D97-AF65-F5344CB8AC3E}">
        <p14:creationId xmlns:p14="http://schemas.microsoft.com/office/powerpoint/2010/main" val="4191126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利己的</a:t>
            </a:r>
            <a:r>
              <a:rPr lang="ja-JP" altLang="en-US" dirty="0" smtClean="0"/>
              <a:t>な遺伝子について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43250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79639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微分方程式疫学モデルでは</a:t>
            </a:r>
            <a:r>
              <a:rPr lang="ja-JP" altLang="en-US" dirty="0" smtClean="0"/>
              <a:t>生体内の</a:t>
            </a:r>
            <a:r>
              <a:rPr kumimoji="1" lang="ja-JP" altLang="en-US" dirty="0" smtClean="0"/>
              <a:t>免疫機構の詳細は表現されていない。</a:t>
            </a:r>
            <a:endParaRPr kumimoji="1" lang="en-US" altLang="ja-JP" dirty="0" smtClean="0"/>
          </a:p>
          <a:p>
            <a:r>
              <a:rPr kumimoji="1" lang="ja-JP" altLang="en-US" dirty="0" smtClean="0"/>
              <a:t>電子タグにより、免疫機構をモデル化することができる。</a:t>
            </a:r>
            <a:endParaRPr kumimoji="1" lang="en-US" altLang="ja-JP" dirty="0" smtClean="0"/>
          </a:p>
          <a:p>
            <a:r>
              <a:rPr kumimoji="1" lang="ja-JP" altLang="en-US" dirty="0" smtClean="0"/>
              <a:t>免疫の社会的な広がりを表現できる。</a:t>
            </a:r>
            <a:endParaRPr kumimoji="1" lang="en-US" altLang="ja-JP" dirty="0" smtClean="0"/>
          </a:p>
        </p:txBody>
      </p:sp>
    </p:spTree>
    <p:extLst>
      <p:ext uri="{BB962C8B-B14F-4D97-AF65-F5344CB8AC3E}">
        <p14:creationId xmlns:p14="http://schemas.microsoft.com/office/powerpoint/2010/main" val="196561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dirty="0"/>
              <a:t>Russell Connell, Peter </a:t>
            </a:r>
            <a:r>
              <a:rPr lang="en-US" altLang="ja-JP" sz="2000" dirty="0" smtClean="0"/>
              <a:t>Dawson </a:t>
            </a:r>
            <a:r>
              <a:rPr lang="en-US" altLang="ja-JP" sz="2000" dirty="0"/>
              <a:t>and Alex </a:t>
            </a:r>
            <a:r>
              <a:rPr lang="en-US" altLang="ja-JP" sz="2000" dirty="0" err="1" smtClean="0"/>
              <a:t>Skvortsov</a:t>
            </a:r>
            <a:r>
              <a:rPr lang="en-US" altLang="ja-JP" sz="2000" dirty="0" smtClean="0"/>
              <a:t>:”Comparison </a:t>
            </a:r>
            <a:r>
              <a:rPr lang="en-US" altLang="ja-JP" sz="2000" dirty="0"/>
              <a:t>of an Agent-based Model of </a:t>
            </a:r>
            <a:r>
              <a:rPr lang="en-US" altLang="ja-JP" sz="2000" dirty="0" smtClean="0"/>
              <a:t>Disease</a:t>
            </a:r>
            <a:r>
              <a:rPr lang="ja-JP" altLang="en-US" sz="2000" dirty="0"/>
              <a:t> </a:t>
            </a:r>
            <a:r>
              <a:rPr lang="en-US" altLang="ja-JP" sz="2000" dirty="0" smtClean="0"/>
              <a:t>Propagation </a:t>
            </a:r>
            <a:r>
              <a:rPr lang="en-US" altLang="ja-JP" sz="2000" dirty="0"/>
              <a:t>with the </a:t>
            </a:r>
            <a:r>
              <a:rPr lang="en-US" altLang="ja-JP" sz="2000" dirty="0" err="1"/>
              <a:t>Generalised</a:t>
            </a:r>
            <a:r>
              <a:rPr lang="en-US" altLang="ja-JP" sz="2000" dirty="0"/>
              <a:t> SIR Epidemic </a:t>
            </a:r>
            <a:r>
              <a:rPr lang="en-US" altLang="ja-JP" sz="2000" dirty="0" smtClean="0"/>
              <a:t>Model”</a:t>
            </a:r>
          </a:p>
          <a:p>
            <a:r>
              <a:rPr lang="en-US" altLang="ja-JP" sz="2000" dirty="0" smtClean="0"/>
              <a:t>Enrique </a:t>
            </a:r>
            <a:r>
              <a:rPr lang="en-US" altLang="ja-JP" sz="2000" dirty="0" err="1" smtClean="0"/>
              <a:t>Fr´ıas-Mart´ınez</a:t>
            </a:r>
            <a:r>
              <a:rPr lang="en-US" altLang="ja-JP" sz="2000" dirty="0" smtClean="0"/>
              <a:t> z, Graham Williamson , Vanessa </a:t>
            </a:r>
            <a:r>
              <a:rPr lang="en-US" altLang="ja-JP" sz="2000" dirty="0" err="1" smtClean="0"/>
              <a:t>Fr´ıas-Mart´ınez</a:t>
            </a:r>
            <a:r>
              <a:rPr lang="en-US" altLang="ja-JP" sz="2000" dirty="0" smtClean="0"/>
              <a:t>:” </a:t>
            </a:r>
            <a:r>
              <a:rPr lang="en-US" altLang="ja-JP" sz="2000" dirty="0"/>
              <a:t>An Agent-Based Model of Epidemic Spread </a:t>
            </a:r>
            <a:r>
              <a:rPr lang="en-US" altLang="ja-JP" sz="2000" dirty="0" smtClean="0"/>
              <a:t>using Human Mobility and </a:t>
            </a:r>
            <a:r>
              <a:rPr lang="en-US" altLang="ja-JP" sz="2000" dirty="0"/>
              <a:t>Social Network </a:t>
            </a:r>
            <a:r>
              <a:rPr lang="en-US" altLang="ja-JP" sz="2000" dirty="0" smtClean="0"/>
              <a:t>Information”</a:t>
            </a:r>
          </a:p>
        </p:txBody>
      </p:sp>
    </p:spTree>
    <p:extLst>
      <p:ext uri="{BB962C8B-B14F-4D97-AF65-F5344CB8AC3E}">
        <p14:creationId xmlns:p14="http://schemas.microsoft.com/office/powerpoint/2010/main" val="49264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r>
              <a:rPr lang="ja-JP" altLang="en-US" dirty="0"/>
              <a:t>感染症</a:t>
            </a:r>
            <a:r>
              <a:rPr lang="ja-JP" altLang="en-US" dirty="0" smtClean="0"/>
              <a:t>の流行</a:t>
            </a:r>
            <a:r>
              <a:rPr kumimoji="1" lang="ja-JP" altLang="en-US" dirty="0" smtClean="0"/>
              <a:t>を数理モデルで表現</a:t>
            </a:r>
            <a:r>
              <a:rPr kumimoji="1" lang="ja-JP" altLang="en-US" dirty="0" smtClean="0"/>
              <a:t>し</a:t>
            </a:r>
            <a:r>
              <a:rPr lang="ja-JP" altLang="en-US" dirty="0"/>
              <a:t>、</a:t>
            </a:r>
            <a:r>
              <a:rPr kumimoji="1" lang="ja-JP" altLang="en-US" dirty="0" smtClean="0"/>
              <a:t>解析</a:t>
            </a:r>
            <a:r>
              <a:rPr kumimoji="1" lang="ja-JP" altLang="en-US" dirty="0" smtClean="0"/>
              <a:t>することで、</a:t>
            </a:r>
            <a:r>
              <a:rPr lang="ja-JP" altLang="en-US" dirty="0" smtClean="0"/>
              <a:t>流行の</a:t>
            </a:r>
            <a:r>
              <a:rPr lang="ja-JP" altLang="en-US" dirty="0"/>
              <a:t>全体像</a:t>
            </a:r>
            <a:r>
              <a:rPr lang="ja-JP" altLang="en-US" dirty="0" smtClean="0"/>
              <a:t>を理解する学問</a:t>
            </a:r>
            <a:endParaRPr lang="en-US" altLang="ja-JP" dirty="0" smtClean="0"/>
          </a:p>
          <a:p>
            <a:r>
              <a:rPr lang="ja-JP" altLang="en-US" dirty="0"/>
              <a:t>感染の予防や制御</a:t>
            </a:r>
            <a:r>
              <a:rPr lang="ja-JP" altLang="en-US" dirty="0" smtClean="0"/>
              <a:t>に役立てる</a:t>
            </a:r>
            <a:r>
              <a:rPr lang="ja-JP" altLang="en-US" dirty="0"/>
              <a:t>ため</a:t>
            </a:r>
            <a:r>
              <a:rPr lang="ja-JP" altLang="en-US" dirty="0" smtClean="0"/>
              <a:t>の学問</a:t>
            </a:r>
          </a:p>
        </p:txBody>
      </p:sp>
    </p:spTree>
    <p:extLst>
      <p:ext uri="{BB962C8B-B14F-4D97-AF65-F5344CB8AC3E}">
        <p14:creationId xmlns:p14="http://schemas.microsoft.com/office/powerpoint/2010/main" val="228889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Agent Based Epidemic Model</a:t>
            </a:r>
            <a:r>
              <a:rPr kumimoji="1" lang="ja-JP" altLang="en-US" sz="4000" dirty="0" smtClean="0"/>
              <a:t>とは</a:t>
            </a:r>
            <a:endParaRPr kumimoji="1" lang="ja-JP" altLang="en-US" sz="4000" dirty="0"/>
          </a:p>
        </p:txBody>
      </p:sp>
      <p:sp>
        <p:nvSpPr>
          <p:cNvPr id="3" name="コンテンツ プレースホルダー 2"/>
          <p:cNvSpPr>
            <a:spLocks noGrp="1"/>
          </p:cNvSpPr>
          <p:nvPr>
            <p:ph idx="1"/>
          </p:nvPr>
        </p:nvSpPr>
        <p:spPr/>
        <p:txBody>
          <a:bodyPr>
            <a:normAutofit/>
          </a:bodyPr>
          <a:lstStyle/>
          <a:p>
            <a:r>
              <a:rPr lang="ja-JP" altLang="en-US" dirty="0" smtClean="0"/>
              <a:t>通常のＡＢＭに免疫システムを導入することによって、感染の広がりや免疫の獲得などを追跡することができる。</a:t>
            </a:r>
            <a:endParaRPr lang="en-US" altLang="ja-JP" dirty="0" smtClean="0"/>
          </a:p>
        </p:txBody>
      </p:sp>
    </p:spTree>
    <p:extLst>
      <p:ext uri="{BB962C8B-B14F-4D97-AF65-F5344CB8AC3E}">
        <p14:creationId xmlns:p14="http://schemas.microsoft.com/office/powerpoint/2010/main" val="115389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a:solidFill>
            <a:srgbClr val="55D03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a:solidFill>
            <a:srgbClr val="55D034"/>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solidFill>
              <a:schemeClr val="tx1"/>
            </a:solidFill>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u="sng" dirty="0" smtClean="0"/>
              <a:t>アルゴリズム</a:t>
            </a:r>
            <a:endParaRPr kumimoji="1" lang="ja-JP" altLang="en-US" sz="3600" u="sng"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a:t>
            </a:r>
            <a:endParaRPr kumimoji="1" lang="ja-JP" altLang="en-US" dirty="0"/>
          </a:p>
        </p:txBody>
      </p:sp>
      <p:sp>
        <p:nvSpPr>
          <p:cNvPr id="3" name="コンテンツ プレースホルダー 2"/>
          <p:cNvSpPr>
            <a:spLocks noGrp="1"/>
          </p:cNvSpPr>
          <p:nvPr>
            <p:ph idx="1"/>
          </p:nvPr>
        </p:nvSpPr>
        <p:spPr/>
        <p:txBody>
          <a:bodyPr/>
          <a:lstStyle/>
          <a:p>
            <a:r>
              <a:rPr lang="ja-JP" altLang="en-US" dirty="0"/>
              <a:t>抗原が</a:t>
            </a:r>
            <a:r>
              <a:rPr lang="ja-JP" altLang="en-US" dirty="0" smtClean="0"/>
              <a:t>それに</a:t>
            </a:r>
            <a:r>
              <a:rPr lang="ja-JP" altLang="en-US" dirty="0"/>
              <a:t>対応する抗体に結合する</a:t>
            </a:r>
            <a:r>
              <a:rPr lang="ja-JP" altLang="en-US" dirty="0" smtClean="0"/>
              <a:t>反応</a:t>
            </a:r>
            <a:endParaRPr lang="en-US" altLang="ja-JP" dirty="0" smtClean="0"/>
          </a:p>
          <a:p>
            <a:pPr lvl="1"/>
            <a:r>
              <a:rPr lang="ja-JP" altLang="en-US" dirty="0"/>
              <a:t>抗原と</a:t>
            </a:r>
            <a:r>
              <a:rPr lang="ja-JP" altLang="en-US" dirty="0" smtClean="0"/>
              <a:t>は通常、細菌やウイルスなどの外来病原体や人為的な注射などで体内に入るたんぱく質</a:t>
            </a:r>
            <a:endParaRPr lang="en-US" altLang="ja-JP" dirty="0" smtClean="0"/>
          </a:p>
          <a:p>
            <a:pPr lvl="1"/>
            <a:r>
              <a:rPr lang="ja-JP" altLang="en-US" dirty="0"/>
              <a:t>抗体と</a:t>
            </a:r>
            <a:r>
              <a:rPr lang="ja-JP" altLang="en-US" dirty="0" smtClean="0"/>
              <a:t>は主に血液中や体液中に存在し、体内に侵入してきた細菌・ウイルスなどの微生物や、微生物に感染した細胞を抗原として認識して結合する</a:t>
            </a:r>
          </a:p>
        </p:txBody>
      </p:sp>
    </p:spTree>
    <p:extLst>
      <p:ext uri="{BB962C8B-B14F-4D97-AF65-F5344CB8AC3E}">
        <p14:creationId xmlns:p14="http://schemas.microsoft.com/office/powerpoint/2010/main" val="3859860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u="sng" dirty="0" smtClean="0"/>
              <a:t>電子タグによる免疫機構の表現</a:t>
            </a:r>
            <a:endParaRPr kumimoji="1" lang="ja-JP" altLang="en-US" sz="3600" u="sng"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700808"/>
            <a:ext cx="9144000" cy="4568142"/>
          </a:xfrm>
          <a:prstGeom prst="rect">
            <a:avLst/>
          </a:prstGeom>
        </p:spPr>
      </p:pic>
    </p:spTree>
    <p:extLst>
      <p:ext uri="{BB962C8B-B14F-4D97-AF65-F5344CB8AC3E}">
        <p14:creationId xmlns:p14="http://schemas.microsoft.com/office/powerpoint/2010/main" val="3710276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TC101859868[[fn=サーマル]]</Template>
  <TotalTime>2965</TotalTime>
  <Words>641</Words>
  <Application>Microsoft Office PowerPoint</Application>
  <PresentationFormat>画面に合わせる (4:3)</PresentationFormat>
  <Paragraphs>104</Paragraphs>
  <Slides>24</Slides>
  <Notes>19</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Office ​​テーマ</vt:lpstr>
      <vt:lpstr>抗原抗体反応を表現する電子タグを持つAgent Based Epidemic Model</vt:lpstr>
      <vt:lpstr>研究目的</vt:lpstr>
      <vt:lpstr>研究の意義</vt:lpstr>
      <vt:lpstr>先行研究紹介</vt:lpstr>
      <vt:lpstr>数理伝染病学とは何か</vt:lpstr>
      <vt:lpstr>Agent Based Epidemic Modelとは</vt:lpstr>
      <vt:lpstr>アルゴリズム</vt:lpstr>
      <vt:lpstr>抗原抗体反応</vt:lpstr>
      <vt:lpstr>電子タグによる免疫機構の表現</vt:lpstr>
      <vt:lpstr>PowerPoint プレゼンテーション</vt:lpstr>
      <vt:lpstr>PowerPoint プレゼンテーション</vt:lpstr>
      <vt:lpstr>初期設定</vt:lpstr>
      <vt:lpstr>PowerPoint プレゼンテーション</vt:lpstr>
      <vt:lpstr>PowerPoint プレゼンテーション</vt:lpstr>
      <vt:lpstr>数値計算結果の分析</vt:lpstr>
      <vt:lpstr>結論</vt:lpstr>
      <vt:lpstr>空間非一様モデル（今後の課題）</vt:lpstr>
      <vt:lpstr>（（（これで研究発表を終わります</vt:lpstr>
      <vt:lpstr>（（（電子タグを用いた免疫機構の表現の妥当性</vt:lpstr>
      <vt:lpstr>延長された表現型とは</vt:lpstr>
      <vt:lpstr>利己的な遺伝子について</vt:lpstr>
      <vt:lpstr>研究目的２</vt:lpstr>
      <vt:lpstr>パラメータ集合の分類</vt:lpstr>
      <vt:lpstr>（（（ＳＩＲモデルとの比較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99</cp:revision>
  <cp:lastPrinted>2013-12-28T01:55:06Z</cp:lastPrinted>
  <dcterms:created xsi:type="dcterms:W3CDTF">2013-12-17T00:35:00Z</dcterms:created>
  <dcterms:modified xsi:type="dcterms:W3CDTF">2014-01-16T11:30:39Z</dcterms:modified>
</cp:coreProperties>
</file>