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80" r:id="rId6"/>
    <p:sldId id="283" r:id="rId7"/>
    <p:sldId id="270" r:id="rId8"/>
    <p:sldId id="284" r:id="rId9"/>
    <p:sldId id="295" r:id="rId10"/>
    <p:sldId id="290" r:id="rId11"/>
    <p:sldId id="266" r:id="rId12"/>
    <p:sldId id="286" r:id="rId13"/>
    <p:sldId id="292" r:id="rId14"/>
    <p:sldId id="272" r:id="rId15"/>
    <p:sldId id="293" r:id="rId16"/>
    <p:sldId id="273" r:id="rId17"/>
    <p:sldId id="274" r:id="rId18"/>
    <p:sldId id="275" r:id="rId19"/>
    <p:sldId id="291" r:id="rId20"/>
    <p:sldId id="294" r:id="rId21"/>
    <p:sldId id="264" r:id="rId22"/>
    <p:sldId id="289" r:id="rId23"/>
    <p:sldId id="265" r:id="rId24"/>
    <p:sldId id="268" r:id="rId25"/>
    <p:sldId id="287"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2847" autoAdjust="0"/>
  </p:normalViewPr>
  <p:slideViewPr>
    <p:cSldViewPr>
      <p:cViewPr>
        <p:scale>
          <a:sx n="89" d="100"/>
          <a:sy n="89" d="100"/>
        </p:scale>
        <p:origin x="-1608" y="24"/>
      </p:cViewPr>
      <p:guideLst>
        <p:guide orient="horz" pos="2160"/>
        <p:guide pos="2880"/>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marker>
            <c:symbol val="none"/>
          </c:marker>
          <c:val>
            <c:numRef>
              <c:f>hasVirus!$B$2:$B$279</c:f>
              <c:numCache>
                <c:formatCode>General</c:formatCode>
                <c:ptCount val="278"/>
                <c:pt idx="0">
                  <c:v>241.0</c:v>
                </c:pt>
                <c:pt idx="1">
                  <c:v>428.0</c:v>
                </c:pt>
                <c:pt idx="2">
                  <c:v>474.0</c:v>
                </c:pt>
                <c:pt idx="3">
                  <c:v>444.0</c:v>
                </c:pt>
                <c:pt idx="4">
                  <c:v>380.0</c:v>
                </c:pt>
                <c:pt idx="5">
                  <c:v>312.0</c:v>
                </c:pt>
                <c:pt idx="6">
                  <c:v>274.0</c:v>
                </c:pt>
                <c:pt idx="7">
                  <c:v>289.0</c:v>
                </c:pt>
                <c:pt idx="8">
                  <c:v>355.0</c:v>
                </c:pt>
                <c:pt idx="9">
                  <c:v>383.0</c:v>
                </c:pt>
                <c:pt idx="10">
                  <c:v>362.0</c:v>
                </c:pt>
                <c:pt idx="11">
                  <c:v>326.0</c:v>
                </c:pt>
                <c:pt idx="12">
                  <c:v>302.0</c:v>
                </c:pt>
                <c:pt idx="13">
                  <c:v>290.0</c:v>
                </c:pt>
                <c:pt idx="14">
                  <c:v>301.0</c:v>
                </c:pt>
                <c:pt idx="15">
                  <c:v>284.0</c:v>
                </c:pt>
                <c:pt idx="16">
                  <c:v>280.0</c:v>
                </c:pt>
                <c:pt idx="17">
                  <c:v>246.0</c:v>
                </c:pt>
                <c:pt idx="18">
                  <c:v>227.0</c:v>
                </c:pt>
                <c:pt idx="19">
                  <c:v>197.0</c:v>
                </c:pt>
                <c:pt idx="20">
                  <c:v>169.0</c:v>
                </c:pt>
                <c:pt idx="21">
                  <c:v>162.0</c:v>
                </c:pt>
                <c:pt idx="22">
                  <c:v>188.0</c:v>
                </c:pt>
                <c:pt idx="23">
                  <c:v>191.0</c:v>
                </c:pt>
                <c:pt idx="24">
                  <c:v>197.0</c:v>
                </c:pt>
                <c:pt idx="25">
                  <c:v>197.0</c:v>
                </c:pt>
                <c:pt idx="26">
                  <c:v>206.0</c:v>
                </c:pt>
                <c:pt idx="27">
                  <c:v>227.0</c:v>
                </c:pt>
                <c:pt idx="28">
                  <c:v>215.0</c:v>
                </c:pt>
                <c:pt idx="29">
                  <c:v>210.0</c:v>
                </c:pt>
                <c:pt idx="30">
                  <c:v>176.0</c:v>
                </c:pt>
                <c:pt idx="31">
                  <c:v>154.0</c:v>
                </c:pt>
                <c:pt idx="32">
                  <c:v>146.0</c:v>
                </c:pt>
                <c:pt idx="33">
                  <c:v>147.0</c:v>
                </c:pt>
                <c:pt idx="34">
                  <c:v>128.0</c:v>
                </c:pt>
                <c:pt idx="35">
                  <c:v>131.0</c:v>
                </c:pt>
                <c:pt idx="36">
                  <c:v>152.0</c:v>
                </c:pt>
                <c:pt idx="37">
                  <c:v>162.0</c:v>
                </c:pt>
                <c:pt idx="38">
                  <c:v>160.0</c:v>
                </c:pt>
                <c:pt idx="39">
                  <c:v>172.0</c:v>
                </c:pt>
                <c:pt idx="40">
                  <c:v>163.0</c:v>
                </c:pt>
                <c:pt idx="41">
                  <c:v>163.0</c:v>
                </c:pt>
                <c:pt idx="42">
                  <c:v>164.0</c:v>
                </c:pt>
                <c:pt idx="43">
                  <c:v>158.0</c:v>
                </c:pt>
                <c:pt idx="44">
                  <c:v>140.0</c:v>
                </c:pt>
                <c:pt idx="45">
                  <c:v>128.0</c:v>
                </c:pt>
                <c:pt idx="46">
                  <c:v>117.0</c:v>
                </c:pt>
                <c:pt idx="47">
                  <c:v>118.0</c:v>
                </c:pt>
                <c:pt idx="48">
                  <c:v>136.0</c:v>
                </c:pt>
                <c:pt idx="49">
                  <c:v>134.0</c:v>
                </c:pt>
                <c:pt idx="50">
                  <c:v>133.0</c:v>
                </c:pt>
                <c:pt idx="51">
                  <c:v>149.0</c:v>
                </c:pt>
                <c:pt idx="52">
                  <c:v>146.0</c:v>
                </c:pt>
                <c:pt idx="53">
                  <c:v>121.0</c:v>
                </c:pt>
                <c:pt idx="54">
                  <c:v>141.0</c:v>
                </c:pt>
                <c:pt idx="55">
                  <c:v>135.0</c:v>
                </c:pt>
                <c:pt idx="56">
                  <c:v>146.0</c:v>
                </c:pt>
                <c:pt idx="57">
                  <c:v>148.0</c:v>
                </c:pt>
                <c:pt idx="58">
                  <c:v>159.0</c:v>
                </c:pt>
                <c:pt idx="59">
                  <c:v>147.0</c:v>
                </c:pt>
                <c:pt idx="60">
                  <c:v>131.0</c:v>
                </c:pt>
                <c:pt idx="61">
                  <c:v>122.0</c:v>
                </c:pt>
                <c:pt idx="62">
                  <c:v>109.0</c:v>
                </c:pt>
                <c:pt idx="63">
                  <c:v>112.0</c:v>
                </c:pt>
                <c:pt idx="64">
                  <c:v>124.0</c:v>
                </c:pt>
                <c:pt idx="65">
                  <c:v>128.0</c:v>
                </c:pt>
                <c:pt idx="66">
                  <c:v>118.0</c:v>
                </c:pt>
                <c:pt idx="67">
                  <c:v>127.0</c:v>
                </c:pt>
                <c:pt idx="68">
                  <c:v>130.0</c:v>
                </c:pt>
                <c:pt idx="69">
                  <c:v>132.0</c:v>
                </c:pt>
                <c:pt idx="70">
                  <c:v>134.0</c:v>
                </c:pt>
                <c:pt idx="71">
                  <c:v>131.0</c:v>
                </c:pt>
                <c:pt idx="72">
                  <c:v>120.0</c:v>
                </c:pt>
                <c:pt idx="73">
                  <c:v>107.0</c:v>
                </c:pt>
                <c:pt idx="74">
                  <c:v>113.0</c:v>
                </c:pt>
                <c:pt idx="75">
                  <c:v>108.0</c:v>
                </c:pt>
                <c:pt idx="76">
                  <c:v>98.0</c:v>
                </c:pt>
                <c:pt idx="77">
                  <c:v>114.0</c:v>
                </c:pt>
                <c:pt idx="78">
                  <c:v>119.0</c:v>
                </c:pt>
                <c:pt idx="79">
                  <c:v>129.0</c:v>
                </c:pt>
                <c:pt idx="80">
                  <c:v>142.0</c:v>
                </c:pt>
                <c:pt idx="81">
                  <c:v>127.0</c:v>
                </c:pt>
                <c:pt idx="82">
                  <c:v>108.0</c:v>
                </c:pt>
                <c:pt idx="83">
                  <c:v>106.0</c:v>
                </c:pt>
                <c:pt idx="84">
                  <c:v>106.0</c:v>
                </c:pt>
                <c:pt idx="85">
                  <c:v>108.0</c:v>
                </c:pt>
                <c:pt idx="86">
                  <c:v>101.0</c:v>
                </c:pt>
                <c:pt idx="87">
                  <c:v>103.0</c:v>
                </c:pt>
                <c:pt idx="88">
                  <c:v>99.0</c:v>
                </c:pt>
                <c:pt idx="89">
                  <c:v>105.0</c:v>
                </c:pt>
                <c:pt idx="90">
                  <c:v>103.0</c:v>
                </c:pt>
                <c:pt idx="91">
                  <c:v>119.0</c:v>
                </c:pt>
                <c:pt idx="92">
                  <c:v>121.0</c:v>
                </c:pt>
                <c:pt idx="93">
                  <c:v>117.0</c:v>
                </c:pt>
                <c:pt idx="94">
                  <c:v>110.0</c:v>
                </c:pt>
                <c:pt idx="95">
                  <c:v>118.0</c:v>
                </c:pt>
                <c:pt idx="96">
                  <c:v>113.0</c:v>
                </c:pt>
                <c:pt idx="97">
                  <c:v>110.0</c:v>
                </c:pt>
                <c:pt idx="98">
                  <c:v>97.0</c:v>
                </c:pt>
                <c:pt idx="99">
                  <c:v>102.0</c:v>
                </c:pt>
                <c:pt idx="100">
                  <c:v>112.0</c:v>
                </c:pt>
                <c:pt idx="101">
                  <c:v>97.0</c:v>
                </c:pt>
                <c:pt idx="102">
                  <c:v>101.0</c:v>
                </c:pt>
                <c:pt idx="103">
                  <c:v>94.0</c:v>
                </c:pt>
                <c:pt idx="104">
                  <c:v>86.0</c:v>
                </c:pt>
                <c:pt idx="105">
                  <c:v>99.0</c:v>
                </c:pt>
                <c:pt idx="106">
                  <c:v>106.0</c:v>
                </c:pt>
                <c:pt idx="107">
                  <c:v>107.0</c:v>
                </c:pt>
                <c:pt idx="108">
                  <c:v>107.0</c:v>
                </c:pt>
                <c:pt idx="109">
                  <c:v>124.0</c:v>
                </c:pt>
                <c:pt idx="110">
                  <c:v>122.0</c:v>
                </c:pt>
                <c:pt idx="111">
                  <c:v>132.0</c:v>
                </c:pt>
                <c:pt idx="112">
                  <c:v>137.0</c:v>
                </c:pt>
                <c:pt idx="113">
                  <c:v>118.0</c:v>
                </c:pt>
                <c:pt idx="114">
                  <c:v>118.0</c:v>
                </c:pt>
                <c:pt idx="115">
                  <c:v>99.0</c:v>
                </c:pt>
                <c:pt idx="116">
                  <c:v>94.0</c:v>
                </c:pt>
                <c:pt idx="117">
                  <c:v>95.0</c:v>
                </c:pt>
                <c:pt idx="118">
                  <c:v>78.0</c:v>
                </c:pt>
                <c:pt idx="119">
                  <c:v>70.0</c:v>
                </c:pt>
                <c:pt idx="120">
                  <c:v>66.0</c:v>
                </c:pt>
                <c:pt idx="121">
                  <c:v>84.0</c:v>
                </c:pt>
                <c:pt idx="122">
                  <c:v>94.0</c:v>
                </c:pt>
                <c:pt idx="123">
                  <c:v>110.0</c:v>
                </c:pt>
                <c:pt idx="124">
                  <c:v>117.0</c:v>
                </c:pt>
                <c:pt idx="125">
                  <c:v>120.0</c:v>
                </c:pt>
                <c:pt idx="126">
                  <c:v>128.0</c:v>
                </c:pt>
                <c:pt idx="127">
                  <c:v>124.0</c:v>
                </c:pt>
                <c:pt idx="128">
                  <c:v>130.0</c:v>
                </c:pt>
                <c:pt idx="129">
                  <c:v>125.0</c:v>
                </c:pt>
                <c:pt idx="130">
                  <c:v>106.0</c:v>
                </c:pt>
                <c:pt idx="131">
                  <c:v>83.0</c:v>
                </c:pt>
                <c:pt idx="132">
                  <c:v>80.0</c:v>
                </c:pt>
                <c:pt idx="133">
                  <c:v>64.0</c:v>
                </c:pt>
                <c:pt idx="134">
                  <c:v>71.0</c:v>
                </c:pt>
                <c:pt idx="135">
                  <c:v>72.0</c:v>
                </c:pt>
                <c:pt idx="136">
                  <c:v>59.0</c:v>
                </c:pt>
                <c:pt idx="137">
                  <c:v>56.0</c:v>
                </c:pt>
                <c:pt idx="138">
                  <c:v>51.0</c:v>
                </c:pt>
                <c:pt idx="139">
                  <c:v>72.0</c:v>
                </c:pt>
                <c:pt idx="140">
                  <c:v>84.0</c:v>
                </c:pt>
                <c:pt idx="141">
                  <c:v>102.0</c:v>
                </c:pt>
                <c:pt idx="142">
                  <c:v>132.0</c:v>
                </c:pt>
                <c:pt idx="143">
                  <c:v>167.0</c:v>
                </c:pt>
                <c:pt idx="144">
                  <c:v>182.0</c:v>
                </c:pt>
                <c:pt idx="145">
                  <c:v>164.0</c:v>
                </c:pt>
                <c:pt idx="146">
                  <c:v>143.0</c:v>
                </c:pt>
                <c:pt idx="147">
                  <c:v>134.0</c:v>
                </c:pt>
                <c:pt idx="148">
                  <c:v>97.0</c:v>
                </c:pt>
                <c:pt idx="149">
                  <c:v>72.0</c:v>
                </c:pt>
                <c:pt idx="150">
                  <c:v>65.0</c:v>
                </c:pt>
                <c:pt idx="151">
                  <c:v>54.0</c:v>
                </c:pt>
                <c:pt idx="152">
                  <c:v>57.0</c:v>
                </c:pt>
                <c:pt idx="153">
                  <c:v>61.0</c:v>
                </c:pt>
                <c:pt idx="154">
                  <c:v>70.0</c:v>
                </c:pt>
                <c:pt idx="155">
                  <c:v>81.0</c:v>
                </c:pt>
                <c:pt idx="156">
                  <c:v>106.0</c:v>
                </c:pt>
                <c:pt idx="157">
                  <c:v>119.0</c:v>
                </c:pt>
                <c:pt idx="158">
                  <c:v>135.0</c:v>
                </c:pt>
                <c:pt idx="159">
                  <c:v>160.0</c:v>
                </c:pt>
                <c:pt idx="160">
                  <c:v>173.0</c:v>
                </c:pt>
                <c:pt idx="161">
                  <c:v>195.0</c:v>
                </c:pt>
                <c:pt idx="162">
                  <c:v>168.0</c:v>
                </c:pt>
                <c:pt idx="163">
                  <c:v>129.0</c:v>
                </c:pt>
                <c:pt idx="164">
                  <c:v>95.0</c:v>
                </c:pt>
                <c:pt idx="165">
                  <c:v>77.0</c:v>
                </c:pt>
                <c:pt idx="166">
                  <c:v>46.0</c:v>
                </c:pt>
                <c:pt idx="167">
                  <c:v>39.0</c:v>
                </c:pt>
                <c:pt idx="168">
                  <c:v>34.0</c:v>
                </c:pt>
                <c:pt idx="169">
                  <c:v>30.0</c:v>
                </c:pt>
                <c:pt idx="170">
                  <c:v>37.0</c:v>
                </c:pt>
                <c:pt idx="171">
                  <c:v>51.0</c:v>
                </c:pt>
                <c:pt idx="172">
                  <c:v>69.0</c:v>
                </c:pt>
                <c:pt idx="173">
                  <c:v>109.0</c:v>
                </c:pt>
                <c:pt idx="174">
                  <c:v>139.0</c:v>
                </c:pt>
                <c:pt idx="175">
                  <c:v>173.0</c:v>
                </c:pt>
                <c:pt idx="176">
                  <c:v>181.0</c:v>
                </c:pt>
                <c:pt idx="177">
                  <c:v>179.0</c:v>
                </c:pt>
                <c:pt idx="178">
                  <c:v>142.0</c:v>
                </c:pt>
                <c:pt idx="179">
                  <c:v>117.0</c:v>
                </c:pt>
                <c:pt idx="180">
                  <c:v>83.0</c:v>
                </c:pt>
                <c:pt idx="181">
                  <c:v>53.0</c:v>
                </c:pt>
                <c:pt idx="182">
                  <c:v>41.0</c:v>
                </c:pt>
                <c:pt idx="183">
                  <c:v>26.0</c:v>
                </c:pt>
                <c:pt idx="184">
                  <c:v>20.0</c:v>
                </c:pt>
                <c:pt idx="185">
                  <c:v>27.0</c:v>
                </c:pt>
                <c:pt idx="186">
                  <c:v>39.0</c:v>
                </c:pt>
                <c:pt idx="187">
                  <c:v>44.0</c:v>
                </c:pt>
                <c:pt idx="188">
                  <c:v>62.0</c:v>
                </c:pt>
                <c:pt idx="189">
                  <c:v>81.0</c:v>
                </c:pt>
                <c:pt idx="190">
                  <c:v>125.0</c:v>
                </c:pt>
                <c:pt idx="191">
                  <c:v>154.0</c:v>
                </c:pt>
                <c:pt idx="192">
                  <c:v>175.0</c:v>
                </c:pt>
                <c:pt idx="193">
                  <c:v>184.0</c:v>
                </c:pt>
                <c:pt idx="194">
                  <c:v>171.0</c:v>
                </c:pt>
                <c:pt idx="195">
                  <c:v>141.0</c:v>
                </c:pt>
                <c:pt idx="196">
                  <c:v>124.0</c:v>
                </c:pt>
                <c:pt idx="197">
                  <c:v>82.0</c:v>
                </c:pt>
                <c:pt idx="198">
                  <c:v>59.0</c:v>
                </c:pt>
                <c:pt idx="199">
                  <c:v>47.0</c:v>
                </c:pt>
                <c:pt idx="200">
                  <c:v>34.0</c:v>
                </c:pt>
                <c:pt idx="201">
                  <c:v>22.0</c:v>
                </c:pt>
                <c:pt idx="202">
                  <c:v>27.0</c:v>
                </c:pt>
                <c:pt idx="203">
                  <c:v>31.0</c:v>
                </c:pt>
                <c:pt idx="204">
                  <c:v>35.0</c:v>
                </c:pt>
                <c:pt idx="205">
                  <c:v>53.0</c:v>
                </c:pt>
                <c:pt idx="206">
                  <c:v>82.0</c:v>
                </c:pt>
                <c:pt idx="207">
                  <c:v>130.0</c:v>
                </c:pt>
                <c:pt idx="208">
                  <c:v>166.0</c:v>
                </c:pt>
                <c:pt idx="209">
                  <c:v>202.0</c:v>
                </c:pt>
                <c:pt idx="210">
                  <c:v>201.0</c:v>
                </c:pt>
                <c:pt idx="211">
                  <c:v>159.0</c:v>
                </c:pt>
                <c:pt idx="212">
                  <c:v>148.0</c:v>
                </c:pt>
                <c:pt idx="213">
                  <c:v>118.0</c:v>
                </c:pt>
                <c:pt idx="214">
                  <c:v>89.0</c:v>
                </c:pt>
                <c:pt idx="215">
                  <c:v>67.0</c:v>
                </c:pt>
                <c:pt idx="216">
                  <c:v>44.0</c:v>
                </c:pt>
                <c:pt idx="217">
                  <c:v>31.0</c:v>
                </c:pt>
                <c:pt idx="218">
                  <c:v>33.0</c:v>
                </c:pt>
                <c:pt idx="219">
                  <c:v>18.0</c:v>
                </c:pt>
                <c:pt idx="220">
                  <c:v>20.0</c:v>
                </c:pt>
                <c:pt idx="221">
                  <c:v>29.0</c:v>
                </c:pt>
                <c:pt idx="222">
                  <c:v>37.0</c:v>
                </c:pt>
                <c:pt idx="223">
                  <c:v>65.0</c:v>
                </c:pt>
                <c:pt idx="224">
                  <c:v>116.0</c:v>
                </c:pt>
                <c:pt idx="225">
                  <c:v>179.0</c:v>
                </c:pt>
                <c:pt idx="226">
                  <c:v>240.0</c:v>
                </c:pt>
                <c:pt idx="227">
                  <c:v>228.0</c:v>
                </c:pt>
                <c:pt idx="228">
                  <c:v>193.0</c:v>
                </c:pt>
                <c:pt idx="229">
                  <c:v>145.0</c:v>
                </c:pt>
                <c:pt idx="230">
                  <c:v>95.0</c:v>
                </c:pt>
                <c:pt idx="231">
                  <c:v>59.0</c:v>
                </c:pt>
                <c:pt idx="232">
                  <c:v>36.0</c:v>
                </c:pt>
                <c:pt idx="233">
                  <c:v>21.0</c:v>
                </c:pt>
                <c:pt idx="234">
                  <c:v>9.0</c:v>
                </c:pt>
                <c:pt idx="235">
                  <c:v>6.0</c:v>
                </c:pt>
                <c:pt idx="236">
                  <c:v>2.0</c:v>
                </c:pt>
                <c:pt idx="237">
                  <c:v>2.0</c:v>
                </c:pt>
                <c:pt idx="238">
                  <c:v>2.0</c:v>
                </c:pt>
                <c:pt idx="239">
                  <c:v>2.0</c:v>
                </c:pt>
                <c:pt idx="240">
                  <c:v>6.0</c:v>
                </c:pt>
                <c:pt idx="241">
                  <c:v>11.0</c:v>
                </c:pt>
                <c:pt idx="242">
                  <c:v>22.0</c:v>
                </c:pt>
                <c:pt idx="243">
                  <c:v>40.0</c:v>
                </c:pt>
                <c:pt idx="244">
                  <c:v>73.0</c:v>
                </c:pt>
                <c:pt idx="245">
                  <c:v>116.0</c:v>
                </c:pt>
                <c:pt idx="246">
                  <c:v>192.0</c:v>
                </c:pt>
                <c:pt idx="247">
                  <c:v>252.0</c:v>
                </c:pt>
                <c:pt idx="248">
                  <c:v>255.0</c:v>
                </c:pt>
                <c:pt idx="249">
                  <c:v>216.0</c:v>
                </c:pt>
                <c:pt idx="250">
                  <c:v>140.0</c:v>
                </c:pt>
                <c:pt idx="251">
                  <c:v>93.0</c:v>
                </c:pt>
                <c:pt idx="252">
                  <c:v>39.0</c:v>
                </c:pt>
                <c:pt idx="253">
                  <c:v>19.0</c:v>
                </c:pt>
                <c:pt idx="254">
                  <c:v>11.0</c:v>
                </c:pt>
                <c:pt idx="255">
                  <c:v>5.0</c:v>
                </c:pt>
                <c:pt idx="256">
                  <c:v>3.0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ser>
          <c:idx val="1"/>
          <c:order val="1"/>
          <c:tx>
            <c:strRef>
              <c:f>hasVirus!$C$1</c:f>
              <c:strCache>
                <c:ptCount val="1"/>
                <c:pt idx="0">
                  <c:v>ウイルス２</c:v>
                </c:pt>
              </c:strCache>
            </c:strRef>
          </c:tx>
          <c:marker>
            <c:symbol val="none"/>
          </c:marker>
          <c:val>
            <c:numRef>
              <c:f>hasVirus!$C$2:$C$279</c:f>
              <c:numCache>
                <c:formatCode>General</c:formatCode>
                <c:ptCount val="278"/>
                <c:pt idx="0">
                  <c:v>275.0</c:v>
                </c:pt>
                <c:pt idx="1">
                  <c:v>446.0</c:v>
                </c:pt>
                <c:pt idx="2">
                  <c:v>474.0</c:v>
                </c:pt>
                <c:pt idx="3">
                  <c:v>437.0</c:v>
                </c:pt>
                <c:pt idx="4">
                  <c:v>378.0</c:v>
                </c:pt>
                <c:pt idx="5">
                  <c:v>342.0</c:v>
                </c:pt>
                <c:pt idx="6">
                  <c:v>356.0</c:v>
                </c:pt>
                <c:pt idx="7">
                  <c:v>383.0</c:v>
                </c:pt>
                <c:pt idx="8">
                  <c:v>421.0</c:v>
                </c:pt>
                <c:pt idx="9">
                  <c:v>409.0</c:v>
                </c:pt>
                <c:pt idx="10">
                  <c:v>368.0</c:v>
                </c:pt>
                <c:pt idx="11">
                  <c:v>325.0</c:v>
                </c:pt>
                <c:pt idx="12">
                  <c:v>257.0</c:v>
                </c:pt>
                <c:pt idx="13">
                  <c:v>222.0</c:v>
                </c:pt>
                <c:pt idx="14">
                  <c:v>208.0</c:v>
                </c:pt>
                <c:pt idx="15">
                  <c:v>211.0</c:v>
                </c:pt>
                <c:pt idx="16">
                  <c:v>226.0</c:v>
                </c:pt>
                <c:pt idx="17">
                  <c:v>231.0</c:v>
                </c:pt>
                <c:pt idx="18">
                  <c:v>231.0</c:v>
                </c:pt>
                <c:pt idx="19">
                  <c:v>218.0</c:v>
                </c:pt>
                <c:pt idx="20">
                  <c:v>234.0</c:v>
                </c:pt>
                <c:pt idx="21">
                  <c:v>229.0</c:v>
                </c:pt>
                <c:pt idx="22">
                  <c:v>209.0</c:v>
                </c:pt>
                <c:pt idx="23">
                  <c:v>199.0</c:v>
                </c:pt>
                <c:pt idx="24">
                  <c:v>170.0</c:v>
                </c:pt>
                <c:pt idx="25">
                  <c:v>166.0</c:v>
                </c:pt>
                <c:pt idx="26">
                  <c:v>163.0</c:v>
                </c:pt>
                <c:pt idx="27">
                  <c:v>162.0</c:v>
                </c:pt>
                <c:pt idx="28">
                  <c:v>161.0</c:v>
                </c:pt>
                <c:pt idx="29">
                  <c:v>172.0</c:v>
                </c:pt>
                <c:pt idx="30">
                  <c:v>174.0</c:v>
                </c:pt>
                <c:pt idx="31">
                  <c:v>187.0</c:v>
                </c:pt>
                <c:pt idx="32">
                  <c:v>188.0</c:v>
                </c:pt>
                <c:pt idx="33">
                  <c:v>200.0</c:v>
                </c:pt>
                <c:pt idx="34">
                  <c:v>181.0</c:v>
                </c:pt>
                <c:pt idx="35">
                  <c:v>164.0</c:v>
                </c:pt>
                <c:pt idx="36">
                  <c:v>146.0</c:v>
                </c:pt>
                <c:pt idx="37">
                  <c:v>138.0</c:v>
                </c:pt>
                <c:pt idx="38">
                  <c:v>121.0</c:v>
                </c:pt>
                <c:pt idx="39">
                  <c:v>122.0</c:v>
                </c:pt>
                <c:pt idx="40">
                  <c:v>111.0</c:v>
                </c:pt>
                <c:pt idx="41">
                  <c:v>125.0</c:v>
                </c:pt>
                <c:pt idx="42">
                  <c:v>138.0</c:v>
                </c:pt>
                <c:pt idx="43">
                  <c:v>138.0</c:v>
                </c:pt>
                <c:pt idx="44">
                  <c:v>149.0</c:v>
                </c:pt>
                <c:pt idx="45">
                  <c:v>161.0</c:v>
                </c:pt>
                <c:pt idx="46">
                  <c:v>167.0</c:v>
                </c:pt>
                <c:pt idx="47">
                  <c:v>152.0</c:v>
                </c:pt>
                <c:pt idx="48">
                  <c:v>155.0</c:v>
                </c:pt>
                <c:pt idx="49">
                  <c:v>142.0</c:v>
                </c:pt>
                <c:pt idx="50">
                  <c:v>130.0</c:v>
                </c:pt>
                <c:pt idx="51">
                  <c:v>138.0</c:v>
                </c:pt>
                <c:pt idx="52">
                  <c:v>150.0</c:v>
                </c:pt>
                <c:pt idx="53">
                  <c:v>141.0</c:v>
                </c:pt>
                <c:pt idx="54">
                  <c:v>136.0</c:v>
                </c:pt>
                <c:pt idx="55">
                  <c:v>139.0</c:v>
                </c:pt>
                <c:pt idx="56">
                  <c:v>119.0</c:v>
                </c:pt>
                <c:pt idx="57">
                  <c:v>126.0</c:v>
                </c:pt>
                <c:pt idx="58">
                  <c:v>126.0</c:v>
                </c:pt>
                <c:pt idx="59">
                  <c:v>124.0</c:v>
                </c:pt>
                <c:pt idx="60">
                  <c:v>126.0</c:v>
                </c:pt>
                <c:pt idx="61">
                  <c:v>135.0</c:v>
                </c:pt>
                <c:pt idx="62">
                  <c:v>133.0</c:v>
                </c:pt>
                <c:pt idx="63">
                  <c:v>128.0</c:v>
                </c:pt>
                <c:pt idx="64">
                  <c:v>119.0</c:v>
                </c:pt>
                <c:pt idx="65">
                  <c:v>103.0</c:v>
                </c:pt>
                <c:pt idx="66">
                  <c:v>117.0</c:v>
                </c:pt>
                <c:pt idx="67">
                  <c:v>126.0</c:v>
                </c:pt>
                <c:pt idx="68">
                  <c:v>115.0</c:v>
                </c:pt>
                <c:pt idx="69">
                  <c:v>113.0</c:v>
                </c:pt>
                <c:pt idx="70">
                  <c:v>113.0</c:v>
                </c:pt>
                <c:pt idx="71">
                  <c:v>108.0</c:v>
                </c:pt>
                <c:pt idx="72">
                  <c:v>124.0</c:v>
                </c:pt>
                <c:pt idx="73">
                  <c:v>129.0</c:v>
                </c:pt>
                <c:pt idx="74">
                  <c:v>118.0</c:v>
                </c:pt>
                <c:pt idx="75">
                  <c:v>118.0</c:v>
                </c:pt>
                <c:pt idx="76">
                  <c:v>121.0</c:v>
                </c:pt>
                <c:pt idx="77">
                  <c:v>121.0</c:v>
                </c:pt>
                <c:pt idx="78">
                  <c:v>115.0</c:v>
                </c:pt>
                <c:pt idx="79">
                  <c:v>115.0</c:v>
                </c:pt>
                <c:pt idx="80">
                  <c:v>115.0</c:v>
                </c:pt>
                <c:pt idx="81">
                  <c:v>116.0</c:v>
                </c:pt>
                <c:pt idx="82">
                  <c:v>119.0</c:v>
                </c:pt>
                <c:pt idx="83">
                  <c:v>141.0</c:v>
                </c:pt>
                <c:pt idx="84">
                  <c:v>119.0</c:v>
                </c:pt>
                <c:pt idx="85">
                  <c:v>96.0</c:v>
                </c:pt>
                <c:pt idx="86">
                  <c:v>97.0</c:v>
                </c:pt>
                <c:pt idx="87">
                  <c:v>98.0</c:v>
                </c:pt>
                <c:pt idx="88">
                  <c:v>111.0</c:v>
                </c:pt>
                <c:pt idx="89">
                  <c:v>111.0</c:v>
                </c:pt>
                <c:pt idx="90">
                  <c:v>104.0</c:v>
                </c:pt>
                <c:pt idx="91">
                  <c:v>98.0</c:v>
                </c:pt>
                <c:pt idx="92">
                  <c:v>103.0</c:v>
                </c:pt>
                <c:pt idx="93">
                  <c:v>91.0</c:v>
                </c:pt>
                <c:pt idx="94">
                  <c:v>92.0</c:v>
                </c:pt>
                <c:pt idx="95">
                  <c:v>96.0</c:v>
                </c:pt>
                <c:pt idx="96">
                  <c:v>97.0</c:v>
                </c:pt>
                <c:pt idx="97">
                  <c:v>114.0</c:v>
                </c:pt>
                <c:pt idx="98">
                  <c:v>133.0</c:v>
                </c:pt>
                <c:pt idx="99">
                  <c:v>141.0</c:v>
                </c:pt>
                <c:pt idx="100">
                  <c:v>135.0</c:v>
                </c:pt>
                <c:pt idx="101">
                  <c:v>121.0</c:v>
                </c:pt>
                <c:pt idx="102">
                  <c:v>117.0</c:v>
                </c:pt>
                <c:pt idx="103">
                  <c:v>125.0</c:v>
                </c:pt>
                <c:pt idx="104">
                  <c:v>100.0</c:v>
                </c:pt>
                <c:pt idx="105">
                  <c:v>94.0</c:v>
                </c:pt>
                <c:pt idx="106">
                  <c:v>96.0</c:v>
                </c:pt>
                <c:pt idx="107">
                  <c:v>93.0</c:v>
                </c:pt>
                <c:pt idx="108">
                  <c:v>94.0</c:v>
                </c:pt>
                <c:pt idx="109">
                  <c:v>83.0</c:v>
                </c:pt>
                <c:pt idx="110">
                  <c:v>82.0</c:v>
                </c:pt>
                <c:pt idx="111">
                  <c:v>86.0</c:v>
                </c:pt>
                <c:pt idx="112">
                  <c:v>92.0</c:v>
                </c:pt>
                <c:pt idx="113">
                  <c:v>87.0</c:v>
                </c:pt>
                <c:pt idx="114">
                  <c:v>104.0</c:v>
                </c:pt>
                <c:pt idx="115">
                  <c:v>112.0</c:v>
                </c:pt>
                <c:pt idx="116">
                  <c:v>127.0</c:v>
                </c:pt>
                <c:pt idx="117">
                  <c:v>136.0</c:v>
                </c:pt>
                <c:pt idx="118">
                  <c:v>125.0</c:v>
                </c:pt>
                <c:pt idx="119">
                  <c:v>142.0</c:v>
                </c:pt>
                <c:pt idx="120">
                  <c:v>137.0</c:v>
                </c:pt>
                <c:pt idx="121">
                  <c:v>141.0</c:v>
                </c:pt>
                <c:pt idx="122">
                  <c:v>113.0</c:v>
                </c:pt>
                <c:pt idx="123">
                  <c:v>100.0</c:v>
                </c:pt>
                <c:pt idx="124">
                  <c:v>88.0</c:v>
                </c:pt>
                <c:pt idx="125">
                  <c:v>83.0</c:v>
                </c:pt>
                <c:pt idx="126">
                  <c:v>65.0</c:v>
                </c:pt>
                <c:pt idx="127">
                  <c:v>53.0</c:v>
                </c:pt>
                <c:pt idx="128">
                  <c:v>55.0</c:v>
                </c:pt>
                <c:pt idx="129">
                  <c:v>61.0</c:v>
                </c:pt>
                <c:pt idx="130">
                  <c:v>62.0</c:v>
                </c:pt>
                <c:pt idx="131">
                  <c:v>81.0</c:v>
                </c:pt>
                <c:pt idx="132">
                  <c:v>96.0</c:v>
                </c:pt>
                <c:pt idx="133">
                  <c:v>112.0</c:v>
                </c:pt>
                <c:pt idx="134">
                  <c:v>124.0</c:v>
                </c:pt>
                <c:pt idx="135">
                  <c:v>137.0</c:v>
                </c:pt>
                <c:pt idx="136">
                  <c:v>147.0</c:v>
                </c:pt>
                <c:pt idx="137">
                  <c:v>139.0</c:v>
                </c:pt>
                <c:pt idx="138">
                  <c:v>134.0</c:v>
                </c:pt>
                <c:pt idx="139">
                  <c:v>115.0</c:v>
                </c:pt>
                <c:pt idx="140">
                  <c:v>101.0</c:v>
                </c:pt>
                <c:pt idx="141">
                  <c:v>78.0</c:v>
                </c:pt>
                <c:pt idx="142">
                  <c:v>59.0</c:v>
                </c:pt>
                <c:pt idx="143">
                  <c:v>58.0</c:v>
                </c:pt>
                <c:pt idx="144">
                  <c:v>50.0</c:v>
                </c:pt>
                <c:pt idx="145">
                  <c:v>57.0</c:v>
                </c:pt>
                <c:pt idx="146">
                  <c:v>55.0</c:v>
                </c:pt>
                <c:pt idx="147">
                  <c:v>53.0</c:v>
                </c:pt>
                <c:pt idx="148">
                  <c:v>80.0</c:v>
                </c:pt>
                <c:pt idx="149">
                  <c:v>84.0</c:v>
                </c:pt>
                <c:pt idx="150">
                  <c:v>125.0</c:v>
                </c:pt>
                <c:pt idx="151">
                  <c:v>162.0</c:v>
                </c:pt>
                <c:pt idx="152">
                  <c:v>169.0</c:v>
                </c:pt>
                <c:pt idx="153">
                  <c:v>185.0</c:v>
                </c:pt>
                <c:pt idx="154">
                  <c:v>186.0</c:v>
                </c:pt>
                <c:pt idx="155">
                  <c:v>151.0</c:v>
                </c:pt>
                <c:pt idx="156">
                  <c:v>119.0</c:v>
                </c:pt>
                <c:pt idx="157">
                  <c:v>95.0</c:v>
                </c:pt>
                <c:pt idx="158">
                  <c:v>77.0</c:v>
                </c:pt>
                <c:pt idx="159">
                  <c:v>59.0</c:v>
                </c:pt>
                <c:pt idx="160">
                  <c:v>49.0</c:v>
                </c:pt>
                <c:pt idx="161">
                  <c:v>50.0</c:v>
                </c:pt>
                <c:pt idx="162">
                  <c:v>53.0</c:v>
                </c:pt>
                <c:pt idx="163">
                  <c:v>62.0</c:v>
                </c:pt>
                <c:pt idx="164">
                  <c:v>88.0</c:v>
                </c:pt>
                <c:pt idx="165">
                  <c:v>104.0</c:v>
                </c:pt>
                <c:pt idx="166">
                  <c:v>127.0</c:v>
                </c:pt>
                <c:pt idx="167">
                  <c:v>167.0</c:v>
                </c:pt>
                <c:pt idx="168">
                  <c:v>176.0</c:v>
                </c:pt>
                <c:pt idx="169">
                  <c:v>168.0</c:v>
                </c:pt>
                <c:pt idx="170">
                  <c:v>142.0</c:v>
                </c:pt>
                <c:pt idx="171">
                  <c:v>124.0</c:v>
                </c:pt>
                <c:pt idx="172">
                  <c:v>89.0</c:v>
                </c:pt>
                <c:pt idx="173">
                  <c:v>63.0</c:v>
                </c:pt>
                <c:pt idx="174">
                  <c:v>50.0</c:v>
                </c:pt>
                <c:pt idx="175">
                  <c:v>35.0</c:v>
                </c:pt>
                <c:pt idx="176">
                  <c:v>27.0</c:v>
                </c:pt>
                <c:pt idx="177">
                  <c:v>34.0</c:v>
                </c:pt>
                <c:pt idx="178">
                  <c:v>39.0</c:v>
                </c:pt>
                <c:pt idx="179">
                  <c:v>43.0</c:v>
                </c:pt>
                <c:pt idx="180">
                  <c:v>57.0</c:v>
                </c:pt>
                <c:pt idx="181">
                  <c:v>72.0</c:v>
                </c:pt>
                <c:pt idx="182">
                  <c:v>112.0</c:v>
                </c:pt>
                <c:pt idx="183">
                  <c:v>160.0</c:v>
                </c:pt>
                <c:pt idx="184">
                  <c:v>176.0</c:v>
                </c:pt>
                <c:pt idx="185">
                  <c:v>178.0</c:v>
                </c:pt>
                <c:pt idx="186">
                  <c:v>172.0</c:v>
                </c:pt>
                <c:pt idx="187">
                  <c:v>140.0</c:v>
                </c:pt>
                <c:pt idx="188">
                  <c:v>103.0</c:v>
                </c:pt>
                <c:pt idx="189">
                  <c:v>75.0</c:v>
                </c:pt>
                <c:pt idx="190">
                  <c:v>59.0</c:v>
                </c:pt>
                <c:pt idx="191">
                  <c:v>50.0</c:v>
                </c:pt>
                <c:pt idx="192">
                  <c:v>42.0</c:v>
                </c:pt>
                <c:pt idx="193">
                  <c:v>42.0</c:v>
                </c:pt>
                <c:pt idx="194">
                  <c:v>37.0</c:v>
                </c:pt>
                <c:pt idx="195">
                  <c:v>39.0</c:v>
                </c:pt>
                <c:pt idx="196">
                  <c:v>40.0</c:v>
                </c:pt>
                <c:pt idx="197">
                  <c:v>55.0</c:v>
                </c:pt>
                <c:pt idx="198">
                  <c:v>75.0</c:v>
                </c:pt>
                <c:pt idx="199">
                  <c:v>113.0</c:v>
                </c:pt>
                <c:pt idx="200">
                  <c:v>167.0</c:v>
                </c:pt>
                <c:pt idx="201">
                  <c:v>181.0</c:v>
                </c:pt>
                <c:pt idx="202">
                  <c:v>194.0</c:v>
                </c:pt>
                <c:pt idx="203">
                  <c:v>181.0</c:v>
                </c:pt>
                <c:pt idx="204">
                  <c:v>152.0</c:v>
                </c:pt>
                <c:pt idx="205">
                  <c:v>106.0</c:v>
                </c:pt>
                <c:pt idx="206">
                  <c:v>71.0</c:v>
                </c:pt>
                <c:pt idx="207">
                  <c:v>50.0</c:v>
                </c:pt>
                <c:pt idx="208">
                  <c:v>33.0</c:v>
                </c:pt>
                <c:pt idx="209">
                  <c:v>34.0</c:v>
                </c:pt>
                <c:pt idx="210">
                  <c:v>37.0</c:v>
                </c:pt>
                <c:pt idx="211">
                  <c:v>37.0</c:v>
                </c:pt>
                <c:pt idx="212">
                  <c:v>47.0</c:v>
                </c:pt>
                <c:pt idx="213">
                  <c:v>56.0</c:v>
                </c:pt>
                <c:pt idx="214">
                  <c:v>73.0</c:v>
                </c:pt>
                <c:pt idx="215">
                  <c:v>100.0</c:v>
                </c:pt>
                <c:pt idx="216">
                  <c:v>136.0</c:v>
                </c:pt>
                <c:pt idx="217">
                  <c:v>177.0</c:v>
                </c:pt>
                <c:pt idx="218">
                  <c:v>204.0</c:v>
                </c:pt>
                <c:pt idx="219">
                  <c:v>188.0</c:v>
                </c:pt>
                <c:pt idx="220">
                  <c:v>172.0</c:v>
                </c:pt>
                <c:pt idx="221">
                  <c:v>137.0</c:v>
                </c:pt>
                <c:pt idx="222">
                  <c:v>80.0</c:v>
                </c:pt>
                <c:pt idx="223">
                  <c:v>58.0</c:v>
                </c:pt>
                <c:pt idx="224">
                  <c:v>38.0</c:v>
                </c:pt>
                <c:pt idx="225">
                  <c:v>17.0</c:v>
                </c:pt>
                <c:pt idx="226">
                  <c:v>18.0</c:v>
                </c:pt>
                <c:pt idx="227">
                  <c:v>13.0</c:v>
                </c:pt>
                <c:pt idx="228">
                  <c:v>13.0</c:v>
                </c:pt>
                <c:pt idx="229">
                  <c:v>12.0</c:v>
                </c:pt>
                <c:pt idx="230">
                  <c:v>17.0</c:v>
                </c:pt>
                <c:pt idx="231">
                  <c:v>31.0</c:v>
                </c:pt>
                <c:pt idx="232">
                  <c:v>50.0</c:v>
                </c:pt>
                <c:pt idx="233">
                  <c:v>77.0</c:v>
                </c:pt>
                <c:pt idx="234">
                  <c:v>117.0</c:v>
                </c:pt>
                <c:pt idx="235">
                  <c:v>183.0</c:v>
                </c:pt>
                <c:pt idx="236">
                  <c:v>220.0</c:v>
                </c:pt>
                <c:pt idx="237">
                  <c:v>221.0</c:v>
                </c:pt>
                <c:pt idx="238">
                  <c:v>189.0</c:v>
                </c:pt>
                <c:pt idx="239">
                  <c:v>152.0</c:v>
                </c:pt>
                <c:pt idx="240">
                  <c:v>105.0</c:v>
                </c:pt>
                <c:pt idx="241">
                  <c:v>58.0</c:v>
                </c:pt>
                <c:pt idx="242">
                  <c:v>31.0</c:v>
                </c:pt>
                <c:pt idx="243">
                  <c:v>14.0</c:v>
                </c:pt>
                <c:pt idx="244">
                  <c:v>8.0</c:v>
                </c:pt>
                <c:pt idx="245">
                  <c:v>3.0</c:v>
                </c:pt>
                <c:pt idx="246">
                  <c:v>3.0</c:v>
                </c:pt>
                <c:pt idx="247">
                  <c:v>1.0</c:v>
                </c:pt>
                <c:pt idx="248">
                  <c:v>1.0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ser>
          <c:idx val="2"/>
          <c:order val="2"/>
          <c:tx>
            <c:strRef>
              <c:f>hasVirus!$D$1</c:f>
              <c:strCache>
                <c:ptCount val="1"/>
                <c:pt idx="0">
                  <c:v>全ウイルス</c:v>
                </c:pt>
              </c:strCache>
            </c:strRef>
          </c:tx>
          <c:marker>
            <c:symbol val="none"/>
          </c:marker>
          <c:val>
            <c:numRef>
              <c:f>hasVirus!$D$2:$D$279</c:f>
              <c:numCache>
                <c:formatCode>General</c:formatCode>
                <c:ptCount val="27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0.0</c:v>
                </c:pt>
                <c:pt idx="147">
                  <c:v>0.0</c:v>
                </c:pt>
                <c:pt idx="148">
                  <c:v>0.0</c:v>
                </c:pt>
                <c:pt idx="149">
                  <c:v>0.0</c:v>
                </c:pt>
                <c:pt idx="150">
                  <c:v>0.0</c:v>
                </c:pt>
                <c:pt idx="151">
                  <c:v>0.0</c:v>
                </c:pt>
                <c:pt idx="152">
                  <c:v>0.0</c:v>
                </c:pt>
                <c:pt idx="153">
                  <c:v>0.0</c:v>
                </c:pt>
                <c:pt idx="154">
                  <c:v>0.0</c:v>
                </c:pt>
                <c:pt idx="155">
                  <c:v>0.0</c:v>
                </c:pt>
                <c:pt idx="156">
                  <c:v>0.0</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0.0</c:v>
                </c:pt>
                <c:pt idx="171">
                  <c:v>0.0</c:v>
                </c:pt>
                <c:pt idx="172">
                  <c:v>0.0</c:v>
                </c:pt>
                <c:pt idx="173">
                  <c:v>0.0</c:v>
                </c:pt>
                <c:pt idx="174">
                  <c:v>0.0</c:v>
                </c:pt>
                <c:pt idx="175">
                  <c:v>0.0</c:v>
                </c:pt>
                <c:pt idx="176">
                  <c:v>0.0</c:v>
                </c:pt>
                <c:pt idx="177">
                  <c:v>0.0</c:v>
                </c:pt>
                <c:pt idx="178">
                  <c:v>0.0</c:v>
                </c:pt>
                <c:pt idx="179">
                  <c:v>0.0</c:v>
                </c:pt>
                <c:pt idx="180">
                  <c:v>0.0</c:v>
                </c:pt>
                <c:pt idx="181">
                  <c:v>0.0</c:v>
                </c:pt>
                <c:pt idx="182">
                  <c:v>0.0</c:v>
                </c:pt>
                <c:pt idx="183">
                  <c:v>0.0</c:v>
                </c:pt>
                <c:pt idx="184">
                  <c:v>0.0</c:v>
                </c:pt>
                <c:pt idx="185">
                  <c:v>0.0</c:v>
                </c:pt>
                <c:pt idx="186">
                  <c:v>0.0</c:v>
                </c:pt>
                <c:pt idx="187">
                  <c:v>0.0</c:v>
                </c:pt>
                <c:pt idx="188">
                  <c:v>0.0</c:v>
                </c:pt>
                <c:pt idx="189">
                  <c:v>0.0</c:v>
                </c:pt>
                <c:pt idx="190">
                  <c:v>0.0</c:v>
                </c:pt>
                <c:pt idx="191">
                  <c:v>0.0</c:v>
                </c:pt>
                <c:pt idx="192">
                  <c:v>0.0</c:v>
                </c:pt>
                <c:pt idx="193">
                  <c:v>0.0</c:v>
                </c:pt>
                <c:pt idx="194">
                  <c:v>0.0</c:v>
                </c:pt>
                <c:pt idx="195">
                  <c:v>0.0</c:v>
                </c:pt>
                <c:pt idx="196">
                  <c:v>0.0</c:v>
                </c:pt>
                <c:pt idx="197">
                  <c:v>0.0</c:v>
                </c:pt>
                <c:pt idx="198">
                  <c:v>0.0</c:v>
                </c:pt>
                <c:pt idx="199">
                  <c:v>0.0</c:v>
                </c:pt>
                <c:pt idx="200">
                  <c:v>0.0</c:v>
                </c:pt>
                <c:pt idx="201">
                  <c:v>0.0</c:v>
                </c:pt>
                <c:pt idx="202">
                  <c:v>0.0</c:v>
                </c:pt>
                <c:pt idx="203">
                  <c:v>0.0</c:v>
                </c:pt>
                <c:pt idx="204">
                  <c:v>0.0</c:v>
                </c:pt>
                <c:pt idx="205">
                  <c:v>0.0</c:v>
                </c:pt>
                <c:pt idx="206">
                  <c:v>0.0</c:v>
                </c:pt>
                <c:pt idx="207">
                  <c:v>0.0</c:v>
                </c:pt>
                <c:pt idx="208">
                  <c:v>0.0</c:v>
                </c:pt>
                <c:pt idx="209">
                  <c:v>0.0</c:v>
                </c:pt>
                <c:pt idx="210">
                  <c:v>0.0</c:v>
                </c:pt>
                <c:pt idx="211">
                  <c:v>0.0</c:v>
                </c:pt>
                <c:pt idx="212">
                  <c:v>0.0</c:v>
                </c:pt>
                <c:pt idx="213">
                  <c:v>0.0</c:v>
                </c:pt>
                <c:pt idx="214">
                  <c:v>0.0</c:v>
                </c:pt>
                <c:pt idx="215">
                  <c:v>0.0</c:v>
                </c:pt>
                <c:pt idx="216">
                  <c:v>0.0</c:v>
                </c:pt>
                <c:pt idx="217">
                  <c:v>0.0</c:v>
                </c:pt>
                <c:pt idx="218">
                  <c:v>0.0</c:v>
                </c:pt>
                <c:pt idx="219">
                  <c:v>0.0</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0.0</c:v>
                </c:pt>
                <c:pt idx="237">
                  <c:v>0.0</c:v>
                </c:pt>
                <c:pt idx="238">
                  <c:v>0.0</c:v>
                </c:pt>
                <c:pt idx="239">
                  <c:v>0.0</c:v>
                </c:pt>
                <c:pt idx="240">
                  <c:v>0.0</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0.0</c:v>
                </c:pt>
                <c:pt idx="261">
                  <c:v>0.0</c:v>
                </c:pt>
                <c:pt idx="262">
                  <c:v>0.0</c:v>
                </c:pt>
                <c:pt idx="263">
                  <c:v>0.0</c:v>
                </c:pt>
                <c:pt idx="264">
                  <c:v>0.0</c:v>
                </c:pt>
                <c:pt idx="265">
                  <c:v>0.0</c:v>
                </c:pt>
                <c:pt idx="266">
                  <c:v>0.0</c:v>
                </c:pt>
                <c:pt idx="267">
                  <c:v>0.0</c:v>
                </c:pt>
                <c:pt idx="268">
                  <c:v>0.0</c:v>
                </c:pt>
                <c:pt idx="269">
                  <c:v>0.0</c:v>
                </c:pt>
                <c:pt idx="270">
                  <c:v>0.0</c:v>
                </c:pt>
                <c:pt idx="271">
                  <c:v>0.0</c:v>
                </c:pt>
                <c:pt idx="272">
                  <c:v>0.0</c:v>
                </c:pt>
                <c:pt idx="273">
                  <c:v>0.0</c:v>
                </c:pt>
                <c:pt idx="274">
                  <c:v>0.0</c:v>
                </c:pt>
                <c:pt idx="275">
                  <c:v>0.0</c:v>
                </c:pt>
                <c:pt idx="276">
                  <c:v>0.0</c:v>
                </c:pt>
                <c:pt idx="277">
                  <c:v>0.0</c:v>
                </c:pt>
              </c:numCache>
            </c:numRef>
          </c:val>
          <c:smooth val="0"/>
        </c:ser>
        <c:dLbls>
          <c:showLegendKey val="0"/>
          <c:showVal val="0"/>
          <c:showCatName val="0"/>
          <c:showSerName val="0"/>
          <c:showPercent val="0"/>
          <c:showBubbleSize val="0"/>
        </c:dLbls>
        <c:marker val="1"/>
        <c:smooth val="0"/>
        <c:axId val="2132465416"/>
        <c:axId val="2132039384"/>
      </c:lineChart>
      <c:catAx>
        <c:axId val="213246541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0"/>
        <c:majorTickMark val="out"/>
        <c:minorTickMark val="none"/>
        <c:tickLblPos val="nextTo"/>
        <c:crossAx val="2132039384"/>
        <c:crosses val="autoZero"/>
        <c:auto val="1"/>
        <c:lblAlgn val="ctr"/>
        <c:lblOffset val="100"/>
        <c:tickLblSkip val="10"/>
        <c:tickMarkSkip val="10"/>
        <c:noMultiLvlLbl val="0"/>
      </c:catAx>
      <c:valAx>
        <c:axId val="2132039384"/>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2132465416"/>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marker>
            <c:symbol val="none"/>
          </c:marker>
          <c:val>
            <c:numRef>
              <c:f>hasImmunity!$B$2:$B$279</c:f>
              <c:numCache>
                <c:formatCode>General</c:formatCode>
                <c:ptCount val="278"/>
                <c:pt idx="0">
                  <c:v>1.0</c:v>
                </c:pt>
                <c:pt idx="1">
                  <c:v>5.0</c:v>
                </c:pt>
                <c:pt idx="2">
                  <c:v>11.0</c:v>
                </c:pt>
                <c:pt idx="3">
                  <c:v>62.0</c:v>
                </c:pt>
                <c:pt idx="4">
                  <c:v>132.0</c:v>
                </c:pt>
                <c:pt idx="5">
                  <c:v>213.0</c:v>
                </c:pt>
                <c:pt idx="6">
                  <c:v>243.0</c:v>
                </c:pt>
                <c:pt idx="7">
                  <c:v>225.0</c:v>
                </c:pt>
                <c:pt idx="8">
                  <c:v>147.0</c:v>
                </c:pt>
                <c:pt idx="9">
                  <c:v>132.0</c:v>
                </c:pt>
                <c:pt idx="10">
                  <c:v>172.0</c:v>
                </c:pt>
                <c:pt idx="11">
                  <c:v>209.0</c:v>
                </c:pt>
                <c:pt idx="12">
                  <c:v>253.0</c:v>
                </c:pt>
                <c:pt idx="13">
                  <c:v>274.0</c:v>
                </c:pt>
                <c:pt idx="14">
                  <c:v>297.0</c:v>
                </c:pt>
                <c:pt idx="15">
                  <c:v>338.0</c:v>
                </c:pt>
                <c:pt idx="16">
                  <c:v>334.0</c:v>
                </c:pt>
                <c:pt idx="17">
                  <c:v>340.0</c:v>
                </c:pt>
                <c:pt idx="18">
                  <c:v>361.0</c:v>
                </c:pt>
                <c:pt idx="19">
                  <c:v>376.0</c:v>
                </c:pt>
                <c:pt idx="20">
                  <c:v>381.0</c:v>
                </c:pt>
                <c:pt idx="21">
                  <c:v>345.0</c:v>
                </c:pt>
                <c:pt idx="22">
                  <c:v>335.0</c:v>
                </c:pt>
                <c:pt idx="23">
                  <c:v>353.0</c:v>
                </c:pt>
                <c:pt idx="24">
                  <c:v>376.0</c:v>
                </c:pt>
                <c:pt idx="25">
                  <c:v>379.0</c:v>
                </c:pt>
                <c:pt idx="26">
                  <c:v>399.0</c:v>
                </c:pt>
                <c:pt idx="27">
                  <c:v>395.0</c:v>
                </c:pt>
                <c:pt idx="28">
                  <c:v>423.0</c:v>
                </c:pt>
                <c:pt idx="29">
                  <c:v>449.0</c:v>
                </c:pt>
                <c:pt idx="30">
                  <c:v>456.0</c:v>
                </c:pt>
                <c:pt idx="31">
                  <c:v>445.0</c:v>
                </c:pt>
                <c:pt idx="32">
                  <c:v>432.0</c:v>
                </c:pt>
                <c:pt idx="33">
                  <c:v>411.0</c:v>
                </c:pt>
                <c:pt idx="34">
                  <c:v>408.0</c:v>
                </c:pt>
                <c:pt idx="35">
                  <c:v>398.0</c:v>
                </c:pt>
                <c:pt idx="36">
                  <c:v>394.0</c:v>
                </c:pt>
                <c:pt idx="37">
                  <c:v>417.0</c:v>
                </c:pt>
                <c:pt idx="38">
                  <c:v>445.0</c:v>
                </c:pt>
                <c:pt idx="39">
                  <c:v>459.0</c:v>
                </c:pt>
                <c:pt idx="40">
                  <c:v>493.0</c:v>
                </c:pt>
                <c:pt idx="41">
                  <c:v>507.0</c:v>
                </c:pt>
                <c:pt idx="42">
                  <c:v>498.0</c:v>
                </c:pt>
                <c:pt idx="43">
                  <c:v>500.0</c:v>
                </c:pt>
                <c:pt idx="44">
                  <c:v>515.0</c:v>
                </c:pt>
                <c:pt idx="45">
                  <c:v>493.0</c:v>
                </c:pt>
                <c:pt idx="46">
                  <c:v>476.0</c:v>
                </c:pt>
                <c:pt idx="47">
                  <c:v>464.0</c:v>
                </c:pt>
                <c:pt idx="48">
                  <c:v>433.0</c:v>
                </c:pt>
                <c:pt idx="49">
                  <c:v>441.0</c:v>
                </c:pt>
                <c:pt idx="50">
                  <c:v>465.0</c:v>
                </c:pt>
                <c:pt idx="51">
                  <c:v>443.0</c:v>
                </c:pt>
                <c:pt idx="52">
                  <c:v>453.0</c:v>
                </c:pt>
                <c:pt idx="53">
                  <c:v>461.0</c:v>
                </c:pt>
                <c:pt idx="54">
                  <c:v>445.0</c:v>
                </c:pt>
                <c:pt idx="55">
                  <c:v>464.0</c:v>
                </c:pt>
                <c:pt idx="56">
                  <c:v>459.0</c:v>
                </c:pt>
                <c:pt idx="57">
                  <c:v>474.0</c:v>
                </c:pt>
                <c:pt idx="58">
                  <c:v>483.0</c:v>
                </c:pt>
                <c:pt idx="59">
                  <c:v>493.0</c:v>
                </c:pt>
                <c:pt idx="60">
                  <c:v>505.0</c:v>
                </c:pt>
                <c:pt idx="61">
                  <c:v>499.0</c:v>
                </c:pt>
                <c:pt idx="62">
                  <c:v>492.0</c:v>
                </c:pt>
                <c:pt idx="63">
                  <c:v>478.0</c:v>
                </c:pt>
                <c:pt idx="64">
                  <c:v>485.0</c:v>
                </c:pt>
                <c:pt idx="65">
                  <c:v>506.0</c:v>
                </c:pt>
                <c:pt idx="66">
                  <c:v>518.0</c:v>
                </c:pt>
                <c:pt idx="67">
                  <c:v>492.0</c:v>
                </c:pt>
                <c:pt idx="68">
                  <c:v>486.0</c:v>
                </c:pt>
                <c:pt idx="69">
                  <c:v>496.0</c:v>
                </c:pt>
                <c:pt idx="70">
                  <c:v>495.0</c:v>
                </c:pt>
                <c:pt idx="71">
                  <c:v>512.0</c:v>
                </c:pt>
                <c:pt idx="72">
                  <c:v>506.0</c:v>
                </c:pt>
                <c:pt idx="73">
                  <c:v>500.0</c:v>
                </c:pt>
                <c:pt idx="74">
                  <c:v>497.0</c:v>
                </c:pt>
                <c:pt idx="75">
                  <c:v>505.0</c:v>
                </c:pt>
                <c:pt idx="76">
                  <c:v>506.0</c:v>
                </c:pt>
                <c:pt idx="77">
                  <c:v>496.0</c:v>
                </c:pt>
                <c:pt idx="78">
                  <c:v>503.0</c:v>
                </c:pt>
                <c:pt idx="79">
                  <c:v>491.0</c:v>
                </c:pt>
                <c:pt idx="80">
                  <c:v>503.0</c:v>
                </c:pt>
                <c:pt idx="81">
                  <c:v>511.0</c:v>
                </c:pt>
                <c:pt idx="82">
                  <c:v>518.0</c:v>
                </c:pt>
                <c:pt idx="83">
                  <c:v>501.0</c:v>
                </c:pt>
                <c:pt idx="84">
                  <c:v>483.0</c:v>
                </c:pt>
                <c:pt idx="85">
                  <c:v>494.0</c:v>
                </c:pt>
                <c:pt idx="86">
                  <c:v>497.0</c:v>
                </c:pt>
                <c:pt idx="87">
                  <c:v>503.0</c:v>
                </c:pt>
                <c:pt idx="88">
                  <c:v>500.0</c:v>
                </c:pt>
                <c:pt idx="89">
                  <c:v>495.0</c:v>
                </c:pt>
                <c:pt idx="90">
                  <c:v>501.0</c:v>
                </c:pt>
                <c:pt idx="91">
                  <c:v>509.0</c:v>
                </c:pt>
                <c:pt idx="92">
                  <c:v>514.0</c:v>
                </c:pt>
                <c:pt idx="93">
                  <c:v>541.0</c:v>
                </c:pt>
                <c:pt idx="94">
                  <c:v>548.0</c:v>
                </c:pt>
                <c:pt idx="95">
                  <c:v>545.0</c:v>
                </c:pt>
                <c:pt idx="96">
                  <c:v>563.0</c:v>
                </c:pt>
                <c:pt idx="97">
                  <c:v>553.0</c:v>
                </c:pt>
                <c:pt idx="98">
                  <c:v>540.0</c:v>
                </c:pt>
                <c:pt idx="99">
                  <c:v>502.0</c:v>
                </c:pt>
                <c:pt idx="100">
                  <c:v>485.0</c:v>
                </c:pt>
                <c:pt idx="101">
                  <c:v>495.0</c:v>
                </c:pt>
                <c:pt idx="102">
                  <c:v>500.0</c:v>
                </c:pt>
                <c:pt idx="103">
                  <c:v>492.0</c:v>
                </c:pt>
                <c:pt idx="104">
                  <c:v>492.0</c:v>
                </c:pt>
                <c:pt idx="105">
                  <c:v>501.0</c:v>
                </c:pt>
                <c:pt idx="106">
                  <c:v>511.0</c:v>
                </c:pt>
                <c:pt idx="107">
                  <c:v>502.0</c:v>
                </c:pt>
                <c:pt idx="108">
                  <c:v>496.0</c:v>
                </c:pt>
                <c:pt idx="109">
                  <c:v>505.0</c:v>
                </c:pt>
                <c:pt idx="110">
                  <c:v>525.0</c:v>
                </c:pt>
                <c:pt idx="111">
                  <c:v>545.0</c:v>
                </c:pt>
                <c:pt idx="112">
                  <c:v>542.0</c:v>
                </c:pt>
                <c:pt idx="113">
                  <c:v>579.0</c:v>
                </c:pt>
                <c:pt idx="114">
                  <c:v>578.0</c:v>
                </c:pt>
                <c:pt idx="115">
                  <c:v>587.0</c:v>
                </c:pt>
                <c:pt idx="116">
                  <c:v>556.0</c:v>
                </c:pt>
                <c:pt idx="117">
                  <c:v>526.0</c:v>
                </c:pt>
                <c:pt idx="118">
                  <c:v>512.0</c:v>
                </c:pt>
                <c:pt idx="119">
                  <c:v>488.0</c:v>
                </c:pt>
                <c:pt idx="120">
                  <c:v>459.0</c:v>
                </c:pt>
                <c:pt idx="121">
                  <c:v>416.0</c:v>
                </c:pt>
                <c:pt idx="122">
                  <c:v>427.0</c:v>
                </c:pt>
                <c:pt idx="123">
                  <c:v>426.0</c:v>
                </c:pt>
                <c:pt idx="124">
                  <c:v>458.0</c:v>
                </c:pt>
                <c:pt idx="125">
                  <c:v>493.0</c:v>
                </c:pt>
                <c:pt idx="126">
                  <c:v>512.0</c:v>
                </c:pt>
                <c:pt idx="127">
                  <c:v>543.0</c:v>
                </c:pt>
                <c:pt idx="128">
                  <c:v>574.0</c:v>
                </c:pt>
                <c:pt idx="129">
                  <c:v>600.0</c:v>
                </c:pt>
                <c:pt idx="130">
                  <c:v>618.0</c:v>
                </c:pt>
                <c:pt idx="131">
                  <c:v>622.0</c:v>
                </c:pt>
                <c:pt idx="132">
                  <c:v>609.0</c:v>
                </c:pt>
                <c:pt idx="133">
                  <c:v>593.0</c:v>
                </c:pt>
                <c:pt idx="134">
                  <c:v>539.0</c:v>
                </c:pt>
                <c:pt idx="135">
                  <c:v>510.0</c:v>
                </c:pt>
                <c:pt idx="136">
                  <c:v>489.0</c:v>
                </c:pt>
                <c:pt idx="137">
                  <c:v>451.0</c:v>
                </c:pt>
                <c:pt idx="138">
                  <c:v>431.0</c:v>
                </c:pt>
                <c:pt idx="139">
                  <c:v>415.0</c:v>
                </c:pt>
                <c:pt idx="140">
                  <c:v>407.0</c:v>
                </c:pt>
                <c:pt idx="141">
                  <c:v>428.0</c:v>
                </c:pt>
                <c:pt idx="142">
                  <c:v>455.0</c:v>
                </c:pt>
                <c:pt idx="143">
                  <c:v>500.0</c:v>
                </c:pt>
                <c:pt idx="144">
                  <c:v>548.0</c:v>
                </c:pt>
                <c:pt idx="145">
                  <c:v>596.0</c:v>
                </c:pt>
                <c:pt idx="146">
                  <c:v>633.0</c:v>
                </c:pt>
                <c:pt idx="147">
                  <c:v>667.0</c:v>
                </c:pt>
                <c:pt idx="148">
                  <c:v>683.0</c:v>
                </c:pt>
                <c:pt idx="149">
                  <c:v>671.0</c:v>
                </c:pt>
                <c:pt idx="150">
                  <c:v>627.0</c:v>
                </c:pt>
                <c:pt idx="151">
                  <c:v>564.0</c:v>
                </c:pt>
                <c:pt idx="152">
                  <c:v>494.0</c:v>
                </c:pt>
                <c:pt idx="153">
                  <c:v>428.0</c:v>
                </c:pt>
                <c:pt idx="154">
                  <c:v>397.0</c:v>
                </c:pt>
                <c:pt idx="155">
                  <c:v>387.0</c:v>
                </c:pt>
                <c:pt idx="156">
                  <c:v>400.0</c:v>
                </c:pt>
                <c:pt idx="157">
                  <c:v>429.0</c:v>
                </c:pt>
                <c:pt idx="158">
                  <c:v>463.0</c:v>
                </c:pt>
                <c:pt idx="159">
                  <c:v>496.0</c:v>
                </c:pt>
                <c:pt idx="160">
                  <c:v>547.0</c:v>
                </c:pt>
                <c:pt idx="161">
                  <c:v>591.0</c:v>
                </c:pt>
                <c:pt idx="162">
                  <c:v>650.0</c:v>
                </c:pt>
                <c:pt idx="163">
                  <c:v>691.0</c:v>
                </c:pt>
                <c:pt idx="164">
                  <c:v>675.0</c:v>
                </c:pt>
                <c:pt idx="165">
                  <c:v>652.0</c:v>
                </c:pt>
                <c:pt idx="166">
                  <c:v>620.0</c:v>
                </c:pt>
                <c:pt idx="167">
                  <c:v>556.0</c:v>
                </c:pt>
                <c:pt idx="168">
                  <c:v>472.0</c:v>
                </c:pt>
                <c:pt idx="169">
                  <c:v>431.0</c:v>
                </c:pt>
                <c:pt idx="170">
                  <c:v>398.0</c:v>
                </c:pt>
                <c:pt idx="171">
                  <c:v>372.0</c:v>
                </c:pt>
                <c:pt idx="172">
                  <c:v>372.0</c:v>
                </c:pt>
                <c:pt idx="173">
                  <c:v>386.0</c:v>
                </c:pt>
                <c:pt idx="174">
                  <c:v>440.0</c:v>
                </c:pt>
                <c:pt idx="175">
                  <c:v>511.0</c:v>
                </c:pt>
                <c:pt idx="176">
                  <c:v>583.0</c:v>
                </c:pt>
                <c:pt idx="177">
                  <c:v>630.0</c:v>
                </c:pt>
                <c:pt idx="178">
                  <c:v>700.0</c:v>
                </c:pt>
                <c:pt idx="179">
                  <c:v>722.0</c:v>
                </c:pt>
                <c:pt idx="180">
                  <c:v>740.0</c:v>
                </c:pt>
                <c:pt idx="181">
                  <c:v>727.0</c:v>
                </c:pt>
                <c:pt idx="182">
                  <c:v>680.0</c:v>
                </c:pt>
                <c:pt idx="183">
                  <c:v>594.0</c:v>
                </c:pt>
                <c:pt idx="184">
                  <c:v>505.0</c:v>
                </c:pt>
                <c:pt idx="185">
                  <c:v>423.0</c:v>
                </c:pt>
                <c:pt idx="186">
                  <c:v>374.0</c:v>
                </c:pt>
                <c:pt idx="187">
                  <c:v>370.0</c:v>
                </c:pt>
                <c:pt idx="188">
                  <c:v>356.0</c:v>
                </c:pt>
                <c:pt idx="189">
                  <c:v>367.0</c:v>
                </c:pt>
                <c:pt idx="190">
                  <c:v>399.0</c:v>
                </c:pt>
                <c:pt idx="191">
                  <c:v>439.0</c:v>
                </c:pt>
                <c:pt idx="192">
                  <c:v>502.0</c:v>
                </c:pt>
                <c:pt idx="193">
                  <c:v>571.0</c:v>
                </c:pt>
                <c:pt idx="194">
                  <c:v>634.0</c:v>
                </c:pt>
                <c:pt idx="195">
                  <c:v>685.0</c:v>
                </c:pt>
                <c:pt idx="196">
                  <c:v>720.0</c:v>
                </c:pt>
                <c:pt idx="197">
                  <c:v>746.0</c:v>
                </c:pt>
                <c:pt idx="198">
                  <c:v>725.0</c:v>
                </c:pt>
                <c:pt idx="199">
                  <c:v>682.0</c:v>
                </c:pt>
                <c:pt idx="200">
                  <c:v>592.0</c:v>
                </c:pt>
                <c:pt idx="201">
                  <c:v>511.0</c:v>
                </c:pt>
                <c:pt idx="202">
                  <c:v>426.0</c:v>
                </c:pt>
                <c:pt idx="203">
                  <c:v>377.0</c:v>
                </c:pt>
                <c:pt idx="204">
                  <c:v>358.0</c:v>
                </c:pt>
                <c:pt idx="205">
                  <c:v>355.0</c:v>
                </c:pt>
                <c:pt idx="206">
                  <c:v>365.0</c:v>
                </c:pt>
                <c:pt idx="207">
                  <c:v>386.0</c:v>
                </c:pt>
                <c:pt idx="208">
                  <c:v>450.0</c:v>
                </c:pt>
                <c:pt idx="209">
                  <c:v>513.0</c:v>
                </c:pt>
                <c:pt idx="210">
                  <c:v>579.0</c:v>
                </c:pt>
                <c:pt idx="211">
                  <c:v>659.0</c:v>
                </c:pt>
                <c:pt idx="212">
                  <c:v>683.0</c:v>
                </c:pt>
                <c:pt idx="213">
                  <c:v>696.0</c:v>
                </c:pt>
                <c:pt idx="214">
                  <c:v>710.0</c:v>
                </c:pt>
                <c:pt idx="215">
                  <c:v>693.0</c:v>
                </c:pt>
                <c:pt idx="216">
                  <c:v>652.0</c:v>
                </c:pt>
                <c:pt idx="217">
                  <c:v>572.0</c:v>
                </c:pt>
                <c:pt idx="218">
                  <c:v>474.0</c:v>
                </c:pt>
                <c:pt idx="219">
                  <c:v>397.0</c:v>
                </c:pt>
                <c:pt idx="220">
                  <c:v>353.0</c:v>
                </c:pt>
                <c:pt idx="221">
                  <c:v>324.0</c:v>
                </c:pt>
                <c:pt idx="222">
                  <c:v>325.0</c:v>
                </c:pt>
                <c:pt idx="223">
                  <c:v>327.0</c:v>
                </c:pt>
                <c:pt idx="224">
                  <c:v>356.0</c:v>
                </c:pt>
                <c:pt idx="225">
                  <c:v>409.0</c:v>
                </c:pt>
                <c:pt idx="226">
                  <c:v>490.0</c:v>
                </c:pt>
                <c:pt idx="227">
                  <c:v>613.0</c:v>
                </c:pt>
                <c:pt idx="228">
                  <c:v>701.0</c:v>
                </c:pt>
                <c:pt idx="229">
                  <c:v>774.0</c:v>
                </c:pt>
                <c:pt idx="230">
                  <c:v>829.0</c:v>
                </c:pt>
                <c:pt idx="231">
                  <c:v>851.0</c:v>
                </c:pt>
                <c:pt idx="232">
                  <c:v>840.0</c:v>
                </c:pt>
                <c:pt idx="233">
                  <c:v>804.0</c:v>
                </c:pt>
                <c:pt idx="234">
                  <c:v>729.0</c:v>
                </c:pt>
                <c:pt idx="235">
                  <c:v>615.0</c:v>
                </c:pt>
                <c:pt idx="236">
                  <c:v>486.0</c:v>
                </c:pt>
                <c:pt idx="237">
                  <c:v>389.0</c:v>
                </c:pt>
                <c:pt idx="238">
                  <c:v>333.0</c:v>
                </c:pt>
                <c:pt idx="239">
                  <c:v>293.0</c:v>
                </c:pt>
                <c:pt idx="240">
                  <c:v>280.0</c:v>
                </c:pt>
                <c:pt idx="241">
                  <c:v>273.0</c:v>
                </c:pt>
                <c:pt idx="242">
                  <c:v>274.0</c:v>
                </c:pt>
                <c:pt idx="243">
                  <c:v>285.0</c:v>
                </c:pt>
                <c:pt idx="244">
                  <c:v>314.0</c:v>
                </c:pt>
                <c:pt idx="245">
                  <c:v>361.0</c:v>
                </c:pt>
                <c:pt idx="246">
                  <c:v>422.0</c:v>
                </c:pt>
                <c:pt idx="247">
                  <c:v>514.0</c:v>
                </c:pt>
                <c:pt idx="248">
                  <c:v>626.0</c:v>
                </c:pt>
                <c:pt idx="249">
                  <c:v>717.0</c:v>
                </c:pt>
                <c:pt idx="250">
                  <c:v>815.0</c:v>
                </c:pt>
                <c:pt idx="251">
                  <c:v>879.0</c:v>
                </c:pt>
                <c:pt idx="252">
                  <c:v>938.0</c:v>
                </c:pt>
                <c:pt idx="253">
                  <c:v>960.0</c:v>
                </c:pt>
                <c:pt idx="254">
                  <c:v>970.0</c:v>
                </c:pt>
                <c:pt idx="255">
                  <c:v>977.0</c:v>
                </c:pt>
                <c:pt idx="256">
                  <c:v>979.0</c:v>
                </c:pt>
                <c:pt idx="257">
                  <c:v>982.0</c:v>
                </c:pt>
                <c:pt idx="258">
                  <c:v>982.0</c:v>
                </c:pt>
                <c:pt idx="259">
                  <c:v>982.0</c:v>
                </c:pt>
                <c:pt idx="260">
                  <c:v>982.0</c:v>
                </c:pt>
                <c:pt idx="261">
                  <c:v>982.0</c:v>
                </c:pt>
                <c:pt idx="262">
                  <c:v>982.0</c:v>
                </c:pt>
                <c:pt idx="263">
                  <c:v>982.0</c:v>
                </c:pt>
                <c:pt idx="264">
                  <c:v>982.0</c:v>
                </c:pt>
                <c:pt idx="265">
                  <c:v>982.0</c:v>
                </c:pt>
                <c:pt idx="266">
                  <c:v>982.0</c:v>
                </c:pt>
                <c:pt idx="267">
                  <c:v>982.0</c:v>
                </c:pt>
                <c:pt idx="268">
                  <c:v>982.0</c:v>
                </c:pt>
                <c:pt idx="269">
                  <c:v>982.0</c:v>
                </c:pt>
                <c:pt idx="270">
                  <c:v>982.0</c:v>
                </c:pt>
                <c:pt idx="271">
                  <c:v>982.0</c:v>
                </c:pt>
                <c:pt idx="272">
                  <c:v>982.0</c:v>
                </c:pt>
                <c:pt idx="273">
                  <c:v>982.0</c:v>
                </c:pt>
                <c:pt idx="274">
                  <c:v>982.0</c:v>
                </c:pt>
                <c:pt idx="275">
                  <c:v>982.0</c:v>
                </c:pt>
                <c:pt idx="276">
                  <c:v>982.0</c:v>
                </c:pt>
                <c:pt idx="277">
                  <c:v>982.0</c:v>
                </c:pt>
              </c:numCache>
            </c:numRef>
          </c:val>
          <c:smooth val="0"/>
        </c:ser>
        <c:ser>
          <c:idx val="1"/>
          <c:order val="1"/>
          <c:tx>
            <c:strRef>
              <c:f>hasImmunity!$C$1</c:f>
              <c:strCache>
                <c:ptCount val="1"/>
                <c:pt idx="0">
                  <c:v>ウイルス２</c:v>
                </c:pt>
              </c:strCache>
            </c:strRef>
          </c:tx>
          <c:marker>
            <c:symbol val="none"/>
          </c:marker>
          <c:val>
            <c:numRef>
              <c:f>hasImmunity!$C$2:$C$279</c:f>
              <c:numCache>
                <c:formatCode>General</c:formatCode>
                <c:ptCount val="278"/>
                <c:pt idx="0">
                  <c:v>2.0</c:v>
                </c:pt>
                <c:pt idx="1">
                  <c:v>11.0</c:v>
                </c:pt>
                <c:pt idx="2">
                  <c:v>34.0</c:v>
                </c:pt>
                <c:pt idx="3">
                  <c:v>80.0</c:v>
                </c:pt>
                <c:pt idx="4">
                  <c:v>158.0</c:v>
                </c:pt>
                <c:pt idx="5">
                  <c:v>211.0</c:v>
                </c:pt>
                <c:pt idx="6">
                  <c:v>261.0</c:v>
                </c:pt>
                <c:pt idx="7">
                  <c:v>260.0</c:v>
                </c:pt>
                <c:pt idx="8">
                  <c:v>224.0</c:v>
                </c:pt>
                <c:pt idx="9">
                  <c:v>224.0</c:v>
                </c:pt>
                <c:pt idx="10">
                  <c:v>228.0</c:v>
                </c:pt>
                <c:pt idx="11">
                  <c:v>261.0</c:v>
                </c:pt>
                <c:pt idx="12">
                  <c:v>321.0</c:v>
                </c:pt>
                <c:pt idx="13">
                  <c:v>364.0</c:v>
                </c:pt>
                <c:pt idx="14">
                  <c:v>343.0</c:v>
                </c:pt>
                <c:pt idx="15">
                  <c:v>316.0</c:v>
                </c:pt>
                <c:pt idx="16">
                  <c:v>316.0</c:v>
                </c:pt>
                <c:pt idx="17">
                  <c:v>331.0</c:v>
                </c:pt>
                <c:pt idx="18">
                  <c:v>335.0</c:v>
                </c:pt>
                <c:pt idx="19">
                  <c:v>364.0</c:v>
                </c:pt>
                <c:pt idx="20">
                  <c:v>371.0</c:v>
                </c:pt>
                <c:pt idx="21">
                  <c:v>420.0</c:v>
                </c:pt>
                <c:pt idx="22">
                  <c:v>429.0</c:v>
                </c:pt>
                <c:pt idx="23">
                  <c:v>415.0</c:v>
                </c:pt>
                <c:pt idx="24">
                  <c:v>428.0</c:v>
                </c:pt>
                <c:pt idx="25">
                  <c:v>432.0</c:v>
                </c:pt>
                <c:pt idx="26">
                  <c:v>420.0</c:v>
                </c:pt>
                <c:pt idx="27">
                  <c:v>403.0</c:v>
                </c:pt>
                <c:pt idx="28">
                  <c:v>388.0</c:v>
                </c:pt>
                <c:pt idx="29">
                  <c:v>360.0</c:v>
                </c:pt>
                <c:pt idx="30">
                  <c:v>388.0</c:v>
                </c:pt>
                <c:pt idx="31">
                  <c:v>402.0</c:v>
                </c:pt>
                <c:pt idx="32">
                  <c:v>426.0</c:v>
                </c:pt>
                <c:pt idx="33">
                  <c:v>434.0</c:v>
                </c:pt>
                <c:pt idx="34">
                  <c:v>474.0</c:v>
                </c:pt>
                <c:pt idx="35">
                  <c:v>500.0</c:v>
                </c:pt>
                <c:pt idx="36">
                  <c:v>503.0</c:v>
                </c:pt>
                <c:pt idx="37">
                  <c:v>481.0</c:v>
                </c:pt>
                <c:pt idx="38">
                  <c:v>473.0</c:v>
                </c:pt>
                <c:pt idx="39">
                  <c:v>450.0</c:v>
                </c:pt>
                <c:pt idx="40">
                  <c:v>439.0</c:v>
                </c:pt>
                <c:pt idx="41">
                  <c:v>418.0</c:v>
                </c:pt>
                <c:pt idx="42">
                  <c:v>405.0</c:v>
                </c:pt>
                <c:pt idx="43">
                  <c:v>407.0</c:v>
                </c:pt>
                <c:pt idx="44">
                  <c:v>402.0</c:v>
                </c:pt>
                <c:pt idx="45">
                  <c:v>425.0</c:v>
                </c:pt>
                <c:pt idx="46">
                  <c:v>449.0</c:v>
                </c:pt>
                <c:pt idx="47">
                  <c:v>476.0</c:v>
                </c:pt>
                <c:pt idx="48">
                  <c:v>485.0</c:v>
                </c:pt>
                <c:pt idx="49">
                  <c:v>492.0</c:v>
                </c:pt>
                <c:pt idx="50">
                  <c:v>486.0</c:v>
                </c:pt>
                <c:pt idx="51">
                  <c:v>486.0</c:v>
                </c:pt>
                <c:pt idx="52">
                  <c:v>468.0</c:v>
                </c:pt>
                <c:pt idx="53">
                  <c:v>492.0</c:v>
                </c:pt>
                <c:pt idx="54">
                  <c:v>493.0</c:v>
                </c:pt>
                <c:pt idx="55">
                  <c:v>476.0</c:v>
                </c:pt>
                <c:pt idx="56">
                  <c:v>489.0</c:v>
                </c:pt>
                <c:pt idx="57">
                  <c:v>469.0</c:v>
                </c:pt>
                <c:pt idx="58">
                  <c:v>454.0</c:v>
                </c:pt>
                <c:pt idx="59">
                  <c:v>459.0</c:v>
                </c:pt>
                <c:pt idx="60">
                  <c:v>461.0</c:v>
                </c:pt>
                <c:pt idx="61">
                  <c:v>473.0</c:v>
                </c:pt>
                <c:pt idx="62">
                  <c:v>494.0</c:v>
                </c:pt>
                <c:pt idx="63">
                  <c:v>508.0</c:v>
                </c:pt>
                <c:pt idx="64">
                  <c:v>502.0</c:v>
                </c:pt>
                <c:pt idx="65">
                  <c:v>494.0</c:v>
                </c:pt>
                <c:pt idx="66">
                  <c:v>478.0</c:v>
                </c:pt>
                <c:pt idx="67">
                  <c:v>485.0</c:v>
                </c:pt>
                <c:pt idx="68">
                  <c:v>499.0</c:v>
                </c:pt>
                <c:pt idx="69">
                  <c:v>490.0</c:v>
                </c:pt>
                <c:pt idx="70">
                  <c:v>488.0</c:v>
                </c:pt>
                <c:pt idx="71">
                  <c:v>479.0</c:v>
                </c:pt>
                <c:pt idx="72">
                  <c:v>482.0</c:v>
                </c:pt>
                <c:pt idx="73">
                  <c:v>494.0</c:v>
                </c:pt>
                <c:pt idx="74">
                  <c:v>501.0</c:v>
                </c:pt>
                <c:pt idx="75">
                  <c:v>499.0</c:v>
                </c:pt>
                <c:pt idx="76">
                  <c:v>508.0</c:v>
                </c:pt>
                <c:pt idx="77">
                  <c:v>502.0</c:v>
                </c:pt>
                <c:pt idx="78">
                  <c:v>496.0</c:v>
                </c:pt>
                <c:pt idx="79">
                  <c:v>500.0</c:v>
                </c:pt>
                <c:pt idx="80">
                  <c:v>476.0</c:v>
                </c:pt>
                <c:pt idx="81">
                  <c:v>480.0</c:v>
                </c:pt>
                <c:pt idx="82">
                  <c:v>493.0</c:v>
                </c:pt>
                <c:pt idx="83">
                  <c:v>487.0</c:v>
                </c:pt>
                <c:pt idx="84">
                  <c:v>528.0</c:v>
                </c:pt>
                <c:pt idx="85">
                  <c:v>540.0</c:v>
                </c:pt>
                <c:pt idx="86">
                  <c:v>542.0</c:v>
                </c:pt>
                <c:pt idx="87">
                  <c:v>533.0</c:v>
                </c:pt>
                <c:pt idx="88">
                  <c:v>529.0</c:v>
                </c:pt>
                <c:pt idx="89">
                  <c:v>528.0</c:v>
                </c:pt>
                <c:pt idx="90">
                  <c:v>531.0</c:v>
                </c:pt>
                <c:pt idx="91">
                  <c:v>514.0</c:v>
                </c:pt>
                <c:pt idx="92">
                  <c:v>503.0</c:v>
                </c:pt>
                <c:pt idx="93">
                  <c:v>490.0</c:v>
                </c:pt>
                <c:pt idx="94">
                  <c:v>489.0</c:v>
                </c:pt>
                <c:pt idx="95">
                  <c:v>482.0</c:v>
                </c:pt>
                <c:pt idx="96">
                  <c:v>469.0</c:v>
                </c:pt>
                <c:pt idx="97">
                  <c:v>465.0</c:v>
                </c:pt>
                <c:pt idx="98">
                  <c:v>470.0</c:v>
                </c:pt>
                <c:pt idx="99">
                  <c:v>495.0</c:v>
                </c:pt>
                <c:pt idx="100">
                  <c:v>508.0</c:v>
                </c:pt>
                <c:pt idx="101">
                  <c:v>527.0</c:v>
                </c:pt>
                <c:pt idx="102">
                  <c:v>522.0</c:v>
                </c:pt>
                <c:pt idx="103">
                  <c:v>532.0</c:v>
                </c:pt>
                <c:pt idx="104">
                  <c:v>563.0</c:v>
                </c:pt>
                <c:pt idx="105">
                  <c:v>547.0</c:v>
                </c:pt>
                <c:pt idx="106">
                  <c:v>528.0</c:v>
                </c:pt>
                <c:pt idx="107">
                  <c:v>540.0</c:v>
                </c:pt>
                <c:pt idx="108">
                  <c:v>545.0</c:v>
                </c:pt>
                <c:pt idx="109">
                  <c:v>532.0</c:v>
                </c:pt>
                <c:pt idx="110">
                  <c:v>513.0</c:v>
                </c:pt>
                <c:pt idx="111">
                  <c:v>480.0</c:v>
                </c:pt>
                <c:pt idx="112">
                  <c:v>473.0</c:v>
                </c:pt>
                <c:pt idx="113">
                  <c:v>459.0</c:v>
                </c:pt>
                <c:pt idx="114">
                  <c:v>443.0</c:v>
                </c:pt>
                <c:pt idx="115">
                  <c:v>445.0</c:v>
                </c:pt>
                <c:pt idx="116">
                  <c:v>466.0</c:v>
                </c:pt>
                <c:pt idx="117">
                  <c:v>486.0</c:v>
                </c:pt>
                <c:pt idx="118">
                  <c:v>528.0</c:v>
                </c:pt>
                <c:pt idx="119">
                  <c:v>544.0</c:v>
                </c:pt>
                <c:pt idx="120">
                  <c:v>581.0</c:v>
                </c:pt>
                <c:pt idx="121">
                  <c:v>602.0</c:v>
                </c:pt>
                <c:pt idx="122">
                  <c:v>609.0</c:v>
                </c:pt>
                <c:pt idx="123">
                  <c:v>607.0</c:v>
                </c:pt>
                <c:pt idx="124">
                  <c:v>580.0</c:v>
                </c:pt>
                <c:pt idx="125">
                  <c:v>547.0</c:v>
                </c:pt>
                <c:pt idx="126">
                  <c:v>538.0</c:v>
                </c:pt>
                <c:pt idx="127">
                  <c:v>524.0</c:v>
                </c:pt>
                <c:pt idx="128">
                  <c:v>484.0</c:v>
                </c:pt>
                <c:pt idx="129">
                  <c:v>457.0</c:v>
                </c:pt>
                <c:pt idx="130">
                  <c:v>457.0</c:v>
                </c:pt>
                <c:pt idx="131">
                  <c:v>457.0</c:v>
                </c:pt>
                <c:pt idx="132">
                  <c:v>459.0</c:v>
                </c:pt>
                <c:pt idx="133">
                  <c:v>476.0</c:v>
                </c:pt>
                <c:pt idx="134">
                  <c:v>511.0</c:v>
                </c:pt>
                <c:pt idx="135">
                  <c:v>525.0</c:v>
                </c:pt>
                <c:pt idx="136">
                  <c:v>549.0</c:v>
                </c:pt>
                <c:pt idx="137">
                  <c:v>598.0</c:v>
                </c:pt>
                <c:pt idx="138">
                  <c:v>628.0</c:v>
                </c:pt>
                <c:pt idx="139">
                  <c:v>642.0</c:v>
                </c:pt>
                <c:pt idx="140">
                  <c:v>652.0</c:v>
                </c:pt>
                <c:pt idx="141">
                  <c:v>636.0</c:v>
                </c:pt>
                <c:pt idx="142">
                  <c:v>598.0</c:v>
                </c:pt>
                <c:pt idx="143">
                  <c:v>519.0</c:v>
                </c:pt>
                <c:pt idx="144">
                  <c:v>464.0</c:v>
                </c:pt>
                <c:pt idx="145">
                  <c:v>427.0</c:v>
                </c:pt>
                <c:pt idx="146">
                  <c:v>413.0</c:v>
                </c:pt>
                <c:pt idx="147">
                  <c:v>390.0</c:v>
                </c:pt>
                <c:pt idx="148">
                  <c:v>385.0</c:v>
                </c:pt>
                <c:pt idx="149">
                  <c:v>417.0</c:v>
                </c:pt>
                <c:pt idx="150">
                  <c:v>427.0</c:v>
                </c:pt>
                <c:pt idx="151">
                  <c:v>464.0</c:v>
                </c:pt>
                <c:pt idx="152">
                  <c:v>524.0</c:v>
                </c:pt>
                <c:pt idx="153">
                  <c:v>570.0</c:v>
                </c:pt>
                <c:pt idx="154">
                  <c:v>591.0</c:v>
                </c:pt>
                <c:pt idx="155">
                  <c:v>625.0</c:v>
                </c:pt>
                <c:pt idx="156">
                  <c:v>620.0</c:v>
                </c:pt>
                <c:pt idx="157">
                  <c:v>602.0</c:v>
                </c:pt>
                <c:pt idx="158">
                  <c:v>570.0</c:v>
                </c:pt>
                <c:pt idx="159">
                  <c:v>530.0</c:v>
                </c:pt>
                <c:pt idx="160">
                  <c:v>476.0</c:v>
                </c:pt>
                <c:pt idx="161">
                  <c:v>409.0</c:v>
                </c:pt>
                <c:pt idx="162">
                  <c:v>374.0</c:v>
                </c:pt>
                <c:pt idx="163">
                  <c:v>363.0</c:v>
                </c:pt>
                <c:pt idx="164">
                  <c:v>387.0</c:v>
                </c:pt>
                <c:pt idx="165">
                  <c:v>412.0</c:v>
                </c:pt>
                <c:pt idx="166">
                  <c:v>452.0</c:v>
                </c:pt>
                <c:pt idx="167">
                  <c:v>483.0</c:v>
                </c:pt>
                <c:pt idx="168">
                  <c:v>563.0</c:v>
                </c:pt>
                <c:pt idx="169">
                  <c:v>616.0</c:v>
                </c:pt>
                <c:pt idx="170">
                  <c:v>668.0</c:v>
                </c:pt>
                <c:pt idx="171">
                  <c:v>698.0</c:v>
                </c:pt>
                <c:pt idx="172">
                  <c:v>715.0</c:v>
                </c:pt>
                <c:pt idx="173">
                  <c:v>687.0</c:v>
                </c:pt>
                <c:pt idx="174">
                  <c:v>616.0</c:v>
                </c:pt>
                <c:pt idx="175">
                  <c:v>526.0</c:v>
                </c:pt>
                <c:pt idx="176">
                  <c:v>454.0</c:v>
                </c:pt>
                <c:pt idx="177">
                  <c:v>402.0</c:v>
                </c:pt>
                <c:pt idx="178">
                  <c:v>364.0</c:v>
                </c:pt>
                <c:pt idx="179">
                  <c:v>363.0</c:v>
                </c:pt>
                <c:pt idx="180">
                  <c:v>365.0</c:v>
                </c:pt>
                <c:pt idx="181">
                  <c:v>393.0</c:v>
                </c:pt>
                <c:pt idx="182">
                  <c:v>412.0</c:v>
                </c:pt>
                <c:pt idx="183">
                  <c:v>465.0</c:v>
                </c:pt>
                <c:pt idx="184">
                  <c:v>544.0</c:v>
                </c:pt>
                <c:pt idx="185">
                  <c:v>617.0</c:v>
                </c:pt>
                <c:pt idx="186">
                  <c:v>660.0</c:v>
                </c:pt>
                <c:pt idx="187">
                  <c:v>691.0</c:v>
                </c:pt>
                <c:pt idx="188">
                  <c:v>724.0</c:v>
                </c:pt>
                <c:pt idx="189">
                  <c:v>722.0</c:v>
                </c:pt>
                <c:pt idx="190">
                  <c:v>662.0</c:v>
                </c:pt>
                <c:pt idx="191">
                  <c:v>602.0</c:v>
                </c:pt>
                <c:pt idx="192">
                  <c:v>526.0</c:v>
                </c:pt>
                <c:pt idx="193">
                  <c:v>448.0</c:v>
                </c:pt>
                <c:pt idx="194">
                  <c:v>403.0</c:v>
                </c:pt>
                <c:pt idx="195">
                  <c:v>380.0</c:v>
                </c:pt>
                <c:pt idx="196">
                  <c:v>361.0</c:v>
                </c:pt>
                <c:pt idx="197">
                  <c:v>362.0</c:v>
                </c:pt>
                <c:pt idx="198">
                  <c:v>386.0</c:v>
                </c:pt>
                <c:pt idx="199">
                  <c:v>403.0</c:v>
                </c:pt>
                <c:pt idx="200">
                  <c:v>452.0</c:v>
                </c:pt>
                <c:pt idx="201">
                  <c:v>531.0</c:v>
                </c:pt>
                <c:pt idx="202">
                  <c:v>598.0</c:v>
                </c:pt>
                <c:pt idx="203">
                  <c:v>656.0</c:v>
                </c:pt>
                <c:pt idx="204">
                  <c:v>700.0</c:v>
                </c:pt>
                <c:pt idx="205">
                  <c:v>731.0</c:v>
                </c:pt>
                <c:pt idx="206">
                  <c:v>727.0</c:v>
                </c:pt>
                <c:pt idx="207">
                  <c:v>679.0</c:v>
                </c:pt>
                <c:pt idx="208">
                  <c:v>596.0</c:v>
                </c:pt>
                <c:pt idx="209">
                  <c:v>496.0</c:v>
                </c:pt>
                <c:pt idx="210">
                  <c:v>428.0</c:v>
                </c:pt>
                <c:pt idx="211">
                  <c:v>390.0</c:v>
                </c:pt>
                <c:pt idx="212">
                  <c:v>367.0</c:v>
                </c:pt>
                <c:pt idx="213">
                  <c:v>375.0</c:v>
                </c:pt>
                <c:pt idx="214">
                  <c:v>373.0</c:v>
                </c:pt>
                <c:pt idx="215">
                  <c:v>385.0</c:v>
                </c:pt>
                <c:pt idx="216">
                  <c:v>413.0</c:v>
                </c:pt>
                <c:pt idx="217">
                  <c:v>465.0</c:v>
                </c:pt>
                <c:pt idx="218">
                  <c:v>534.0</c:v>
                </c:pt>
                <c:pt idx="219">
                  <c:v>642.0</c:v>
                </c:pt>
                <c:pt idx="220">
                  <c:v>700.0</c:v>
                </c:pt>
                <c:pt idx="221">
                  <c:v>755.0</c:v>
                </c:pt>
                <c:pt idx="222">
                  <c:v>803.0</c:v>
                </c:pt>
                <c:pt idx="223">
                  <c:v>795.0</c:v>
                </c:pt>
                <c:pt idx="224">
                  <c:v>735.0</c:v>
                </c:pt>
                <c:pt idx="225">
                  <c:v>640.0</c:v>
                </c:pt>
                <c:pt idx="226">
                  <c:v>497.0</c:v>
                </c:pt>
                <c:pt idx="227">
                  <c:v>391.0</c:v>
                </c:pt>
                <c:pt idx="228">
                  <c:v>338.0</c:v>
                </c:pt>
                <c:pt idx="229">
                  <c:v>314.0</c:v>
                </c:pt>
                <c:pt idx="230">
                  <c:v>304.0</c:v>
                </c:pt>
                <c:pt idx="231">
                  <c:v>304.0</c:v>
                </c:pt>
                <c:pt idx="232">
                  <c:v>319.0</c:v>
                </c:pt>
                <c:pt idx="233">
                  <c:v>343.0</c:v>
                </c:pt>
                <c:pt idx="234">
                  <c:v>390.0</c:v>
                </c:pt>
                <c:pt idx="235">
                  <c:v>441.0</c:v>
                </c:pt>
                <c:pt idx="236">
                  <c:v>537.0</c:v>
                </c:pt>
                <c:pt idx="237">
                  <c:v>633.0</c:v>
                </c:pt>
                <c:pt idx="238">
                  <c:v>721.0</c:v>
                </c:pt>
                <c:pt idx="239">
                  <c:v>798.0</c:v>
                </c:pt>
                <c:pt idx="240">
                  <c:v>854.0</c:v>
                </c:pt>
                <c:pt idx="241">
                  <c:v>903.0</c:v>
                </c:pt>
                <c:pt idx="242">
                  <c:v>918.0</c:v>
                </c:pt>
                <c:pt idx="243">
                  <c:v>906.0</c:v>
                </c:pt>
                <c:pt idx="244">
                  <c:v>850.0</c:v>
                </c:pt>
                <c:pt idx="245">
                  <c:v>765.0</c:v>
                </c:pt>
                <c:pt idx="246">
                  <c:v>628.0</c:v>
                </c:pt>
                <c:pt idx="247">
                  <c:v>478.0</c:v>
                </c:pt>
                <c:pt idx="248">
                  <c:v>363.0</c:v>
                </c:pt>
                <c:pt idx="249">
                  <c:v>312.0</c:v>
                </c:pt>
                <c:pt idx="250">
                  <c:v>290.0</c:v>
                </c:pt>
                <c:pt idx="251">
                  <c:v>273.0</c:v>
                </c:pt>
                <c:pt idx="252">
                  <c:v>268.0</c:v>
                </c:pt>
                <c:pt idx="253">
                  <c:v>266.0</c:v>
                </c:pt>
                <c:pt idx="254">
                  <c:v>264.0</c:v>
                </c:pt>
                <c:pt idx="255">
                  <c:v>263.0</c:v>
                </c:pt>
                <c:pt idx="256">
                  <c:v>263.0</c:v>
                </c:pt>
                <c:pt idx="257">
                  <c:v>263.0</c:v>
                </c:pt>
                <c:pt idx="258">
                  <c:v>263.0</c:v>
                </c:pt>
                <c:pt idx="259">
                  <c:v>263.0</c:v>
                </c:pt>
                <c:pt idx="260">
                  <c:v>263.0</c:v>
                </c:pt>
                <c:pt idx="261">
                  <c:v>263.0</c:v>
                </c:pt>
                <c:pt idx="262">
                  <c:v>263.0</c:v>
                </c:pt>
                <c:pt idx="263">
                  <c:v>263.0</c:v>
                </c:pt>
                <c:pt idx="264">
                  <c:v>263.0</c:v>
                </c:pt>
                <c:pt idx="265">
                  <c:v>263.0</c:v>
                </c:pt>
                <c:pt idx="266">
                  <c:v>263.0</c:v>
                </c:pt>
                <c:pt idx="267">
                  <c:v>263.0</c:v>
                </c:pt>
                <c:pt idx="268">
                  <c:v>263.0</c:v>
                </c:pt>
                <c:pt idx="269">
                  <c:v>263.0</c:v>
                </c:pt>
                <c:pt idx="270">
                  <c:v>263.0</c:v>
                </c:pt>
                <c:pt idx="271">
                  <c:v>263.0</c:v>
                </c:pt>
                <c:pt idx="272">
                  <c:v>263.0</c:v>
                </c:pt>
                <c:pt idx="273">
                  <c:v>263.0</c:v>
                </c:pt>
                <c:pt idx="274">
                  <c:v>263.0</c:v>
                </c:pt>
                <c:pt idx="275">
                  <c:v>263.0</c:v>
                </c:pt>
                <c:pt idx="276">
                  <c:v>263.0</c:v>
                </c:pt>
                <c:pt idx="277">
                  <c:v>263.0</c:v>
                </c:pt>
              </c:numCache>
            </c:numRef>
          </c:val>
          <c:smooth val="0"/>
        </c:ser>
        <c:ser>
          <c:idx val="2"/>
          <c:order val="2"/>
          <c:tx>
            <c:strRef>
              <c:f>hasImmunity!$D$1</c:f>
              <c:strCache>
                <c:ptCount val="1"/>
                <c:pt idx="0">
                  <c:v>全ウイルス</c:v>
                </c:pt>
              </c:strCache>
            </c:strRef>
          </c:tx>
          <c:marker>
            <c:symbol val="none"/>
          </c:marker>
          <c:val>
            <c:numRef>
              <c:f>hasImmunity!$D$2:$D$279</c:f>
              <c:numCache>
                <c:formatCode>General</c:formatCode>
                <c:ptCount val="278"/>
                <c:pt idx="0">
                  <c:v>0.0</c:v>
                </c:pt>
                <c:pt idx="1">
                  <c:v>0.0</c:v>
                </c:pt>
                <c:pt idx="2">
                  <c:v>0.0</c:v>
                </c:pt>
                <c:pt idx="3">
                  <c:v>1.0</c:v>
                </c:pt>
                <c:pt idx="4">
                  <c:v>2.0</c:v>
                </c:pt>
                <c:pt idx="5">
                  <c:v>2.0</c:v>
                </c:pt>
                <c:pt idx="6">
                  <c:v>5.0</c:v>
                </c:pt>
                <c:pt idx="7">
                  <c:v>10.0</c:v>
                </c:pt>
                <c:pt idx="8">
                  <c:v>18.0</c:v>
                </c:pt>
                <c:pt idx="9">
                  <c:v>31.0</c:v>
                </c:pt>
                <c:pt idx="10">
                  <c:v>46.0</c:v>
                </c:pt>
                <c:pt idx="11">
                  <c:v>58.0</c:v>
                </c:pt>
                <c:pt idx="12">
                  <c:v>69.0</c:v>
                </c:pt>
                <c:pt idx="13">
                  <c:v>77.0</c:v>
                </c:pt>
                <c:pt idx="14">
                  <c:v>85.0</c:v>
                </c:pt>
                <c:pt idx="15">
                  <c:v>96.0</c:v>
                </c:pt>
                <c:pt idx="16">
                  <c:v>109.0</c:v>
                </c:pt>
                <c:pt idx="17">
                  <c:v>113.0</c:v>
                </c:pt>
                <c:pt idx="18">
                  <c:v>123.0</c:v>
                </c:pt>
                <c:pt idx="19">
                  <c:v>127.0</c:v>
                </c:pt>
                <c:pt idx="20">
                  <c:v>134.0</c:v>
                </c:pt>
                <c:pt idx="21">
                  <c:v>140.0</c:v>
                </c:pt>
                <c:pt idx="22">
                  <c:v>144.0</c:v>
                </c:pt>
                <c:pt idx="23">
                  <c:v>146.0</c:v>
                </c:pt>
                <c:pt idx="24">
                  <c:v>153.0</c:v>
                </c:pt>
                <c:pt idx="25">
                  <c:v>156.0</c:v>
                </c:pt>
                <c:pt idx="26">
                  <c:v>158.0</c:v>
                </c:pt>
                <c:pt idx="27">
                  <c:v>162.0</c:v>
                </c:pt>
                <c:pt idx="28">
                  <c:v>167.0</c:v>
                </c:pt>
                <c:pt idx="29">
                  <c:v>169.0</c:v>
                </c:pt>
                <c:pt idx="30">
                  <c:v>173.0</c:v>
                </c:pt>
                <c:pt idx="31">
                  <c:v>176.0</c:v>
                </c:pt>
                <c:pt idx="32">
                  <c:v>178.0</c:v>
                </c:pt>
                <c:pt idx="33">
                  <c:v>179.0</c:v>
                </c:pt>
                <c:pt idx="34">
                  <c:v>181.0</c:v>
                </c:pt>
                <c:pt idx="35">
                  <c:v>185.0</c:v>
                </c:pt>
                <c:pt idx="36">
                  <c:v>186.0</c:v>
                </c:pt>
                <c:pt idx="37">
                  <c:v>187.0</c:v>
                </c:pt>
                <c:pt idx="38">
                  <c:v>191.0</c:v>
                </c:pt>
                <c:pt idx="39">
                  <c:v>194.0</c:v>
                </c:pt>
                <c:pt idx="40">
                  <c:v>194.0</c:v>
                </c:pt>
                <c:pt idx="41">
                  <c:v>195.0</c:v>
                </c:pt>
                <c:pt idx="42">
                  <c:v>196.0</c:v>
                </c:pt>
                <c:pt idx="43">
                  <c:v>197.0</c:v>
                </c:pt>
                <c:pt idx="44">
                  <c:v>198.0</c:v>
                </c:pt>
                <c:pt idx="45">
                  <c:v>199.0</c:v>
                </c:pt>
                <c:pt idx="46">
                  <c:v>200.0</c:v>
                </c:pt>
                <c:pt idx="47">
                  <c:v>204.0</c:v>
                </c:pt>
                <c:pt idx="48">
                  <c:v>204.0</c:v>
                </c:pt>
                <c:pt idx="49">
                  <c:v>204.0</c:v>
                </c:pt>
                <c:pt idx="50">
                  <c:v>207.0</c:v>
                </c:pt>
                <c:pt idx="51">
                  <c:v>208.0</c:v>
                </c:pt>
                <c:pt idx="52">
                  <c:v>209.0</c:v>
                </c:pt>
                <c:pt idx="53">
                  <c:v>210.0</c:v>
                </c:pt>
                <c:pt idx="54">
                  <c:v>210.0</c:v>
                </c:pt>
                <c:pt idx="55">
                  <c:v>210.0</c:v>
                </c:pt>
                <c:pt idx="56">
                  <c:v>210.0</c:v>
                </c:pt>
                <c:pt idx="57">
                  <c:v>211.0</c:v>
                </c:pt>
                <c:pt idx="58">
                  <c:v>214.0</c:v>
                </c:pt>
                <c:pt idx="59">
                  <c:v>214.0</c:v>
                </c:pt>
                <c:pt idx="60">
                  <c:v>215.0</c:v>
                </c:pt>
                <c:pt idx="61">
                  <c:v>217.0</c:v>
                </c:pt>
                <c:pt idx="62">
                  <c:v>218.0</c:v>
                </c:pt>
                <c:pt idx="63">
                  <c:v>221.0</c:v>
                </c:pt>
                <c:pt idx="64">
                  <c:v>223.0</c:v>
                </c:pt>
                <c:pt idx="65">
                  <c:v>225.0</c:v>
                </c:pt>
                <c:pt idx="66">
                  <c:v>226.0</c:v>
                </c:pt>
                <c:pt idx="67">
                  <c:v>226.0</c:v>
                </c:pt>
                <c:pt idx="68">
                  <c:v>226.0</c:v>
                </c:pt>
                <c:pt idx="69">
                  <c:v>226.0</c:v>
                </c:pt>
                <c:pt idx="70">
                  <c:v>226.0</c:v>
                </c:pt>
                <c:pt idx="71">
                  <c:v>228.0</c:v>
                </c:pt>
                <c:pt idx="72">
                  <c:v>228.0</c:v>
                </c:pt>
                <c:pt idx="73">
                  <c:v>228.0</c:v>
                </c:pt>
                <c:pt idx="74">
                  <c:v>228.0</c:v>
                </c:pt>
                <c:pt idx="75">
                  <c:v>229.0</c:v>
                </c:pt>
                <c:pt idx="76">
                  <c:v>229.0</c:v>
                </c:pt>
                <c:pt idx="77">
                  <c:v>230.0</c:v>
                </c:pt>
                <c:pt idx="78">
                  <c:v>230.0</c:v>
                </c:pt>
                <c:pt idx="79">
                  <c:v>231.0</c:v>
                </c:pt>
                <c:pt idx="80">
                  <c:v>231.0</c:v>
                </c:pt>
                <c:pt idx="81">
                  <c:v>231.0</c:v>
                </c:pt>
                <c:pt idx="82">
                  <c:v>234.0</c:v>
                </c:pt>
                <c:pt idx="83">
                  <c:v>234.0</c:v>
                </c:pt>
                <c:pt idx="84">
                  <c:v>234.0</c:v>
                </c:pt>
                <c:pt idx="85">
                  <c:v>234.0</c:v>
                </c:pt>
                <c:pt idx="86">
                  <c:v>234.0</c:v>
                </c:pt>
                <c:pt idx="87">
                  <c:v>234.0</c:v>
                </c:pt>
                <c:pt idx="88">
                  <c:v>236.0</c:v>
                </c:pt>
                <c:pt idx="89">
                  <c:v>237.0</c:v>
                </c:pt>
                <c:pt idx="90">
                  <c:v>238.0</c:v>
                </c:pt>
                <c:pt idx="91">
                  <c:v>238.0</c:v>
                </c:pt>
                <c:pt idx="92">
                  <c:v>238.0</c:v>
                </c:pt>
                <c:pt idx="93">
                  <c:v>238.0</c:v>
                </c:pt>
                <c:pt idx="94">
                  <c:v>238.0</c:v>
                </c:pt>
                <c:pt idx="95">
                  <c:v>239.0</c:v>
                </c:pt>
                <c:pt idx="96">
                  <c:v>239.0</c:v>
                </c:pt>
                <c:pt idx="97">
                  <c:v>240.0</c:v>
                </c:pt>
                <c:pt idx="98">
                  <c:v>240.0</c:v>
                </c:pt>
                <c:pt idx="99">
                  <c:v>240.0</c:v>
                </c:pt>
                <c:pt idx="100">
                  <c:v>240.0</c:v>
                </c:pt>
                <c:pt idx="101">
                  <c:v>240.0</c:v>
                </c:pt>
                <c:pt idx="102">
                  <c:v>240.0</c:v>
                </c:pt>
                <c:pt idx="103">
                  <c:v>241.0</c:v>
                </c:pt>
                <c:pt idx="104">
                  <c:v>241.0</c:v>
                </c:pt>
                <c:pt idx="105">
                  <c:v>241.0</c:v>
                </c:pt>
                <c:pt idx="106">
                  <c:v>241.0</c:v>
                </c:pt>
                <c:pt idx="107">
                  <c:v>241.0</c:v>
                </c:pt>
                <c:pt idx="108">
                  <c:v>241.0</c:v>
                </c:pt>
                <c:pt idx="109">
                  <c:v>241.0</c:v>
                </c:pt>
                <c:pt idx="110">
                  <c:v>241.0</c:v>
                </c:pt>
                <c:pt idx="111">
                  <c:v>242.0</c:v>
                </c:pt>
                <c:pt idx="112">
                  <c:v>242.0</c:v>
                </c:pt>
                <c:pt idx="113">
                  <c:v>242.0</c:v>
                </c:pt>
                <c:pt idx="114">
                  <c:v>243.0</c:v>
                </c:pt>
                <c:pt idx="115">
                  <c:v>243.0</c:v>
                </c:pt>
                <c:pt idx="116">
                  <c:v>243.0</c:v>
                </c:pt>
                <c:pt idx="117">
                  <c:v>243.0</c:v>
                </c:pt>
                <c:pt idx="118">
                  <c:v>243.0</c:v>
                </c:pt>
                <c:pt idx="119">
                  <c:v>243.0</c:v>
                </c:pt>
                <c:pt idx="120">
                  <c:v>243.0</c:v>
                </c:pt>
                <c:pt idx="121">
                  <c:v>243.0</c:v>
                </c:pt>
                <c:pt idx="122">
                  <c:v>243.0</c:v>
                </c:pt>
                <c:pt idx="123">
                  <c:v>243.0</c:v>
                </c:pt>
                <c:pt idx="124">
                  <c:v>243.0</c:v>
                </c:pt>
                <c:pt idx="125">
                  <c:v>243.0</c:v>
                </c:pt>
                <c:pt idx="126">
                  <c:v>243.0</c:v>
                </c:pt>
                <c:pt idx="127">
                  <c:v>243.0</c:v>
                </c:pt>
                <c:pt idx="128">
                  <c:v>243.0</c:v>
                </c:pt>
                <c:pt idx="129">
                  <c:v>243.0</c:v>
                </c:pt>
                <c:pt idx="130">
                  <c:v>243.0</c:v>
                </c:pt>
                <c:pt idx="131">
                  <c:v>243.0</c:v>
                </c:pt>
                <c:pt idx="132">
                  <c:v>244.0</c:v>
                </c:pt>
                <c:pt idx="133">
                  <c:v>244.0</c:v>
                </c:pt>
                <c:pt idx="134">
                  <c:v>244.0</c:v>
                </c:pt>
                <c:pt idx="135">
                  <c:v>244.0</c:v>
                </c:pt>
                <c:pt idx="136">
                  <c:v>244.0</c:v>
                </c:pt>
                <c:pt idx="137">
                  <c:v>244.0</c:v>
                </c:pt>
                <c:pt idx="138">
                  <c:v>244.0</c:v>
                </c:pt>
                <c:pt idx="139">
                  <c:v>244.0</c:v>
                </c:pt>
                <c:pt idx="140">
                  <c:v>244.0</c:v>
                </c:pt>
                <c:pt idx="141">
                  <c:v>244.0</c:v>
                </c:pt>
                <c:pt idx="142">
                  <c:v>244.0</c:v>
                </c:pt>
                <c:pt idx="143">
                  <c:v>244.0</c:v>
                </c:pt>
                <c:pt idx="144">
                  <c:v>244.0</c:v>
                </c:pt>
                <c:pt idx="145">
                  <c:v>244.0</c:v>
                </c:pt>
                <c:pt idx="146">
                  <c:v>244.0</c:v>
                </c:pt>
                <c:pt idx="147">
                  <c:v>244.0</c:v>
                </c:pt>
                <c:pt idx="148">
                  <c:v>244.0</c:v>
                </c:pt>
                <c:pt idx="149">
                  <c:v>244.0</c:v>
                </c:pt>
                <c:pt idx="150">
                  <c:v>244.0</c:v>
                </c:pt>
                <c:pt idx="151">
                  <c:v>244.0</c:v>
                </c:pt>
                <c:pt idx="152">
                  <c:v>244.0</c:v>
                </c:pt>
                <c:pt idx="153">
                  <c:v>244.0</c:v>
                </c:pt>
                <c:pt idx="154">
                  <c:v>244.0</c:v>
                </c:pt>
                <c:pt idx="155">
                  <c:v>244.0</c:v>
                </c:pt>
                <c:pt idx="156">
                  <c:v>245.0</c:v>
                </c:pt>
                <c:pt idx="157">
                  <c:v>245.0</c:v>
                </c:pt>
                <c:pt idx="158">
                  <c:v>245.0</c:v>
                </c:pt>
                <c:pt idx="159">
                  <c:v>245.0</c:v>
                </c:pt>
                <c:pt idx="160">
                  <c:v>245.0</c:v>
                </c:pt>
                <c:pt idx="161">
                  <c:v>245.0</c:v>
                </c:pt>
                <c:pt idx="162">
                  <c:v>245.0</c:v>
                </c:pt>
                <c:pt idx="163">
                  <c:v>245.0</c:v>
                </c:pt>
                <c:pt idx="164">
                  <c:v>245.0</c:v>
                </c:pt>
                <c:pt idx="165">
                  <c:v>245.0</c:v>
                </c:pt>
                <c:pt idx="166">
                  <c:v>245.0</c:v>
                </c:pt>
                <c:pt idx="167">
                  <c:v>245.0</c:v>
                </c:pt>
                <c:pt idx="168">
                  <c:v>245.0</c:v>
                </c:pt>
                <c:pt idx="169">
                  <c:v>245.0</c:v>
                </c:pt>
                <c:pt idx="170">
                  <c:v>245.0</c:v>
                </c:pt>
                <c:pt idx="171">
                  <c:v>245.0</c:v>
                </c:pt>
                <c:pt idx="172">
                  <c:v>245.0</c:v>
                </c:pt>
                <c:pt idx="173">
                  <c:v>245.0</c:v>
                </c:pt>
                <c:pt idx="174">
                  <c:v>245.0</c:v>
                </c:pt>
                <c:pt idx="175">
                  <c:v>245.0</c:v>
                </c:pt>
                <c:pt idx="176">
                  <c:v>245.0</c:v>
                </c:pt>
                <c:pt idx="177">
                  <c:v>245.0</c:v>
                </c:pt>
                <c:pt idx="178">
                  <c:v>245.0</c:v>
                </c:pt>
                <c:pt idx="179">
                  <c:v>245.0</c:v>
                </c:pt>
                <c:pt idx="180">
                  <c:v>245.0</c:v>
                </c:pt>
                <c:pt idx="181">
                  <c:v>245.0</c:v>
                </c:pt>
                <c:pt idx="182">
                  <c:v>245.0</c:v>
                </c:pt>
                <c:pt idx="183">
                  <c:v>245.0</c:v>
                </c:pt>
                <c:pt idx="184">
                  <c:v>245.0</c:v>
                </c:pt>
                <c:pt idx="185">
                  <c:v>245.0</c:v>
                </c:pt>
                <c:pt idx="186">
                  <c:v>245.0</c:v>
                </c:pt>
                <c:pt idx="187">
                  <c:v>245.0</c:v>
                </c:pt>
                <c:pt idx="188">
                  <c:v>245.0</c:v>
                </c:pt>
                <c:pt idx="189">
                  <c:v>245.0</c:v>
                </c:pt>
                <c:pt idx="190">
                  <c:v>245.0</c:v>
                </c:pt>
                <c:pt idx="191">
                  <c:v>245.0</c:v>
                </c:pt>
                <c:pt idx="192">
                  <c:v>245.0</c:v>
                </c:pt>
                <c:pt idx="193">
                  <c:v>245.0</c:v>
                </c:pt>
                <c:pt idx="194">
                  <c:v>245.0</c:v>
                </c:pt>
                <c:pt idx="195">
                  <c:v>245.0</c:v>
                </c:pt>
                <c:pt idx="196">
                  <c:v>245.0</c:v>
                </c:pt>
                <c:pt idx="197">
                  <c:v>245.0</c:v>
                </c:pt>
                <c:pt idx="198">
                  <c:v>245.0</c:v>
                </c:pt>
                <c:pt idx="199">
                  <c:v>245.0</c:v>
                </c:pt>
                <c:pt idx="200">
                  <c:v>245.0</c:v>
                </c:pt>
                <c:pt idx="201">
                  <c:v>245.0</c:v>
                </c:pt>
                <c:pt idx="202">
                  <c:v>245.0</c:v>
                </c:pt>
                <c:pt idx="203">
                  <c:v>245.0</c:v>
                </c:pt>
                <c:pt idx="204">
                  <c:v>245.0</c:v>
                </c:pt>
                <c:pt idx="205">
                  <c:v>245.0</c:v>
                </c:pt>
                <c:pt idx="206">
                  <c:v>245.0</c:v>
                </c:pt>
                <c:pt idx="207">
                  <c:v>245.0</c:v>
                </c:pt>
                <c:pt idx="208">
                  <c:v>245.0</c:v>
                </c:pt>
                <c:pt idx="209">
                  <c:v>245.0</c:v>
                </c:pt>
                <c:pt idx="210">
                  <c:v>245.0</c:v>
                </c:pt>
                <c:pt idx="211">
                  <c:v>245.0</c:v>
                </c:pt>
                <c:pt idx="212">
                  <c:v>245.0</c:v>
                </c:pt>
                <c:pt idx="213">
                  <c:v>245.0</c:v>
                </c:pt>
                <c:pt idx="214">
                  <c:v>245.0</c:v>
                </c:pt>
                <c:pt idx="215">
                  <c:v>245.0</c:v>
                </c:pt>
                <c:pt idx="216">
                  <c:v>245.0</c:v>
                </c:pt>
                <c:pt idx="217">
                  <c:v>245.0</c:v>
                </c:pt>
                <c:pt idx="218">
                  <c:v>245.0</c:v>
                </c:pt>
                <c:pt idx="219">
                  <c:v>245.0</c:v>
                </c:pt>
                <c:pt idx="220">
                  <c:v>245.0</c:v>
                </c:pt>
                <c:pt idx="221">
                  <c:v>245.0</c:v>
                </c:pt>
                <c:pt idx="222">
                  <c:v>245.0</c:v>
                </c:pt>
                <c:pt idx="223">
                  <c:v>245.0</c:v>
                </c:pt>
                <c:pt idx="224">
                  <c:v>245.0</c:v>
                </c:pt>
                <c:pt idx="225">
                  <c:v>245.0</c:v>
                </c:pt>
                <c:pt idx="226">
                  <c:v>245.0</c:v>
                </c:pt>
                <c:pt idx="227">
                  <c:v>245.0</c:v>
                </c:pt>
                <c:pt idx="228">
                  <c:v>245.0</c:v>
                </c:pt>
                <c:pt idx="229">
                  <c:v>245.0</c:v>
                </c:pt>
                <c:pt idx="230">
                  <c:v>245.0</c:v>
                </c:pt>
                <c:pt idx="231">
                  <c:v>245.0</c:v>
                </c:pt>
                <c:pt idx="232">
                  <c:v>245.0</c:v>
                </c:pt>
                <c:pt idx="233">
                  <c:v>245.0</c:v>
                </c:pt>
                <c:pt idx="234">
                  <c:v>245.0</c:v>
                </c:pt>
                <c:pt idx="235">
                  <c:v>245.0</c:v>
                </c:pt>
                <c:pt idx="236">
                  <c:v>245.0</c:v>
                </c:pt>
                <c:pt idx="237">
                  <c:v>245.0</c:v>
                </c:pt>
                <c:pt idx="238">
                  <c:v>245.0</c:v>
                </c:pt>
                <c:pt idx="239">
                  <c:v>245.0</c:v>
                </c:pt>
                <c:pt idx="240">
                  <c:v>245.0</c:v>
                </c:pt>
                <c:pt idx="241">
                  <c:v>245.0</c:v>
                </c:pt>
                <c:pt idx="242">
                  <c:v>245.0</c:v>
                </c:pt>
                <c:pt idx="243">
                  <c:v>245.0</c:v>
                </c:pt>
                <c:pt idx="244">
                  <c:v>245.0</c:v>
                </c:pt>
                <c:pt idx="245">
                  <c:v>245.0</c:v>
                </c:pt>
                <c:pt idx="246">
                  <c:v>245.0</c:v>
                </c:pt>
                <c:pt idx="247">
                  <c:v>245.0</c:v>
                </c:pt>
                <c:pt idx="248">
                  <c:v>245.0</c:v>
                </c:pt>
                <c:pt idx="249">
                  <c:v>245.0</c:v>
                </c:pt>
                <c:pt idx="250">
                  <c:v>245.0</c:v>
                </c:pt>
                <c:pt idx="251">
                  <c:v>245.0</c:v>
                </c:pt>
                <c:pt idx="252">
                  <c:v>245.0</c:v>
                </c:pt>
                <c:pt idx="253">
                  <c:v>245.0</c:v>
                </c:pt>
                <c:pt idx="254">
                  <c:v>245.0</c:v>
                </c:pt>
                <c:pt idx="255">
                  <c:v>245.0</c:v>
                </c:pt>
                <c:pt idx="256">
                  <c:v>245.0</c:v>
                </c:pt>
                <c:pt idx="257">
                  <c:v>245.0</c:v>
                </c:pt>
                <c:pt idx="258">
                  <c:v>245.0</c:v>
                </c:pt>
                <c:pt idx="259">
                  <c:v>245.0</c:v>
                </c:pt>
                <c:pt idx="260">
                  <c:v>245.0</c:v>
                </c:pt>
                <c:pt idx="261">
                  <c:v>245.0</c:v>
                </c:pt>
                <c:pt idx="262">
                  <c:v>245.0</c:v>
                </c:pt>
                <c:pt idx="263">
                  <c:v>245.0</c:v>
                </c:pt>
                <c:pt idx="264">
                  <c:v>245.0</c:v>
                </c:pt>
                <c:pt idx="265">
                  <c:v>245.0</c:v>
                </c:pt>
                <c:pt idx="266">
                  <c:v>245.0</c:v>
                </c:pt>
                <c:pt idx="267">
                  <c:v>245.0</c:v>
                </c:pt>
                <c:pt idx="268">
                  <c:v>245.0</c:v>
                </c:pt>
                <c:pt idx="269">
                  <c:v>245.0</c:v>
                </c:pt>
                <c:pt idx="270">
                  <c:v>245.0</c:v>
                </c:pt>
                <c:pt idx="271">
                  <c:v>245.0</c:v>
                </c:pt>
                <c:pt idx="272">
                  <c:v>245.0</c:v>
                </c:pt>
                <c:pt idx="273">
                  <c:v>245.0</c:v>
                </c:pt>
                <c:pt idx="274">
                  <c:v>245.0</c:v>
                </c:pt>
                <c:pt idx="275">
                  <c:v>245.0</c:v>
                </c:pt>
                <c:pt idx="276">
                  <c:v>245.0</c:v>
                </c:pt>
                <c:pt idx="277">
                  <c:v>245.0</c:v>
                </c:pt>
              </c:numCache>
            </c:numRef>
          </c:val>
          <c:smooth val="0"/>
        </c:ser>
        <c:dLbls>
          <c:showLegendKey val="0"/>
          <c:showVal val="0"/>
          <c:showCatName val="0"/>
          <c:showSerName val="0"/>
          <c:showPercent val="0"/>
          <c:showBubbleSize val="0"/>
        </c:dLbls>
        <c:marker val="1"/>
        <c:smooth val="0"/>
        <c:axId val="-2121549240"/>
        <c:axId val="-2121557912"/>
      </c:lineChart>
      <c:catAx>
        <c:axId val="-212154924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crossAx val="-2121557912"/>
        <c:crosses val="autoZero"/>
        <c:auto val="1"/>
        <c:lblAlgn val="ctr"/>
        <c:lblOffset val="100"/>
        <c:tickLblSkip val="10"/>
        <c:tickMarkSkip val="10"/>
        <c:noMultiLvlLbl val="0"/>
      </c:catAx>
      <c:valAx>
        <c:axId val="-2121557912"/>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2121549240"/>
        <c:crossesAt val="1.0"/>
        <c:crossBetween val="between"/>
      </c:valAx>
    </c:plotArea>
    <c:legend>
      <c:legendPos val="t"/>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2014/01/20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2014/01/20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2014/01/20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2014/01/20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75043551"/>
              </p:ext>
            </p:extLst>
          </p:nvPr>
        </p:nvGraphicFramePr>
        <p:xfrm>
          <a:off x="457200" y="1628800"/>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pPr algn="ctr"/>
                      <a:endParaRPr kumimoji="1" lang="ja-JP" altLang="en-US" dirty="0"/>
                    </a:p>
                  </a:txBody>
                  <a:tcPr marL="94034" marR="94034"/>
                </a:tc>
                <a:tc>
                  <a:txBody>
                    <a:bodyPr/>
                    <a:lstStyle/>
                    <a:p>
                      <a:pPr algn="ctr"/>
                      <a:r>
                        <a:rPr kumimoji="1" lang="ja-JP" altLang="en-US" dirty="0" smtClean="0"/>
                        <a:t>タグの長さ</a:t>
                      </a:r>
                      <a:endParaRPr kumimoji="1" lang="ja-JP" altLang="en-US" dirty="0"/>
                    </a:p>
                  </a:txBody>
                  <a:tcPr marL="94034" marR="94034"/>
                </a:tc>
                <a:tc>
                  <a:txBody>
                    <a:bodyPr/>
                    <a:lstStyle/>
                    <a:p>
                      <a:pPr algn="ctr"/>
                      <a:r>
                        <a:rPr kumimoji="1" lang="ja-JP" altLang="en-US" dirty="0" smtClean="0"/>
                        <a:t>個体数</a:t>
                      </a:r>
                      <a:endParaRPr kumimoji="1" lang="ja-JP" altLang="en-US" dirty="0"/>
                    </a:p>
                  </a:txBody>
                  <a:tcPr marL="94034" marR="94034"/>
                </a:tc>
              </a:tr>
              <a:tr h="266328">
                <a:tc>
                  <a:txBody>
                    <a:bodyPr/>
                    <a:lstStyle/>
                    <a:p>
                      <a:pPr algn="ctr"/>
                      <a:r>
                        <a:rPr kumimoji="1" lang="ja-JP" altLang="en-US" dirty="0" smtClean="0"/>
                        <a:t>エージェント</a:t>
                      </a:r>
                      <a:endParaRPr kumimoji="1" lang="ja-JP" altLang="en-US" dirty="0"/>
                    </a:p>
                  </a:txBody>
                  <a:tcPr marL="94034" marR="94034"/>
                </a:tc>
                <a:tc>
                  <a:txBody>
                    <a:bodyPr/>
                    <a:lstStyle/>
                    <a:p>
                      <a:pPr algn="ctr"/>
                      <a:r>
                        <a:rPr kumimoji="1" lang="en-US" altLang="ja-JP" dirty="0" smtClean="0"/>
                        <a:t>30</a:t>
                      </a:r>
                      <a:endParaRPr kumimoji="1" lang="ja-JP" altLang="en-US" dirty="0"/>
                    </a:p>
                  </a:txBody>
                  <a:tcPr marL="94034" marR="94034"/>
                </a:tc>
                <a:tc>
                  <a:txBody>
                    <a:bodyPr/>
                    <a:lstStyle/>
                    <a:p>
                      <a:pPr algn="ctr"/>
                      <a:r>
                        <a:rPr kumimoji="1" lang="en-US" altLang="ja-JP" dirty="0" smtClean="0"/>
                        <a:t>1000</a:t>
                      </a:r>
                    </a:p>
                  </a:txBody>
                  <a:tcPr marL="94034" marR="94034"/>
                </a:tc>
              </a:tr>
              <a:tr h="266328">
                <a:tc>
                  <a:txBody>
                    <a:bodyPr/>
                    <a:lstStyle/>
                    <a:p>
                      <a:pPr algn="ctr"/>
                      <a:r>
                        <a:rPr kumimoji="1" lang="ja-JP" altLang="en-US" dirty="0" smtClean="0"/>
                        <a:t>ウイルス</a:t>
                      </a:r>
                      <a:endParaRPr kumimoji="1" lang="ja-JP" altLang="en-US" dirty="0"/>
                    </a:p>
                  </a:txBody>
                  <a:tcPr marL="94034" marR="94034"/>
                </a:tc>
                <a:tc>
                  <a:txBody>
                    <a:bodyPr/>
                    <a:lstStyle/>
                    <a:p>
                      <a:pPr algn="ctr"/>
                      <a:r>
                        <a:rPr kumimoji="1" lang="en-US" altLang="ja-JP" dirty="0" smtClean="0"/>
                        <a:t>16</a:t>
                      </a:r>
                      <a:endParaRPr kumimoji="1" lang="ja-JP" altLang="en-US" dirty="0"/>
                    </a:p>
                  </a:txBody>
                  <a:tcPr marL="94034" marR="94034"/>
                </a:tc>
                <a:tc>
                  <a:txBody>
                    <a:bodyPr/>
                    <a:lstStyle/>
                    <a:p>
                      <a:pPr algn="ctr"/>
                      <a:r>
                        <a:rPr kumimoji="1" lang="en-US" altLang="ja-JP" dirty="0" smtClean="0"/>
                        <a:t>2</a:t>
                      </a:r>
                    </a:p>
                  </a:txBody>
                  <a:tcPr marL="94034" marR="94034"/>
                </a:tc>
              </a:tr>
            </a:tbl>
          </a:graphicData>
        </a:graphic>
      </p:graphicFrame>
    </p:spTree>
    <p:extLst>
      <p:ext uri="{BB962C8B-B14F-4D97-AF65-F5344CB8AC3E}">
        <p14:creationId xmlns:p14="http://schemas.microsoft.com/office/powerpoint/2010/main" val="1172132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79726749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32156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65873865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79621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２つのウイルスのタグ長３２（＝１６</a:t>
            </a:r>
            <a:r>
              <a:rPr lang="en-US" altLang="ja-JP" dirty="0" smtClean="0"/>
              <a:t>×</a:t>
            </a:r>
            <a:r>
              <a:rPr lang="ja-JP" altLang="en-US" dirty="0" smtClean="0"/>
              <a:t>２）に比べて、エージェントのタグ長３０のほうが短いが、両方のウイルスに対する免疫を獲得しているエージェントが存在し、かつ増加している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（（（これで研究発表を終わります</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エージェントに電子タグを持たせることにより、免疫機構をモデル化することができる。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[1]</a:t>
            </a:r>
            <a:r>
              <a:rPr lang="en-US" altLang="ja-JP" sz="2000" dirty="0" smtClean="0"/>
              <a:t>Russell </a:t>
            </a:r>
            <a:r>
              <a:rPr lang="en-US" altLang="ja-JP" sz="2000" dirty="0"/>
              <a:t>Connell, Peter </a:t>
            </a:r>
            <a:r>
              <a:rPr lang="en-US" altLang="ja-JP" sz="2000" dirty="0" smtClean="0"/>
              <a:t>Dawson, Alex </a:t>
            </a:r>
            <a:r>
              <a:rPr lang="en-US" altLang="ja-JP" sz="2000" dirty="0" err="1" smtClean="0"/>
              <a:t>Skvortsov</a:t>
            </a:r>
            <a:r>
              <a:rPr lang="en-US" altLang="ja-JP" sz="2000" dirty="0" smtClean="0"/>
              <a:t>, </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a:t>
            </a:r>
            <a:r>
              <a:rPr lang="en-US" altLang="ja-JP" sz="2000"/>
              <a:t>Epidemic </a:t>
            </a:r>
            <a:r>
              <a:rPr lang="en-US" altLang="ja-JP" sz="2000" smtClean="0"/>
              <a:t>Model.</a:t>
            </a:r>
            <a:endParaRPr lang="en-US" altLang="ja-JP" sz="2000" dirty="0" smtClean="0"/>
          </a:p>
          <a:p>
            <a:r>
              <a:rPr lang="en-US" altLang="ja-JP" sz="2000" dirty="0" smtClean="0"/>
              <a:t>Enrique </a:t>
            </a:r>
            <a:r>
              <a:rPr lang="en-US" altLang="ja-JP" sz="2000" dirty="0" err="1" smtClean="0"/>
              <a:t>Fr´ıas-Mart´ınez</a:t>
            </a:r>
            <a:r>
              <a:rPr lang="en-US" altLang="ja-JP" sz="2000" dirty="0" smtClean="0"/>
              <a:t> z, Graham Williamson , Vanessa </a:t>
            </a:r>
            <a:r>
              <a:rPr lang="en-US" altLang="ja-JP" sz="2000" dirty="0" err="1" smtClean="0"/>
              <a:t>Fr´ıas-Mart´ınez</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a:t>
            </a:r>
            <a:r>
              <a:rPr lang="en-US" altLang="ja-JP" sz="2000" dirty="0" smtClean="0"/>
              <a:t>Information”</a:t>
            </a:r>
          </a:p>
        </p:txBody>
      </p:sp>
    </p:spTree>
    <p:extLst>
      <p:ext uri="{BB962C8B-B14F-4D97-AF65-F5344CB8AC3E}">
        <p14:creationId xmlns:p14="http://schemas.microsoft.com/office/powerpoint/2010/main" val="4926496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a:t>
            </a:r>
            <a:endParaRPr lang="en-US" altLang="ja-JP" dirty="0" smtClean="0"/>
          </a:p>
          <a:p>
            <a:r>
              <a:rPr kumimoji="1" lang="ja-JP" altLang="en-US" dirty="0" smtClean="0"/>
              <a:t>微分方程式</a:t>
            </a:r>
            <a:endParaRPr kumimoji="1" lang="en-US" altLang="ja-JP" dirty="0" smtClean="0"/>
          </a:p>
          <a:p>
            <a:r>
              <a:rPr lang="ja-JP" altLang="en-US" dirty="0" smtClean="0"/>
              <a:t>確率過程論</a:t>
            </a:r>
            <a:endParaRPr lang="en-US" altLang="ja-JP" dirty="0"/>
          </a:p>
          <a:p>
            <a:r>
              <a:rPr lang="ja-JP" altLang="en-US" dirty="0" smtClean="0"/>
              <a:t>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r>
              <a:rPr lang="ja-JP" altLang="en-US" dirty="0"/>
              <a:t>　</a:t>
            </a:r>
            <a:r>
              <a:rPr lang="ja-JP" altLang="en-US" dirty="0" smtClean="0"/>
              <a:t>各エージェントに免疫機構を組み込むことにより、個体レベルで起きる抗原抗体反応や免疫の喪失現象が与える疫学的効果を表現することができる</a:t>
            </a:r>
            <a:endParaRPr lang="en-US" altLang="ja-JP" dirty="0" smtClean="0"/>
          </a:p>
          <a:p>
            <a:r>
              <a:rPr lang="ja-JP" altLang="en-US" dirty="0" smtClean="0"/>
              <a:t>短所　</a:t>
            </a:r>
            <a:r>
              <a:rPr lang="en-US" altLang="ja-JP" dirty="0" smtClean="0"/>
              <a:t>Stochastic</a:t>
            </a:r>
            <a:r>
              <a:rPr lang="ja-JP" altLang="en-US" dirty="0"/>
              <a:t> </a:t>
            </a:r>
            <a:r>
              <a:rPr lang="en-US" altLang="ja-JP" dirty="0" smtClean="0"/>
              <a:t>Model</a:t>
            </a:r>
            <a:r>
              <a:rPr lang="ja-JP" altLang="en-US" dirty="0" smtClean="0"/>
              <a:t>　であるため、シミュレーションごとに結果が変化するので、定性的な結果を得ることが難しい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a:t>抗原と</a:t>
            </a:r>
            <a:r>
              <a:rPr lang="ja-JP" altLang="en-US" dirty="0" smtClean="0"/>
              <a:t>は通常、細菌やウイルス、注射などで体内に入るたんぱく質のこと</a:t>
            </a:r>
            <a:endParaRPr lang="en-US" altLang="ja-JP" dirty="0" smtClean="0"/>
          </a:p>
          <a:p>
            <a:pPr lvl="1"/>
            <a:r>
              <a:rPr lang="ja-JP" altLang="en-US" dirty="0"/>
              <a:t>抗体と</a:t>
            </a:r>
            <a:r>
              <a:rPr lang="ja-JP" altLang="en-US" dirty="0" smtClean="0"/>
              <a:t>は主に血液中や体液中に存在し、体内に侵入してきた細菌・ウイルスなどの微生物や、微生物に感染した細胞を抗原として認識して結合する</a:t>
            </a:r>
          </a:p>
        </p:txBody>
      </p:sp>
    </p:spTree>
    <p:extLst>
      <p:ext uri="{BB962C8B-B14F-4D97-AF65-F5344CB8AC3E}">
        <p14:creationId xmlns:p14="http://schemas.microsoft.com/office/powerpoint/2010/main" val="38598600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電子タグによるモデル化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抗原や抗体が持つ塩基配列を電子タグを用いてモデル化する</a:t>
            </a:r>
            <a:endParaRPr kumimoji="1" lang="ja-JP" altLang="en-US" dirty="0"/>
          </a:p>
        </p:txBody>
      </p:sp>
    </p:spTree>
    <p:extLst>
      <p:ext uri="{BB962C8B-B14F-4D97-AF65-F5344CB8AC3E}">
        <p14:creationId xmlns:p14="http://schemas.microsoft.com/office/powerpoint/2010/main" val="947565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3217</TotalTime>
  <Words>659</Words>
  <Application>Microsoft Macintosh PowerPoint</Application>
  <PresentationFormat>画面に合わせる (4:3)</PresentationFormat>
  <Paragraphs>113</Paragraphs>
  <Slides>25</Slides>
  <Notes>18</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抗原抗体反応</vt:lpstr>
      <vt:lpstr>電子タグによるモデル化</vt:lpstr>
      <vt:lpstr>電子タグの役割</vt:lpstr>
      <vt:lpstr>PowerPoint プレゼンテーション</vt:lpstr>
      <vt:lpstr>PowerPoint プレゼンテーション</vt:lpstr>
      <vt:lpstr>初期設定</vt:lpstr>
      <vt:lpstr>PowerPoint プレゼンテーション</vt:lpstr>
      <vt:lpstr>PowerPoint プレゼンテーション</vt:lpstr>
      <vt:lpstr>数値計算結果の分析</vt:lpstr>
      <vt:lpstr>結論</vt:lpstr>
      <vt:lpstr>今後の研究</vt:lpstr>
      <vt:lpstr>（（（これで研究発表を終わります</vt:lpstr>
      <vt:lpstr>免疫の喪失</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植田</cp:lastModifiedBy>
  <cp:revision>107</cp:revision>
  <cp:lastPrinted>2013-12-28T01:55:06Z</cp:lastPrinted>
  <dcterms:created xsi:type="dcterms:W3CDTF">2013-12-17T00:35:00Z</dcterms:created>
  <dcterms:modified xsi:type="dcterms:W3CDTF">2014-01-19T18:26:36Z</dcterms:modified>
</cp:coreProperties>
</file>