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8.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19.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0.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02" r:id="rId15"/>
    <p:sldId id="316" r:id="rId16"/>
    <p:sldId id="299" r:id="rId17"/>
    <p:sldId id="298" r:id="rId18"/>
    <p:sldId id="300" r:id="rId19"/>
    <p:sldId id="301" r:id="rId20"/>
    <p:sldId id="309" r:id="rId21"/>
    <p:sldId id="306" r:id="rId22"/>
    <p:sldId id="307" r:id="rId23"/>
    <p:sldId id="308" r:id="rId24"/>
    <p:sldId id="273" r:id="rId25"/>
    <p:sldId id="274" r:id="rId26"/>
    <p:sldId id="275" r:id="rId27"/>
    <p:sldId id="291" r:id="rId28"/>
    <p:sldId id="313" r:id="rId29"/>
    <p:sldId id="319" r:id="rId30"/>
    <p:sldId id="320" r:id="rId31"/>
    <p:sldId id="294" r:id="rId32"/>
    <p:sldId id="303" r:id="rId33"/>
    <p:sldId id="311" r:id="rId34"/>
    <p:sldId id="305" r:id="rId35"/>
    <p:sldId id="312" r:id="rId36"/>
    <p:sldId id="265" r:id="rId37"/>
    <p:sldId id="318" r:id="rId38"/>
    <p:sldId id="315" r:id="rId39"/>
    <p:sldId id="314" r:id="rId40"/>
    <p:sldId id="304" r:id="rId41"/>
    <p:sldId id="264" r:id="rId42"/>
    <p:sldId id="289" r:id="rId43"/>
    <p:sldId id="268" r:id="rId44"/>
    <p:sldId id="287"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79197" autoAdjust="0"/>
  </p:normalViewPr>
  <p:slideViewPr>
    <p:cSldViewPr>
      <p:cViewPr>
        <p:scale>
          <a:sx n="100" d="100"/>
          <a:sy n="100" d="100"/>
        </p:scale>
        <p:origin x="-264" y="198"/>
      </p:cViewPr>
      <p:guideLst>
        <p:guide orient="horz" pos="2160"/>
        <p:guide pos="2880"/>
      </p:guideLst>
    </p:cSldViewPr>
  </p:slideViewPr>
  <p:outlineViewPr>
    <p:cViewPr>
      <p:scale>
        <a:sx n="33" d="100"/>
        <a:sy n="33" d="100"/>
      </p:scale>
      <p:origin x="0" y="42"/>
    </p:cViewPr>
  </p:outlineViewPr>
  <p:notesTextViewPr>
    <p:cViewPr>
      <p:scale>
        <a:sx n="100" d="100"/>
        <a:sy n="100" d="100"/>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09072384"/>
        <c:axId val="109074304"/>
      </c:lineChart>
      <c:catAx>
        <c:axId val="10907238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4304"/>
        <c:crosses val="autoZero"/>
        <c:auto val="1"/>
        <c:lblAlgn val="ctr"/>
        <c:lblOffset val="100"/>
        <c:tickLblSkip val="500"/>
        <c:tickMarkSkip val="500"/>
        <c:noMultiLvlLbl val="0"/>
      </c:catAx>
      <c:valAx>
        <c:axId val="10907430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238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1563136"/>
        <c:axId val="111565056"/>
      </c:lineChart>
      <c:catAx>
        <c:axId val="11156313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1565056"/>
        <c:crosses val="autoZero"/>
        <c:auto val="1"/>
        <c:lblAlgn val="ctr"/>
        <c:lblOffset val="100"/>
        <c:tickLblSkip val="10"/>
        <c:tickMarkSkip val="10"/>
        <c:noMultiLvlLbl val="0"/>
      </c:catAx>
      <c:valAx>
        <c:axId val="11156505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156313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0241664"/>
        <c:axId val="110252032"/>
      </c:lineChart>
      <c:catAx>
        <c:axId val="11024166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52032"/>
        <c:crosses val="autoZero"/>
        <c:auto val="1"/>
        <c:lblAlgn val="ctr"/>
        <c:lblOffset val="100"/>
        <c:tickLblSkip val="10"/>
        <c:tickMarkSkip val="10"/>
        <c:noMultiLvlLbl val="0"/>
      </c:catAx>
      <c:valAx>
        <c:axId val="110252032"/>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4166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735360"/>
        <c:axId val="116737536"/>
      </c:lineChart>
      <c:catAx>
        <c:axId val="11673536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6737536"/>
        <c:crosses val="autoZero"/>
        <c:auto val="1"/>
        <c:lblAlgn val="ctr"/>
        <c:lblOffset val="100"/>
        <c:tickLblSkip val="10"/>
        <c:tickMarkSkip val="10"/>
        <c:noMultiLvlLbl val="0"/>
      </c:catAx>
      <c:valAx>
        <c:axId val="11673753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673536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585600"/>
        <c:axId val="116587520"/>
      </c:lineChart>
      <c:catAx>
        <c:axId val="116585600"/>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16587520"/>
        <c:crosses val="autoZero"/>
        <c:auto val="1"/>
        <c:lblAlgn val="ctr"/>
        <c:lblOffset val="100"/>
        <c:tickLblSkip val="10"/>
        <c:tickMarkSkip val="10"/>
        <c:noMultiLvlLbl val="0"/>
      </c:catAx>
      <c:valAx>
        <c:axId val="116587520"/>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1658560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15623424"/>
        <c:axId val="115625344"/>
      </c:lineChart>
      <c:catAx>
        <c:axId val="11562342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625344"/>
        <c:crosses val="autoZero"/>
        <c:auto val="1"/>
        <c:lblAlgn val="ctr"/>
        <c:lblOffset val="100"/>
        <c:tickLblSkip val="10"/>
        <c:tickMarkSkip val="10"/>
        <c:noMultiLvlLbl val="0"/>
      </c:catAx>
      <c:valAx>
        <c:axId val="115625344"/>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1562342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15345280"/>
        <c:axId val="115351552"/>
      </c:lineChart>
      <c:catAx>
        <c:axId val="11534528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351552"/>
        <c:crosses val="autoZero"/>
        <c:auto val="1"/>
        <c:lblAlgn val="ctr"/>
        <c:lblOffset val="100"/>
        <c:tickLblSkip val="10"/>
        <c:tickMarkSkip val="10"/>
        <c:noMultiLvlLbl val="0"/>
      </c:catAx>
      <c:valAx>
        <c:axId val="11535155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153452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＋簡単にエージェント</a:t>
            </a:r>
            <a:r>
              <a:rPr kumimoji="1" lang="ja-JP" altLang="en-US" dirty="0" smtClean="0"/>
              <a:t>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a:t>
            </a:r>
            <a:r>
              <a:rPr kumimoji="1" lang="ja-JP" altLang="en-US" dirty="0" smtClean="0"/>
              <a:t>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a:t>
            </a:r>
            <a:r>
              <a:rPr kumimoji="1" lang="ja-JP" altLang="en-US" dirty="0" smtClean="0"/>
              <a:t>か</a:t>
            </a:r>
            <a:endParaRPr kumimoji="1" lang="en-US" altLang="ja-JP" dirty="0" smtClean="0"/>
          </a:p>
          <a:p>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a:t>
            </a:r>
            <a:r>
              <a:rPr kumimoji="1" lang="ja-JP" altLang="en-US" dirty="0" smtClean="0"/>
              <a:t>、重なる部分がある</a:t>
            </a:r>
            <a:r>
              <a:rPr kumimoji="1" lang="ja-JP" altLang="en-US" dirty="0" err="1" smtClean="0"/>
              <a:t>ようにに</a:t>
            </a:r>
            <a:r>
              <a:rPr kumimoji="1" lang="ja-JP" altLang="en-US" dirty="0" err="1" smtClean="0"/>
              <a:t>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29</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33</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36</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a:t>
            </a:r>
            <a:r>
              <a:rPr kumimoji="1" lang="ja-JP" altLang="en-US" dirty="0" smtClean="0"/>
              <a:t>を用いることによって、感染、免疫、病原体駆除を、ＳＩＲよりも正確に表現することができます。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41</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a:t>
            </a:r>
            <a:r>
              <a:rPr kumimoji="1" lang="ja-JP" altLang="en-US" dirty="0" smtClean="0"/>
              <a:t>や免疫の機能を持たせることで、ＳＩＲでは表現することができない「免疫の喪失」を表現できるようになります。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a:t>
            </a:r>
            <a:r>
              <a:rPr kumimoji="1" lang="ja-JP" altLang="en-US" dirty="0" smtClean="0"/>
              <a:t>を道具として使用</a:t>
            </a:r>
            <a:r>
              <a:rPr kumimoji="1" lang="ja-JP" altLang="en-US" dirty="0" smtClean="0"/>
              <a:t>します</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r>
              <a:rPr lang="ja-JP" altLang="en-US" dirty="0" smtClean="0"/>
              <a:t>＝</a:t>
            </a:r>
            <a:endParaRPr lang="en-US" altLang="ja-JP" dirty="0" smtClean="0"/>
          </a:p>
          <a:p>
            <a:pPr algn="l"/>
            <a:r>
              <a:rPr lang="ja-JP" altLang="en-US" dirty="0" smtClean="0"/>
              <a:t>＋</a:t>
            </a:r>
            <a:r>
              <a:rPr lang="ja-JP" altLang="en-US" dirty="0" smtClean="0"/>
              <a:t>抗体は主に、血液中や体液中に存在し、体内に侵入してきた細菌・ウイルスなどの微生物や、微生物に感染した細胞を抗原として認識して結合します</a:t>
            </a:r>
            <a:r>
              <a:rPr lang="ja-JP" altLang="en-US" dirty="0" smtClean="0"/>
              <a:t>。</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6"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a:t>
            </a:r>
            <a:r>
              <a:rPr kumimoji="1" lang="ja-JP" altLang="en-US" dirty="0" smtClean="0"/>
              <a:t>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244597645"/>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i="0" u="none" dirty="0">
                        <a:effectLst/>
                      </a:endParaRPr>
                    </a:p>
                  </a:txBody>
                  <a:tcPr anchor="ctr"/>
                </a:tc>
                <a:tc>
                  <a:txBody>
                    <a:bodyPr/>
                    <a:lstStyle/>
                    <a:p>
                      <a:pPr algn="ctr"/>
                      <a:r>
                        <a:rPr kumimoji="1" lang="ja-JP" altLang="en-US" b="1" u="none" dirty="0" smtClean="0">
                          <a:effectLst/>
                        </a:rPr>
                        <a:t>タグの長さ</a:t>
                      </a: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r>
              <a:tr h="370840">
                <a:tc>
                  <a:txBody>
                    <a:bodyPr/>
                    <a:lstStyle/>
                    <a:p>
                      <a:pPr algn="ctr"/>
                      <a:r>
                        <a:rPr kumimoji="1" lang="ja-JP" altLang="en-US" b="1" u="none" dirty="0" smtClean="0">
                          <a:effectLst/>
                        </a:rPr>
                        <a:t>エージェント</a:t>
                      </a:r>
                      <a:endParaRPr kumimoji="1" lang="ja-JP" altLang="en-US" b="1" i="0" u="none" dirty="0">
                        <a:effectLst/>
                      </a:endParaRPr>
                    </a:p>
                  </a:txBody>
                  <a:tcPr anchor="ctr"/>
                </a:tc>
                <a:tc>
                  <a:txBody>
                    <a:bodyPr/>
                    <a:lstStyle/>
                    <a:p>
                      <a:pPr algn="ctr"/>
                      <a:r>
                        <a:rPr kumimoji="1" lang="ja-JP" altLang="en-US" b="1" u="none" dirty="0" smtClean="0">
                          <a:effectLst/>
                        </a:rPr>
                        <a:t>２０</a:t>
                      </a:r>
                      <a:endParaRPr kumimoji="1" lang="ja-JP" altLang="en-US" b="1" i="0" u="none" dirty="0">
                        <a:effectLst/>
                      </a:endParaRPr>
                    </a:p>
                  </a:txBody>
                  <a:tcPr anchor="ctr"/>
                </a:tc>
                <a:tc>
                  <a:txBody>
                    <a:bodyPr/>
                    <a:lstStyle/>
                    <a:p>
                      <a:pPr algn="ctr"/>
                      <a:r>
                        <a:rPr kumimoji="1" lang="ja-JP" altLang="en-US" b="1" u="none" dirty="0" smtClean="0">
                          <a:effectLst/>
                        </a:rPr>
                        <a:t>１０００個体</a:t>
                      </a:r>
                      <a:endParaRPr kumimoji="1" lang="ja-JP" altLang="en-US" b="1" i="0" u="none" dirty="0">
                        <a:effectLst/>
                      </a:endParaRPr>
                    </a:p>
                  </a:txBody>
                  <a:tcPr anchor="ctr"/>
                </a:tc>
                <a:tc>
                  <a:txBody>
                    <a:bodyPr/>
                    <a:lstStyle/>
                    <a:p>
                      <a:pPr algn="ctr"/>
                      <a:r>
                        <a:rPr kumimoji="1" lang="ja-JP" altLang="en-US" b="1" i="0" u="none" dirty="0" smtClean="0">
                          <a:effectLst/>
                        </a:rPr>
                        <a:t>ランダム</a:t>
                      </a:r>
                      <a:endParaRPr kumimoji="1" lang="ja-JP" altLang="en-US" b="1" i="0" u="none" dirty="0">
                        <a:effectLst/>
                      </a:endParaRPr>
                    </a:p>
                  </a:txBody>
                  <a:tcPr anchor="ctr"/>
                </a:tc>
              </a:tr>
              <a:tr h="370840">
                <a:tc rowSpan="2">
                  <a:txBody>
                    <a:bodyPr/>
                    <a:lstStyle/>
                    <a:p>
                      <a:pPr algn="ctr"/>
                      <a:r>
                        <a:rPr kumimoji="1" lang="ja-JP" altLang="en-US" b="1" u="none" dirty="0" smtClean="0">
                          <a:effectLst/>
                        </a:rPr>
                        <a:t>ウイルス</a:t>
                      </a:r>
                      <a:endParaRPr kumimoji="1" lang="ja-JP" altLang="en-US" b="1" i="0" u="none" dirty="0">
                        <a:effectLst/>
                      </a:endParaRPr>
                    </a:p>
                  </a:txBody>
                  <a:tcPr anchor="ctr"/>
                </a:tc>
                <a:tc rowSpan="2">
                  <a:txBody>
                    <a:bodyPr/>
                    <a:lstStyle/>
                    <a:p>
                      <a:pPr algn="ctr"/>
                      <a:r>
                        <a:rPr kumimoji="1" lang="ja-JP" altLang="en-US" b="1" u="none" dirty="0" smtClean="0">
                          <a:effectLst/>
                        </a:rPr>
                        <a:t>１２</a:t>
                      </a:r>
                      <a:endParaRPr kumimoji="1" lang="ja-JP" altLang="en-US" b="1" i="0" u="none" dirty="0">
                        <a:effectLst/>
                      </a:endParaRPr>
                    </a:p>
                  </a:txBody>
                  <a:tcPr anchor="ctr"/>
                </a:tc>
                <a:tc rowSpan="2">
                  <a:txBody>
                    <a:bodyPr/>
                    <a:lstStyle/>
                    <a:p>
                      <a:pPr algn="ctr"/>
                      <a:r>
                        <a:rPr kumimoji="1" lang="ja-JP" altLang="en-US" b="1" u="none" dirty="0" smtClean="0">
                          <a:effectLst/>
                        </a:rPr>
                        <a:t>２種類</a:t>
                      </a:r>
                      <a:endParaRPr kumimoji="1" lang="ja-JP" altLang="en-US" b="1" i="0" u="none" dirty="0">
                        <a:effectLst/>
                      </a:endParaRPr>
                    </a:p>
                  </a:txBody>
                  <a:tcPr anchor="ctr"/>
                </a:tc>
                <a:tc>
                  <a:txBody>
                    <a:bodyPr/>
                    <a:lstStyle/>
                    <a:p>
                      <a:pPr algn="ctr"/>
                      <a:r>
                        <a:rPr kumimoji="1" lang="en-US" altLang="ja-JP" b="1" u="none" dirty="0" smtClean="0">
                          <a:effectLst/>
                        </a:rPr>
                        <a:t>“000000000000”</a:t>
                      </a:r>
                      <a:endParaRPr kumimoji="1" lang="ja-JP" altLang="en-US"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b="1" u="none" dirty="0" smtClean="0">
                          <a:effectLst/>
                        </a:rPr>
                        <a:t>“111111111111”</a:t>
                      </a:r>
                      <a:endParaRPr kumimoji="1" lang="ja-JP" altLang="en-US"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13663981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551546922"/>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78608140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研究目的</a:t>
            </a:r>
            <a:endParaRPr kumimoji="1" lang="en-US" altLang="ja-JP" dirty="0" smtClean="0"/>
          </a:p>
          <a:p>
            <a:r>
              <a:rPr lang="ja-JP" altLang="en-US" dirty="0"/>
              <a:t>研究の</a:t>
            </a:r>
            <a:r>
              <a:rPr lang="ja-JP" altLang="en-US" dirty="0" smtClean="0"/>
              <a:t>意義</a:t>
            </a:r>
            <a:endParaRPr lang="en-US" altLang="ja-JP" dirty="0" smtClean="0"/>
          </a:p>
          <a:p>
            <a:r>
              <a:rPr lang="ja-JP" altLang="en-US" dirty="0"/>
              <a:t>先行研究</a:t>
            </a:r>
            <a:r>
              <a:rPr lang="ja-JP" altLang="en-US" dirty="0" smtClean="0"/>
              <a:t>紹介</a:t>
            </a:r>
            <a:endParaRPr lang="en-US" altLang="ja-JP" dirty="0" smtClean="0"/>
          </a:p>
          <a:p>
            <a:r>
              <a:rPr lang="ja-JP" altLang="en-US" dirty="0"/>
              <a:t>数理</a:t>
            </a:r>
            <a:r>
              <a:rPr lang="ja-JP" altLang="en-US" dirty="0" smtClean="0"/>
              <a:t>伝染病学</a:t>
            </a:r>
            <a:endParaRPr lang="en-US" altLang="ja-JP" dirty="0" smtClean="0"/>
          </a:p>
          <a:p>
            <a:r>
              <a:rPr lang="ja-JP" altLang="en-US" dirty="0" smtClean="0"/>
              <a:t>ＡＢＥＭ</a:t>
            </a:r>
            <a:endParaRPr lang="en-US" altLang="ja-JP" dirty="0" smtClean="0"/>
          </a:p>
          <a:p>
            <a:r>
              <a:rPr lang="ja-JP" altLang="en-US" dirty="0" smtClean="0"/>
              <a:t>アルゴリズム</a:t>
            </a:r>
            <a:endParaRPr lang="en-US" altLang="ja-JP" dirty="0" smtClean="0"/>
          </a:p>
          <a:p>
            <a:r>
              <a:rPr lang="ja-JP" altLang="en-US" dirty="0"/>
              <a:t>結論</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50764340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2980927"/>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kumimoji="1" lang="ja-JP" altLang="en-US" sz="2800" dirty="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lang="en-US" altLang="ja-JP" sz="3600" dirty="0" smtClean="0"/>
              <a:t>(((</a:t>
            </a:r>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457200" y="980728"/>
            <a:ext cx="6059016" cy="5145435"/>
          </a:xfrm>
        </p:spPr>
        <p:txBody>
          <a:bodyPr>
            <a:normAutofit/>
          </a:bodyPr>
          <a:lstStyle/>
          <a:p>
            <a:r>
              <a:rPr lang="en-US" altLang="ja-JP" sz="2000" dirty="0" smtClean="0"/>
              <a:t>[1]Russell </a:t>
            </a:r>
            <a:r>
              <a:rPr lang="en-US" altLang="ja-JP" sz="2000" dirty="0"/>
              <a:t>Connell, Peter </a:t>
            </a:r>
            <a:r>
              <a:rPr lang="en-US" altLang="ja-JP" sz="2000" dirty="0" smtClean="0"/>
              <a:t>Dawson , Alex </a:t>
            </a:r>
            <a:r>
              <a:rPr lang="en-US" altLang="ja-JP" sz="2000" dirty="0" err="1" smtClean="0"/>
              <a:t>Skvortsov</a:t>
            </a:r>
            <a:r>
              <a:rPr lang="en-US" altLang="ja-JP" sz="2000" dirty="0" smtClean="0"/>
              <a:t>, 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 </a:t>
            </a:r>
            <a:r>
              <a:rPr lang="en-US" altLang="ja-JP" sz="2000" dirty="0" err="1" smtClean="0"/>
              <a:t>Defence</a:t>
            </a:r>
            <a:r>
              <a:rPr lang="en-US" altLang="ja-JP" sz="2000" dirty="0" smtClean="0"/>
              <a:t> Science and Technology </a:t>
            </a:r>
            <a:r>
              <a:rPr lang="en-US" altLang="ja-JP" sz="2000" dirty="0" err="1" smtClean="0"/>
              <a:t>Orgnisation</a:t>
            </a:r>
            <a:r>
              <a:rPr lang="en-US" altLang="ja-JP" sz="2000" dirty="0" smtClean="0"/>
              <a:t>, Technical Report, 2009, AR-014-617.</a:t>
            </a:r>
          </a:p>
          <a:p>
            <a:r>
              <a:rPr lang="en-US" altLang="ja-JP" sz="2000" dirty="0" smtClean="0"/>
              <a:t>[2]Enrique Frias-Martinez z, Graham Williamson , Vanessa Frias-Martinez</a:t>
            </a:r>
            <a:r>
              <a:rPr lang="en-US" altLang="ja-JP" sz="2000" dirty="0"/>
              <a:t>,</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Information, Privacy, Security, Risk and Trust (PASSAT), </a:t>
            </a:r>
            <a:r>
              <a:rPr lang="en-US" altLang="ja-JP" sz="2000" i="1" dirty="0"/>
              <a:t>2011 IEEE Third International Conference on and 2011 IEEE Third International </a:t>
            </a:r>
            <a:r>
              <a:rPr lang="en-US" altLang="ja-JP" sz="2000" i="1" dirty="0" err="1"/>
              <a:t>Confernece</a:t>
            </a:r>
            <a:r>
              <a:rPr lang="en-US" altLang="ja-JP" sz="2000" i="1" dirty="0"/>
              <a:t> on Social Computing (</a:t>
            </a:r>
            <a:r>
              <a:rPr lang="en-US" altLang="ja-JP" sz="2000" i="1" dirty="0" err="1" smtClean="0"/>
              <a:t>SocialCom</a:t>
            </a:r>
            <a:r>
              <a:rPr lang="en-US" altLang="ja-JP" sz="2000" i="1" dirty="0" smtClean="0"/>
              <a:t>)</a:t>
            </a:r>
            <a:r>
              <a:rPr lang="en-US" altLang="ja-JP" sz="2000" dirty="0" smtClean="0"/>
              <a:t>, 9-11 Oct 2011, P57-64.</a:t>
            </a:r>
          </a:p>
          <a:p>
            <a:r>
              <a:rPr lang="en-US" altLang="ja-JP" sz="2000" dirty="0" smtClean="0"/>
              <a:t>[3]</a:t>
            </a:r>
            <a:r>
              <a:rPr lang="en-US" altLang="ja-JP" sz="2000" dirty="0" err="1" smtClean="0"/>
              <a:t>Ewens</a:t>
            </a:r>
            <a:r>
              <a:rPr lang="en-US" altLang="ja-JP" sz="2000" dirty="0" smtClean="0"/>
              <a:t>, Warren J, Mathematical Population Genetics 1, </a:t>
            </a:r>
            <a:r>
              <a:rPr lang="en-US" altLang="ja-JP" sz="2000" i="1" dirty="0" smtClean="0"/>
              <a:t>Biomathematics</a:t>
            </a:r>
            <a:r>
              <a:rPr lang="en-US" altLang="ja-JP" sz="2000" dirty="0" smtClean="0"/>
              <a:t>, 2</a:t>
            </a:r>
            <a:r>
              <a:rPr lang="en-US" altLang="ja-JP" sz="2000" baseline="30000" dirty="0" smtClean="0"/>
              <a:t>nd</a:t>
            </a:r>
            <a:r>
              <a:rPr lang="en-US" altLang="ja-JP" sz="20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7"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504"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658"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4328</TotalTime>
  <Words>2016</Words>
  <Application>Microsoft Office PowerPoint</Application>
  <PresentationFormat>画面に合わせる (4:3)</PresentationFormat>
  <Paragraphs>270</Paragraphs>
  <Slides>44</Slides>
  <Notes>31</Notes>
  <HiddenSlides>0</HiddenSlides>
  <MMClips>0</MMClips>
  <ScaleCrop>false</ScaleCrop>
  <HeadingPairs>
    <vt:vector size="4" baseType="variant">
      <vt:variant>
        <vt:lpstr>テーマ</vt:lpstr>
      </vt:variant>
      <vt:variant>
        <vt:i4>1</vt:i4>
      </vt:variant>
      <vt:variant>
        <vt:lpstr>スライド タイトル</vt:lpstr>
      </vt:variant>
      <vt:variant>
        <vt:i4>44</vt:i4>
      </vt:variant>
    </vt:vector>
  </HeadingPairs>
  <TitlesOfParts>
    <vt:vector size="45"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（（（抗原・抗体の電子タグ化</vt:lpstr>
      <vt:lpstr>電子タグの役割</vt:lpstr>
      <vt:lpstr>PowerPoint プレゼンテーション</vt:lpstr>
      <vt:lpstr>PowerPoint プレゼンテーション</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201</cp:revision>
  <cp:lastPrinted>2013-12-28T01:55:06Z</cp:lastPrinted>
  <dcterms:created xsi:type="dcterms:W3CDTF">2013-12-17T00:35:00Z</dcterms:created>
  <dcterms:modified xsi:type="dcterms:W3CDTF">2014-02-06T00:21:59Z</dcterms:modified>
</cp:coreProperties>
</file>