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0" r:id="rId3"/>
    <p:sldId id="323" r:id="rId4"/>
    <p:sldId id="322" r:id="rId5"/>
    <p:sldId id="321" r:id="rId6"/>
    <p:sldId id="324" r:id="rId7"/>
    <p:sldId id="326" r:id="rId8"/>
    <p:sldId id="303" r:id="rId9"/>
    <p:sldId id="304" r:id="rId10"/>
    <p:sldId id="305" r:id="rId11"/>
    <p:sldId id="306" r:id="rId12"/>
    <p:sldId id="313" r:id="rId13"/>
    <p:sldId id="307" r:id="rId14"/>
    <p:sldId id="308" r:id="rId15"/>
    <p:sldId id="309" r:id="rId16"/>
    <p:sldId id="311" r:id="rId17"/>
    <p:sldId id="310" r:id="rId18"/>
    <p:sldId id="312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5" r:id="rId27"/>
    <p:sldId id="269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714" autoAdjust="0"/>
  </p:normalViewPr>
  <p:slideViewPr>
    <p:cSldViewPr snapToGrid="0">
      <p:cViewPr varScale="1">
        <p:scale>
          <a:sx n="76" d="100"/>
          <a:sy n="76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37721-1188-47D5-9044-022ECE8C9E54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6F98-AD14-48F8-8B6B-9248A8B97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7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76F98-AD14-48F8-8B6B-9248A8B97F8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17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74B-3865-4C52-8BB2-B1080AE4813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98654"/>
            <a:ext cx="9144000" cy="3707843"/>
          </a:xfrm>
        </p:spPr>
        <p:txBody>
          <a:bodyPr>
            <a:normAutofit fontScale="90000"/>
          </a:bodyPr>
          <a:lstStyle/>
          <a:p>
            <a:r>
              <a:rPr lang="en-US" dirty="0"/>
              <a:t>Learn </a:t>
            </a:r>
            <a:r>
              <a:rPr lang="en-US" dirty="0" smtClean="0"/>
              <a:t>Apache Spark “checkpoint”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 source code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086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b="1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Feb 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053529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// </a:t>
            </a:r>
            <a:r>
              <a:rPr lang="en-US" dirty="0"/>
              <a:t>Takes the first leaf partitioning whenever we see a `</a:t>
            </a:r>
            <a:r>
              <a:rPr lang="en-US" dirty="0" err="1"/>
              <a:t>PartitioningCollection</a:t>
            </a:r>
            <a:r>
              <a:rPr lang="en-US" dirty="0"/>
              <a:t>`. Otherwise the</a:t>
            </a:r>
          </a:p>
          <a:p>
            <a:r>
              <a:rPr lang="en-US" dirty="0"/>
              <a:t>      // size of `</a:t>
            </a:r>
            <a:r>
              <a:rPr lang="en-US" dirty="0" err="1"/>
              <a:t>PartitioningCollection</a:t>
            </a:r>
            <a:r>
              <a:rPr lang="en-US" dirty="0"/>
              <a:t>` may grow exponentially for queries involving deep inner</a:t>
            </a:r>
          </a:p>
          <a:p>
            <a:r>
              <a:rPr lang="en-US" dirty="0"/>
              <a:t>      // </a:t>
            </a:r>
            <a:r>
              <a:rPr lang="en-US" dirty="0" smtClean="0"/>
              <a:t>joins</a:t>
            </a:r>
            <a:r>
              <a:rPr lang="en-US" dirty="0"/>
              <a:t>.</a:t>
            </a:r>
          </a:p>
          <a:p>
            <a:r>
              <a:rPr lang="en-US" dirty="0"/>
              <a:t>  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firstLeafPartitioning</a:t>
            </a:r>
            <a:r>
              <a:rPr lang="en-US" dirty="0"/>
              <a:t>(partitioning: Partitioning): Partitioning = {</a:t>
            </a:r>
          </a:p>
          <a:p>
            <a:r>
              <a:rPr lang="en-US" dirty="0"/>
              <a:t>        partitioning match {</a:t>
            </a:r>
          </a:p>
          <a:p>
            <a:r>
              <a:rPr lang="en-US" dirty="0"/>
              <a:t>          case p: </a:t>
            </a:r>
            <a:r>
              <a:rPr lang="en-US" dirty="0" err="1"/>
              <a:t>PartitioningCollection</a:t>
            </a:r>
            <a:r>
              <a:rPr lang="en-US" dirty="0"/>
              <a:t> =&gt; </a:t>
            </a:r>
            <a:r>
              <a:rPr lang="en-US" dirty="0" err="1"/>
              <a:t>firstLeafPartitioning</a:t>
            </a:r>
            <a:r>
              <a:rPr lang="en-US" dirty="0"/>
              <a:t>(</a:t>
            </a:r>
            <a:r>
              <a:rPr lang="en-US" dirty="0" err="1"/>
              <a:t>p.partitionings.head</a:t>
            </a:r>
            <a:r>
              <a:rPr lang="en-US" dirty="0"/>
              <a:t>)</a:t>
            </a:r>
          </a:p>
          <a:p>
            <a:r>
              <a:rPr lang="en-US" dirty="0"/>
              <a:t>          case p =&gt; p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}</a:t>
            </a:r>
          </a:p>
          <a:p>
            <a:r>
              <a:rPr lang="en-US" dirty="0" smtClean="0"/>
              <a:t>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outputPartitioning</a:t>
            </a:r>
            <a:r>
              <a:rPr lang="en-US" dirty="0"/>
              <a:t> = </a:t>
            </a:r>
            <a:r>
              <a:rPr lang="en-US" dirty="0" err="1"/>
              <a:t>firstLeafPartitioning</a:t>
            </a:r>
            <a:r>
              <a:rPr lang="en-US" dirty="0"/>
              <a:t>(</a:t>
            </a:r>
            <a:r>
              <a:rPr lang="en-US" dirty="0" err="1"/>
              <a:t>physicalPlan.outputPartitioning</a:t>
            </a:r>
            <a:r>
              <a:rPr lang="en-US" dirty="0"/>
              <a:t>)</a:t>
            </a:r>
          </a:p>
          <a:p>
            <a:r>
              <a:rPr lang="en-US" dirty="0" smtClean="0"/>
              <a:t>      </a:t>
            </a:r>
            <a:r>
              <a:rPr lang="en-US" dirty="0" err="1"/>
              <a:t>Dataset.ofRows</a:t>
            </a:r>
            <a:r>
              <a:rPr lang="en-US" dirty="0"/>
              <a:t>(</a:t>
            </a:r>
          </a:p>
          <a:p>
            <a:r>
              <a:rPr lang="en-US" dirty="0"/>
              <a:t>        </a:t>
            </a:r>
            <a:r>
              <a:rPr lang="en-US" dirty="0" err="1"/>
              <a:t>sparkSession</a:t>
            </a:r>
            <a:r>
              <a:rPr lang="en-US" dirty="0"/>
              <a:t>,</a:t>
            </a:r>
          </a:p>
          <a:p>
            <a:r>
              <a:rPr lang="en-US" b="1" dirty="0"/>
              <a:t>        </a:t>
            </a:r>
            <a:r>
              <a:rPr lang="en-US" b="1" dirty="0" err="1"/>
              <a:t>LogicalRDD</a:t>
            </a:r>
            <a:r>
              <a:rPr lang="en-US" dirty="0"/>
              <a:t>(</a:t>
            </a:r>
          </a:p>
          <a:p>
            <a:r>
              <a:rPr lang="en-US" dirty="0"/>
              <a:t>          </a:t>
            </a:r>
            <a:r>
              <a:rPr lang="en-US" dirty="0" err="1"/>
              <a:t>logicalPlan.output</a:t>
            </a:r>
            <a:r>
              <a:rPr lang="en-US" dirty="0"/>
              <a:t>,</a:t>
            </a:r>
          </a:p>
          <a:p>
            <a:r>
              <a:rPr lang="en-US" b="1" dirty="0"/>
              <a:t>          </a:t>
            </a:r>
            <a:r>
              <a:rPr lang="en-US" b="1" dirty="0" err="1"/>
              <a:t>internalRdd</a:t>
            </a:r>
            <a:r>
              <a:rPr lang="en-US" dirty="0"/>
              <a:t>,</a:t>
            </a:r>
          </a:p>
          <a:p>
            <a:r>
              <a:rPr lang="en-US" dirty="0"/>
              <a:t>          </a:t>
            </a:r>
            <a:r>
              <a:rPr lang="en-US" dirty="0" err="1"/>
              <a:t>outputPartitioning</a:t>
            </a:r>
            <a:r>
              <a:rPr lang="en-US" dirty="0"/>
              <a:t>,</a:t>
            </a:r>
          </a:p>
          <a:p>
            <a:r>
              <a:rPr lang="en-US" dirty="0"/>
              <a:t>          </a:t>
            </a:r>
            <a:r>
              <a:rPr lang="en-US" dirty="0" err="1"/>
              <a:t>physicalPlan.outputOrdering</a:t>
            </a:r>
            <a:r>
              <a:rPr lang="en-US" dirty="0"/>
              <a:t>,</a:t>
            </a:r>
          </a:p>
          <a:p>
            <a:r>
              <a:rPr lang="en-US" dirty="0"/>
              <a:t>          </a:t>
            </a:r>
            <a:r>
              <a:rPr lang="en-US" dirty="0" err="1"/>
              <a:t>isStreaming</a:t>
            </a:r>
            <a:endParaRPr lang="en-US" dirty="0"/>
          </a:p>
          <a:p>
            <a:r>
              <a:rPr lang="en-US" dirty="0"/>
              <a:t>        )(</a:t>
            </a:r>
            <a:r>
              <a:rPr lang="en-US" dirty="0" err="1"/>
              <a:t>sparkSession</a:t>
            </a:r>
            <a:r>
              <a:rPr lang="en-US" dirty="0"/>
              <a:t>)).as[T]</a:t>
            </a:r>
          </a:p>
          <a:p>
            <a:r>
              <a:rPr lang="en-US" dirty="0"/>
              <a:t>    }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-1"/>
            <a:ext cx="12192000" cy="10535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Class Dataset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13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4738"/>
          </a:xfrm>
        </p:spPr>
        <p:txBody>
          <a:bodyPr/>
          <a:lstStyle/>
          <a:p>
            <a:pPr algn="ctr"/>
            <a:r>
              <a:rPr lang="en-US" dirty="0" smtClean="0"/>
              <a:t>Class RDD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241078"/>
            <a:ext cx="12192000" cy="56015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checkpointing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</a:t>
            </a:r>
            <a:r>
              <a:rPr kumimoji="0" lang="en-US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SparkContext#setCheckpointDir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been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RDD.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strongly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recommended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persisted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saving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recomputation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RDDCheckpointData.synchronized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NOTE: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complexities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downstream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ensuring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children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correct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revisit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consideration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checkpointDir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.isEmpty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checkpointData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.isEmpty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checkpointData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ReliableRDDCheckpointData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ReliableRDDCheckpointData</a:t>
            </a:r>
            <a:r>
              <a:rPr lang="en-US" alt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subclass of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RDDCheckpointData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7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948690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  * Performs the </a:t>
            </a:r>
            <a:r>
              <a:rPr lang="en-US" dirty="0" err="1"/>
              <a:t>checkpointing</a:t>
            </a:r>
            <a:r>
              <a:rPr lang="en-US" dirty="0"/>
              <a:t> of this RDD by saving this. It is called after a job using this RDD</a:t>
            </a:r>
          </a:p>
          <a:p>
            <a:r>
              <a:rPr lang="en-US" dirty="0"/>
              <a:t>   * has completed (therefore the RDD has been materialized and potentially stored in memory).</a:t>
            </a:r>
          </a:p>
          <a:p>
            <a:r>
              <a:rPr lang="en-US" dirty="0"/>
              <a:t>   * </a:t>
            </a:r>
            <a:r>
              <a:rPr lang="en-US" dirty="0" err="1"/>
              <a:t>doCheckpoint</a:t>
            </a:r>
            <a:r>
              <a:rPr lang="en-US" dirty="0"/>
              <a:t>() is called recursively on the parent RDDs.</a:t>
            </a:r>
          </a:p>
          <a:p>
            <a:r>
              <a:rPr lang="en-US" dirty="0"/>
              <a:t>   */</a:t>
            </a:r>
          </a:p>
          <a:p>
            <a:r>
              <a:rPr lang="en-US" dirty="0"/>
              <a:t>  private[spark]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doCheckpoint</a:t>
            </a:r>
            <a:r>
              <a:rPr lang="en-US" dirty="0"/>
              <a:t>(): Unit = {</a:t>
            </a:r>
          </a:p>
          <a:p>
            <a:r>
              <a:rPr lang="en-US" dirty="0"/>
              <a:t>    </a:t>
            </a:r>
            <a:r>
              <a:rPr lang="en-US" dirty="0" err="1"/>
              <a:t>RDDOperationScope.withScope</a:t>
            </a:r>
            <a:r>
              <a:rPr lang="en-US" dirty="0"/>
              <a:t>(</a:t>
            </a:r>
            <a:r>
              <a:rPr lang="en-US" dirty="0" err="1"/>
              <a:t>sc</a:t>
            </a:r>
            <a:r>
              <a:rPr lang="en-US" dirty="0"/>
              <a:t>, "checkpoint", </a:t>
            </a:r>
            <a:r>
              <a:rPr lang="en-US" dirty="0" err="1"/>
              <a:t>allowNesting</a:t>
            </a:r>
            <a:r>
              <a:rPr lang="en-US" dirty="0"/>
              <a:t> = false, </a:t>
            </a:r>
            <a:r>
              <a:rPr lang="en-US" dirty="0" err="1"/>
              <a:t>ignoreParent</a:t>
            </a:r>
            <a:r>
              <a:rPr lang="en-US" dirty="0"/>
              <a:t> = true) {</a:t>
            </a:r>
          </a:p>
          <a:p>
            <a:r>
              <a:rPr lang="en-US" dirty="0"/>
              <a:t>      if (!</a:t>
            </a:r>
            <a:r>
              <a:rPr lang="en-US" dirty="0" err="1"/>
              <a:t>doCheckpointCalled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doCheckpointCalled</a:t>
            </a:r>
            <a:r>
              <a:rPr lang="en-US" dirty="0"/>
              <a:t> = true</a:t>
            </a:r>
          </a:p>
          <a:p>
            <a:r>
              <a:rPr lang="en-US" dirty="0"/>
              <a:t>        if (</a:t>
            </a:r>
            <a:r>
              <a:rPr lang="en-US" dirty="0" err="1"/>
              <a:t>checkpointData.isDefined</a:t>
            </a:r>
            <a:r>
              <a:rPr lang="en-US" dirty="0"/>
              <a:t>) {</a:t>
            </a:r>
          </a:p>
          <a:p>
            <a:r>
              <a:rPr lang="en-US" dirty="0"/>
              <a:t>          if (</a:t>
            </a:r>
            <a:r>
              <a:rPr lang="en-US" dirty="0" err="1"/>
              <a:t>checkpointAllMarkedAncestors</a:t>
            </a:r>
            <a:r>
              <a:rPr lang="en-US" dirty="0"/>
              <a:t>) {</a:t>
            </a:r>
          </a:p>
          <a:p>
            <a:r>
              <a:rPr lang="en-US" dirty="0"/>
              <a:t>            // TODO We can collect all the RDDs that needs to be </a:t>
            </a:r>
            <a:r>
              <a:rPr lang="en-US" dirty="0" err="1"/>
              <a:t>checkpointed</a:t>
            </a:r>
            <a:r>
              <a:rPr lang="en-US" dirty="0"/>
              <a:t>, and then checkpoint</a:t>
            </a:r>
          </a:p>
          <a:p>
            <a:r>
              <a:rPr lang="en-US" dirty="0"/>
              <a:t>            // them in parallel.</a:t>
            </a:r>
          </a:p>
          <a:p>
            <a:r>
              <a:rPr lang="en-US" dirty="0"/>
              <a:t>            // Checkpoint parents first because our lineage will be truncated after we</a:t>
            </a:r>
          </a:p>
          <a:p>
            <a:r>
              <a:rPr lang="en-US" dirty="0"/>
              <a:t>            // checkpoint ourselves</a:t>
            </a:r>
          </a:p>
          <a:p>
            <a:r>
              <a:rPr lang="en-US" dirty="0"/>
              <a:t>            </a:t>
            </a:r>
            <a:r>
              <a:rPr lang="en-US" dirty="0" err="1"/>
              <a:t>dependencies.foreach</a:t>
            </a:r>
            <a:r>
              <a:rPr lang="en-US" dirty="0"/>
              <a:t>(_.</a:t>
            </a:r>
            <a:r>
              <a:rPr lang="en-US" dirty="0" err="1"/>
              <a:t>rdd.doCheckpoint</a:t>
            </a:r>
            <a:r>
              <a:rPr lang="en-US" dirty="0"/>
              <a:t>())</a:t>
            </a:r>
          </a:p>
          <a:p>
            <a:r>
              <a:rPr lang="en-US" dirty="0"/>
              <a:t>          }</a:t>
            </a:r>
          </a:p>
          <a:p>
            <a:r>
              <a:rPr lang="en-US" b="1" dirty="0"/>
              <a:t>          </a:t>
            </a:r>
            <a:r>
              <a:rPr lang="en-US" b="1" dirty="0" err="1"/>
              <a:t>checkpointData.get.checkpoint</a:t>
            </a:r>
            <a:r>
              <a:rPr lang="en-US" b="1" dirty="0"/>
              <a:t>()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</a:t>
            </a:r>
            <a:r>
              <a:rPr lang="en-US" dirty="0" err="1"/>
              <a:t>dependencies.foreach</a:t>
            </a:r>
            <a:r>
              <a:rPr lang="en-US" dirty="0"/>
              <a:t>(_.</a:t>
            </a:r>
            <a:r>
              <a:rPr lang="en-US" dirty="0" err="1"/>
              <a:t>rdd.doCheckpoint</a:t>
            </a:r>
            <a:r>
              <a:rPr lang="en-US" dirty="0"/>
              <a:t>())</a:t>
            </a:r>
          </a:p>
          <a:p>
            <a:r>
              <a:rPr lang="en-US" dirty="0"/>
              <a:t>   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10048"/>
            <a:ext cx="12192000" cy="10651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Class RDD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9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785844"/>
            <a:ext cx="1229248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runJob</a:t>
            </a:r>
            <a:r>
              <a:rPr lang="en-US" sz="2200" dirty="0"/>
              <a:t>[T, U: </a:t>
            </a:r>
            <a:r>
              <a:rPr lang="en-US" sz="2200" dirty="0" err="1"/>
              <a:t>ClassTag</a:t>
            </a:r>
            <a:r>
              <a:rPr lang="en-US" sz="2200" dirty="0"/>
              <a:t>](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rdd</a:t>
            </a:r>
            <a:r>
              <a:rPr lang="en-US" sz="2200" dirty="0"/>
              <a:t>: RDD[T],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func</a:t>
            </a:r>
            <a:r>
              <a:rPr lang="en-US" sz="2200" dirty="0"/>
              <a:t>: (</a:t>
            </a:r>
            <a:r>
              <a:rPr lang="en-US" sz="2200" dirty="0" err="1"/>
              <a:t>TaskContext</a:t>
            </a:r>
            <a:r>
              <a:rPr lang="en-US" sz="2200" dirty="0"/>
              <a:t>, Iterator[T]) =&gt; U,</a:t>
            </a:r>
          </a:p>
          <a:p>
            <a:r>
              <a:rPr lang="en-US" sz="2200" dirty="0"/>
              <a:t>      partitions: </a:t>
            </a:r>
            <a:r>
              <a:rPr lang="en-US" sz="2200" dirty="0" err="1"/>
              <a:t>Seq</a:t>
            </a:r>
            <a:r>
              <a:rPr lang="en-US" sz="2200" dirty="0"/>
              <a:t>[</a:t>
            </a:r>
            <a:r>
              <a:rPr lang="en-US" sz="2200" dirty="0" err="1"/>
              <a:t>Int</a:t>
            </a:r>
            <a:r>
              <a:rPr lang="en-US" sz="2200" dirty="0"/>
              <a:t>],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resultHandler</a:t>
            </a:r>
            <a:r>
              <a:rPr lang="en-US" sz="2200" dirty="0"/>
              <a:t>: (</a:t>
            </a:r>
            <a:r>
              <a:rPr lang="en-US" sz="2200" dirty="0" err="1"/>
              <a:t>Int</a:t>
            </a:r>
            <a:r>
              <a:rPr lang="en-US" sz="2200" dirty="0"/>
              <a:t>, U) =&gt; Unit): Unit = {</a:t>
            </a:r>
          </a:p>
          <a:p>
            <a:r>
              <a:rPr lang="en-US" sz="2200" dirty="0"/>
              <a:t>    if (</a:t>
            </a:r>
            <a:r>
              <a:rPr lang="en-US" sz="2200" dirty="0" err="1"/>
              <a:t>stopped.get</a:t>
            </a:r>
            <a:r>
              <a:rPr lang="en-US" sz="2200" dirty="0"/>
              <a:t>()) {</a:t>
            </a:r>
          </a:p>
          <a:p>
            <a:r>
              <a:rPr lang="en-US" sz="2200" dirty="0"/>
              <a:t>      throw new </a:t>
            </a:r>
            <a:r>
              <a:rPr lang="en-US" sz="2200" dirty="0" err="1"/>
              <a:t>IllegalStateException</a:t>
            </a:r>
            <a:r>
              <a:rPr lang="en-US" sz="2200" dirty="0"/>
              <a:t>("</a:t>
            </a:r>
            <a:r>
              <a:rPr lang="en-US" sz="2200" dirty="0" err="1"/>
              <a:t>SparkContext</a:t>
            </a:r>
            <a:r>
              <a:rPr lang="en-US" sz="2200" dirty="0"/>
              <a:t> has been shutdown")</a:t>
            </a:r>
          </a:p>
          <a:p>
            <a:r>
              <a:rPr lang="en-US" sz="2200" dirty="0"/>
              <a:t>    }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val</a:t>
            </a:r>
            <a:r>
              <a:rPr lang="en-US" sz="2200" dirty="0"/>
              <a:t> </a:t>
            </a:r>
            <a:r>
              <a:rPr lang="en-US" sz="2200" dirty="0" err="1"/>
              <a:t>callSite</a:t>
            </a:r>
            <a:r>
              <a:rPr lang="en-US" sz="2200" dirty="0"/>
              <a:t> = </a:t>
            </a:r>
            <a:r>
              <a:rPr lang="en-US" sz="2200" dirty="0" err="1"/>
              <a:t>getCallSite</a:t>
            </a:r>
            <a:endParaRPr lang="en-US" sz="2200" dirty="0"/>
          </a:p>
          <a:p>
            <a:r>
              <a:rPr lang="en-US" sz="2200" dirty="0"/>
              <a:t>    </a:t>
            </a:r>
            <a:r>
              <a:rPr lang="en-US" sz="2200" dirty="0" err="1"/>
              <a:t>val</a:t>
            </a:r>
            <a:r>
              <a:rPr lang="en-US" sz="2200" dirty="0"/>
              <a:t> </a:t>
            </a:r>
            <a:r>
              <a:rPr lang="en-US" sz="2200" dirty="0" err="1"/>
              <a:t>cleanedFunc</a:t>
            </a:r>
            <a:r>
              <a:rPr lang="en-US" sz="2200" dirty="0"/>
              <a:t> = clean(</a:t>
            </a:r>
            <a:r>
              <a:rPr lang="en-US" sz="2200" dirty="0" err="1"/>
              <a:t>func</a:t>
            </a:r>
            <a:r>
              <a:rPr lang="en-US" sz="2200" dirty="0"/>
              <a:t>)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logInfo</a:t>
            </a:r>
            <a:r>
              <a:rPr lang="en-US" sz="2200" dirty="0"/>
              <a:t>("Starting job: " + </a:t>
            </a:r>
            <a:r>
              <a:rPr lang="en-US" sz="2200" dirty="0" err="1"/>
              <a:t>callSite.shortForm</a:t>
            </a:r>
            <a:r>
              <a:rPr lang="en-US" sz="2200" dirty="0"/>
              <a:t>)</a:t>
            </a:r>
          </a:p>
          <a:p>
            <a:r>
              <a:rPr lang="en-US" sz="2200" dirty="0"/>
              <a:t>    if (</a:t>
            </a:r>
            <a:r>
              <a:rPr lang="en-US" sz="2200" dirty="0" err="1"/>
              <a:t>conf.getBoolean</a:t>
            </a:r>
            <a:r>
              <a:rPr lang="en-US" sz="2200" dirty="0"/>
              <a:t>("</a:t>
            </a:r>
            <a:r>
              <a:rPr lang="en-US" sz="2200" dirty="0" err="1"/>
              <a:t>spark.logLineage</a:t>
            </a:r>
            <a:r>
              <a:rPr lang="en-US" sz="2200" dirty="0"/>
              <a:t>", false)) {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logInfo</a:t>
            </a:r>
            <a:r>
              <a:rPr lang="en-US" sz="2200" dirty="0"/>
              <a:t>("RDD's recursive dependencies:\n" + </a:t>
            </a:r>
            <a:r>
              <a:rPr lang="en-US" sz="2200" dirty="0" err="1"/>
              <a:t>rdd.toDebugString</a:t>
            </a:r>
            <a:r>
              <a:rPr lang="en-US" sz="2200" dirty="0"/>
              <a:t>)</a:t>
            </a:r>
          </a:p>
          <a:p>
            <a:r>
              <a:rPr lang="en-US" sz="2200" dirty="0"/>
              <a:t>    }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dagScheduler.runJob</a:t>
            </a:r>
            <a:r>
              <a:rPr lang="en-US" sz="2200" dirty="0"/>
              <a:t>(</a:t>
            </a:r>
            <a:r>
              <a:rPr lang="en-US" sz="2200" dirty="0" err="1"/>
              <a:t>rdd</a:t>
            </a:r>
            <a:r>
              <a:rPr lang="en-US" sz="2200" dirty="0"/>
              <a:t>, </a:t>
            </a:r>
            <a:r>
              <a:rPr lang="en-US" sz="2200" dirty="0" err="1"/>
              <a:t>cleanedFunc</a:t>
            </a:r>
            <a:r>
              <a:rPr lang="en-US" sz="2200" dirty="0"/>
              <a:t>, partitions, </a:t>
            </a:r>
            <a:r>
              <a:rPr lang="en-US" sz="2200" dirty="0" err="1"/>
              <a:t>callSite</a:t>
            </a:r>
            <a:r>
              <a:rPr lang="en-US" sz="2200" dirty="0"/>
              <a:t>, </a:t>
            </a:r>
            <a:r>
              <a:rPr lang="en-US" sz="2200" dirty="0" err="1"/>
              <a:t>resultHandler</a:t>
            </a:r>
            <a:r>
              <a:rPr lang="en-US" sz="2200" dirty="0"/>
              <a:t>, </a:t>
            </a:r>
            <a:r>
              <a:rPr lang="en-US" sz="2200" dirty="0" err="1"/>
              <a:t>localProperties.get</a:t>
            </a:r>
            <a:r>
              <a:rPr lang="en-US" sz="2200" dirty="0"/>
              <a:t>)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progressBar.foreach</a:t>
            </a:r>
            <a:r>
              <a:rPr lang="en-US" sz="2200" dirty="0"/>
              <a:t>(_.</a:t>
            </a:r>
            <a:r>
              <a:rPr lang="en-US" sz="2200" dirty="0" err="1"/>
              <a:t>finishAll</a:t>
            </a:r>
            <a:r>
              <a:rPr lang="en-US" sz="2200" dirty="0"/>
              <a:t>())</a:t>
            </a:r>
          </a:p>
          <a:p>
            <a:r>
              <a:rPr lang="en-US" sz="2200" dirty="0"/>
              <a:t>    </a:t>
            </a:r>
            <a:r>
              <a:rPr lang="en-US" sz="2200" b="1" dirty="0" err="1"/>
              <a:t>rdd.doCheckpoint</a:t>
            </a:r>
            <a:r>
              <a:rPr lang="en-US" sz="2200" b="1" dirty="0"/>
              <a:t>()</a:t>
            </a:r>
          </a:p>
          <a:p>
            <a:r>
              <a:rPr lang="en-US" sz="2200" b="1" dirty="0"/>
              <a:t>  }</a:t>
            </a:r>
            <a:endParaRPr lang="ru-RU" sz="2200" b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10048"/>
            <a:ext cx="12192000" cy="10651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Class </a:t>
            </a:r>
            <a:r>
              <a:rPr lang="en-US" dirty="0" err="1"/>
              <a:t>SparkContext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7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04835"/>
          </a:xfrm>
        </p:spPr>
        <p:txBody>
          <a:bodyPr/>
          <a:lstStyle/>
          <a:p>
            <a:pPr algn="ctr"/>
            <a:r>
              <a:rPr lang="en-US" dirty="0" smtClean="0"/>
              <a:t>Class RDD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" y="917912"/>
            <a:ext cx="1219199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private[spark]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doCheckpoint</a:t>
            </a:r>
            <a:r>
              <a:rPr lang="en-US" sz="2000" dirty="0"/>
              <a:t>(): Unit =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RDDOperationScope.withScope</a:t>
            </a:r>
            <a:r>
              <a:rPr lang="en-US" sz="2000" dirty="0"/>
              <a:t>(</a:t>
            </a:r>
            <a:r>
              <a:rPr lang="en-US" sz="2000" dirty="0" err="1"/>
              <a:t>sc</a:t>
            </a:r>
            <a:r>
              <a:rPr lang="en-US" sz="2000" dirty="0"/>
              <a:t>, "checkpoint", </a:t>
            </a:r>
            <a:r>
              <a:rPr lang="en-US" sz="2000" dirty="0" err="1"/>
              <a:t>allowNesting</a:t>
            </a:r>
            <a:r>
              <a:rPr lang="en-US" sz="2000" dirty="0"/>
              <a:t> = false, </a:t>
            </a:r>
            <a:r>
              <a:rPr lang="en-US" sz="2000" dirty="0" err="1"/>
              <a:t>ignoreParent</a:t>
            </a:r>
            <a:r>
              <a:rPr lang="en-US" sz="2000" dirty="0"/>
              <a:t> = true) {</a:t>
            </a:r>
          </a:p>
          <a:p>
            <a:r>
              <a:rPr lang="en-US" sz="2000" dirty="0"/>
              <a:t>      if (!</a:t>
            </a:r>
            <a:r>
              <a:rPr lang="en-US" sz="2000" dirty="0" err="1"/>
              <a:t>doCheckpointCalled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doCheckpointCalled</a:t>
            </a:r>
            <a:r>
              <a:rPr lang="en-US" sz="2000" dirty="0"/>
              <a:t> = true</a:t>
            </a:r>
          </a:p>
          <a:p>
            <a:r>
              <a:rPr lang="en-US" sz="2000" dirty="0"/>
              <a:t>        if (</a:t>
            </a:r>
            <a:r>
              <a:rPr lang="en-US" sz="2000" dirty="0" err="1"/>
              <a:t>checkpointData.isDefined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  if (</a:t>
            </a:r>
            <a:r>
              <a:rPr lang="en-US" sz="2000" dirty="0" err="1"/>
              <a:t>checkpointAllMarkedAncestors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    // TODO We can collect all the RDDs that needs to be </a:t>
            </a:r>
            <a:r>
              <a:rPr lang="en-US" sz="2000" dirty="0" err="1"/>
              <a:t>checkpointed</a:t>
            </a:r>
            <a:r>
              <a:rPr lang="en-US" sz="2000" dirty="0"/>
              <a:t>, and then checkpoint</a:t>
            </a:r>
          </a:p>
          <a:p>
            <a:r>
              <a:rPr lang="en-US" sz="2000" dirty="0"/>
              <a:t>            // them in parallel.</a:t>
            </a:r>
          </a:p>
          <a:p>
            <a:r>
              <a:rPr lang="en-US" sz="2000" dirty="0"/>
              <a:t>            // Checkpoint parents first because our lineage will be truncated after we</a:t>
            </a:r>
          </a:p>
          <a:p>
            <a:r>
              <a:rPr lang="en-US" sz="2000" dirty="0"/>
              <a:t>            // checkpoint ourselves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dependencies.foreach</a:t>
            </a:r>
            <a:r>
              <a:rPr lang="en-US" sz="2000" dirty="0"/>
              <a:t>(_.</a:t>
            </a:r>
            <a:r>
              <a:rPr lang="en-US" sz="2000" dirty="0" err="1"/>
              <a:t>rdd.doCheckpoint</a:t>
            </a:r>
            <a:r>
              <a:rPr lang="en-US" sz="2000" dirty="0"/>
              <a:t>())</a:t>
            </a:r>
          </a:p>
          <a:p>
            <a:r>
              <a:rPr lang="en-US" sz="2000" dirty="0"/>
              <a:t>          }</a:t>
            </a:r>
          </a:p>
          <a:p>
            <a:r>
              <a:rPr lang="en-US" sz="2000" dirty="0"/>
              <a:t>          </a:t>
            </a:r>
            <a:r>
              <a:rPr lang="en-US" sz="2000" b="1" dirty="0" err="1"/>
              <a:t>checkpointData.get.checkpoint</a:t>
            </a:r>
            <a:r>
              <a:rPr lang="en-US" sz="2000" b="1" dirty="0"/>
              <a:t>()</a:t>
            </a:r>
          </a:p>
          <a:p>
            <a:r>
              <a:rPr lang="en-US" sz="2000" dirty="0"/>
              <a:t>        } else {</a:t>
            </a:r>
          </a:p>
          <a:p>
            <a:r>
              <a:rPr lang="en-US" sz="2000" dirty="0"/>
              <a:t>          </a:t>
            </a:r>
            <a:r>
              <a:rPr lang="en-US" sz="2000" dirty="0" err="1"/>
              <a:t>dependencies.foreach</a:t>
            </a:r>
            <a:r>
              <a:rPr lang="en-US" sz="2000" dirty="0"/>
              <a:t>(_.</a:t>
            </a:r>
            <a:r>
              <a:rPr lang="en-US" sz="2000" dirty="0" err="1"/>
              <a:t>rdd.doCheckpoint</a:t>
            </a:r>
            <a:r>
              <a:rPr lang="en-US" sz="2000" dirty="0"/>
              <a:t>())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      }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491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71691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  * Materialize this RDD and persist its content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   * This is called immediately after the first action invoked on this RDD has completed.</a:t>
            </a:r>
          </a:p>
          <a:p>
            <a:r>
              <a:rPr lang="en-US" dirty="0" smtClean="0"/>
              <a:t>   </a:t>
            </a:r>
            <a:r>
              <a:rPr lang="en-US" dirty="0"/>
              <a:t>*/</a:t>
            </a:r>
          </a:p>
          <a:p>
            <a:r>
              <a:rPr lang="en-US" dirty="0"/>
              <a:t>  final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/>
              <a:t>checkpoint</a:t>
            </a:r>
            <a:r>
              <a:rPr lang="en-US" dirty="0"/>
              <a:t>(): </a:t>
            </a:r>
            <a:r>
              <a:rPr lang="en-US" b="1" dirty="0"/>
              <a:t>Unit</a:t>
            </a:r>
            <a:r>
              <a:rPr lang="en-US" dirty="0"/>
              <a:t> = {</a:t>
            </a:r>
          </a:p>
          <a:p>
            <a:r>
              <a:rPr lang="en-US" dirty="0"/>
              <a:t>    // Guard against multiple threads </a:t>
            </a:r>
            <a:r>
              <a:rPr lang="en-US" dirty="0" err="1"/>
              <a:t>checkpointing</a:t>
            </a:r>
            <a:r>
              <a:rPr lang="en-US" dirty="0"/>
              <a:t> the same RDD by</a:t>
            </a:r>
          </a:p>
          <a:p>
            <a:r>
              <a:rPr lang="en-US" dirty="0"/>
              <a:t>    // atomically flipping the state of this </a:t>
            </a:r>
            <a:r>
              <a:rPr lang="en-US" dirty="0" err="1"/>
              <a:t>RDDCheckpointData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RDDCheckpointData.synchronized</a:t>
            </a:r>
            <a:r>
              <a:rPr lang="en-US" dirty="0"/>
              <a:t> {</a:t>
            </a:r>
          </a:p>
          <a:p>
            <a:r>
              <a:rPr lang="en-US" dirty="0"/>
              <a:t>      if (</a:t>
            </a:r>
            <a:r>
              <a:rPr lang="en-US" dirty="0" err="1"/>
              <a:t>cpState</a:t>
            </a:r>
            <a:r>
              <a:rPr lang="en-US" dirty="0"/>
              <a:t> == Initialized) {</a:t>
            </a:r>
          </a:p>
          <a:p>
            <a:r>
              <a:rPr lang="en-US" dirty="0"/>
              <a:t>        </a:t>
            </a:r>
            <a:r>
              <a:rPr lang="en-US" dirty="0" err="1"/>
              <a:t>cpState</a:t>
            </a:r>
            <a:r>
              <a:rPr lang="en-US" dirty="0"/>
              <a:t> = </a:t>
            </a:r>
            <a:r>
              <a:rPr lang="en-US" dirty="0" err="1"/>
              <a:t>CheckpointingInProgress</a:t>
            </a:r>
            <a:endParaRPr lang="en-US" dirty="0"/>
          </a:p>
          <a:p>
            <a:r>
              <a:rPr lang="en-US" dirty="0"/>
              <a:t>      } else {</a:t>
            </a:r>
          </a:p>
          <a:p>
            <a:r>
              <a:rPr lang="en-US" dirty="0"/>
              <a:t>        return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r>
              <a:rPr lang="en-US" b="1" dirty="0" smtClean="0"/>
              <a:t>   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newRDD</a:t>
            </a:r>
            <a:r>
              <a:rPr lang="en-US" b="1" dirty="0"/>
              <a:t> = </a:t>
            </a:r>
            <a:r>
              <a:rPr lang="en-US" b="1" dirty="0" err="1"/>
              <a:t>doCheckpoint</a:t>
            </a:r>
            <a:r>
              <a:rPr lang="en-US" b="1" dirty="0"/>
              <a:t>()</a:t>
            </a:r>
          </a:p>
          <a:p>
            <a:r>
              <a:rPr lang="en-US" dirty="0" smtClean="0"/>
              <a:t>    </a:t>
            </a:r>
            <a:r>
              <a:rPr lang="en-US" dirty="0"/>
              <a:t>// Update our state and truncate the RDD lineage</a:t>
            </a:r>
          </a:p>
          <a:p>
            <a:r>
              <a:rPr lang="en-US" dirty="0"/>
              <a:t>    </a:t>
            </a:r>
            <a:r>
              <a:rPr lang="en-US" dirty="0" err="1"/>
              <a:t>RDDCheckpointData.synchronized</a:t>
            </a:r>
            <a:r>
              <a:rPr lang="en-US" dirty="0"/>
              <a:t> {</a:t>
            </a:r>
          </a:p>
          <a:p>
            <a:r>
              <a:rPr lang="en-US" dirty="0"/>
              <a:t>      </a:t>
            </a:r>
            <a:r>
              <a:rPr lang="en-US" dirty="0" err="1"/>
              <a:t>cpRDD</a:t>
            </a:r>
            <a:r>
              <a:rPr lang="en-US" dirty="0"/>
              <a:t> = Some(</a:t>
            </a:r>
            <a:r>
              <a:rPr lang="en-US" dirty="0" err="1"/>
              <a:t>newRDD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 err="1"/>
              <a:t>cpState</a:t>
            </a:r>
            <a:r>
              <a:rPr lang="en-US" dirty="0"/>
              <a:t> = </a:t>
            </a:r>
            <a:r>
              <a:rPr lang="en-US" dirty="0" err="1"/>
              <a:t>Checkpointed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rdd.markCheckpointed</a:t>
            </a:r>
            <a:r>
              <a:rPr lang="en-US" dirty="0"/>
              <a:t>()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0"/>
            <a:ext cx="12191999" cy="10048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Class </a:t>
            </a:r>
            <a:r>
              <a:rPr lang="en-US" dirty="0" err="1"/>
              <a:t>RDDCheckpointData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544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err="1"/>
              <a:t>ReliableRDDCheckpointData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1354" y="1321424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  * Materialize this RDD and write its content to a reliable DFS.</a:t>
            </a:r>
          </a:p>
          <a:p>
            <a:r>
              <a:rPr lang="en-US" dirty="0"/>
              <a:t>   * This is called immediately after the first action invoked on this RDD has completed.</a:t>
            </a:r>
          </a:p>
          <a:p>
            <a:r>
              <a:rPr lang="en-US" dirty="0"/>
              <a:t>   */</a:t>
            </a:r>
          </a:p>
          <a:p>
            <a:r>
              <a:rPr lang="en-US" dirty="0"/>
              <a:t>  protected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doCheckpoint</a:t>
            </a:r>
            <a:r>
              <a:rPr lang="en-US" dirty="0"/>
              <a:t>(): </a:t>
            </a:r>
            <a:r>
              <a:rPr lang="en-US" dirty="0" err="1"/>
              <a:t>CheckpointRDD</a:t>
            </a:r>
            <a:r>
              <a:rPr lang="en-US" dirty="0"/>
              <a:t>[T] = {</a:t>
            </a:r>
          </a:p>
          <a:p>
            <a:r>
              <a:rPr lang="en-US" b="1" dirty="0"/>
              <a:t>   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newRDD</a:t>
            </a:r>
            <a:r>
              <a:rPr lang="en-US" b="1" dirty="0"/>
              <a:t> = </a:t>
            </a:r>
            <a:r>
              <a:rPr lang="en-US" b="1" dirty="0" err="1"/>
              <a:t>ReliableCheckpointRDD.writeRDDToCheckpointDirectory</a:t>
            </a:r>
            <a:r>
              <a:rPr lang="en-US" b="1" dirty="0"/>
              <a:t>(</a:t>
            </a:r>
            <a:r>
              <a:rPr lang="en-US" b="1" dirty="0" err="1"/>
              <a:t>rdd</a:t>
            </a:r>
            <a:r>
              <a:rPr lang="en-US" b="1" dirty="0"/>
              <a:t>, </a:t>
            </a:r>
            <a:r>
              <a:rPr lang="en-US" b="1" dirty="0" err="1"/>
              <a:t>cpDir</a:t>
            </a:r>
            <a:r>
              <a:rPr lang="en-US" b="1" dirty="0"/>
              <a:t>)</a:t>
            </a:r>
          </a:p>
          <a:p>
            <a:endParaRPr lang="en-US" dirty="0"/>
          </a:p>
          <a:p>
            <a:r>
              <a:rPr lang="en-US" dirty="0"/>
              <a:t>    // Optionally clean our checkpoint files if the reference is out of scope</a:t>
            </a:r>
          </a:p>
          <a:p>
            <a:r>
              <a:rPr lang="en-US" dirty="0"/>
              <a:t>    if (</a:t>
            </a:r>
            <a:r>
              <a:rPr lang="en-US" dirty="0" err="1"/>
              <a:t>rdd.conf.get</a:t>
            </a:r>
            <a:r>
              <a:rPr lang="en-US" dirty="0"/>
              <a:t>(CLEANER_REFERENCE_TRACKING_CLEAN_CHECKPOINTS)) {</a:t>
            </a:r>
          </a:p>
          <a:p>
            <a:r>
              <a:rPr lang="en-US" dirty="0"/>
              <a:t>      </a:t>
            </a:r>
            <a:r>
              <a:rPr lang="en-US" dirty="0" err="1"/>
              <a:t>rdd.context.cleaner.foreach</a:t>
            </a:r>
            <a:r>
              <a:rPr lang="en-US" dirty="0"/>
              <a:t> { cleaner =&gt;</a:t>
            </a:r>
          </a:p>
          <a:p>
            <a:r>
              <a:rPr lang="en-US" dirty="0"/>
              <a:t>        </a:t>
            </a:r>
            <a:r>
              <a:rPr lang="en-US" dirty="0" err="1"/>
              <a:t>cleaner.registerRDDCheckpointDataForCleanup</a:t>
            </a:r>
            <a:r>
              <a:rPr lang="en-US" dirty="0"/>
              <a:t>(</a:t>
            </a:r>
            <a:r>
              <a:rPr lang="en-US" dirty="0" err="1"/>
              <a:t>newRDD</a:t>
            </a:r>
            <a:r>
              <a:rPr lang="en-US" dirty="0"/>
              <a:t>, rdd.id)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logInfo</a:t>
            </a:r>
            <a:r>
              <a:rPr lang="en-US" dirty="0"/>
              <a:t>(</a:t>
            </a:r>
            <a:r>
              <a:rPr lang="en-US" dirty="0" err="1"/>
              <a:t>s"Done</a:t>
            </a:r>
            <a:r>
              <a:rPr lang="en-US" dirty="0"/>
              <a:t> </a:t>
            </a:r>
            <a:r>
              <a:rPr lang="en-US" dirty="0" err="1"/>
              <a:t>checkpointing</a:t>
            </a:r>
            <a:r>
              <a:rPr lang="en-US" dirty="0"/>
              <a:t> RDD ${rdd.id} to $</a:t>
            </a:r>
            <a:r>
              <a:rPr lang="en-US" dirty="0" err="1"/>
              <a:t>cpDir</a:t>
            </a:r>
            <a:r>
              <a:rPr lang="en-US" dirty="0"/>
              <a:t>, new parent is RDD ${newRDD.id}")</a:t>
            </a:r>
          </a:p>
          <a:p>
            <a:r>
              <a:rPr lang="en-US" dirty="0"/>
              <a:t>    </a:t>
            </a:r>
            <a:r>
              <a:rPr lang="en-US" b="1" dirty="0" err="1"/>
              <a:t>newRDD</a:t>
            </a:r>
            <a:endParaRPr lang="en-US" b="1" dirty="0"/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24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143409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  * Write RDD to checkpoint files and return a </a:t>
            </a:r>
            <a:r>
              <a:rPr lang="en-US" dirty="0" err="1"/>
              <a:t>ReliableCheckpointRDD</a:t>
            </a:r>
            <a:r>
              <a:rPr lang="en-US" dirty="0"/>
              <a:t> representing the RDD.</a:t>
            </a:r>
          </a:p>
          <a:p>
            <a:r>
              <a:rPr lang="en-US" dirty="0"/>
              <a:t>   */</a:t>
            </a:r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writeRDDToCheckpointDirectory</a:t>
            </a:r>
            <a:r>
              <a:rPr lang="en-US" b="1" dirty="0"/>
              <a:t>[T</a:t>
            </a:r>
            <a:r>
              <a:rPr lang="en-US" dirty="0"/>
              <a:t>: </a:t>
            </a:r>
            <a:r>
              <a:rPr lang="en-US" dirty="0" err="1"/>
              <a:t>ClassTag</a:t>
            </a:r>
            <a:r>
              <a:rPr lang="en-US" dirty="0"/>
              <a:t>](</a:t>
            </a:r>
          </a:p>
          <a:p>
            <a:r>
              <a:rPr lang="en-US" dirty="0"/>
              <a:t>      </a:t>
            </a:r>
            <a:r>
              <a:rPr lang="en-US" b="1" dirty="0" err="1"/>
              <a:t>originalRDD</a:t>
            </a:r>
            <a:r>
              <a:rPr lang="en-US" dirty="0"/>
              <a:t>: RDD[T],</a:t>
            </a:r>
          </a:p>
          <a:p>
            <a:r>
              <a:rPr lang="en-US" dirty="0"/>
              <a:t>      </a:t>
            </a:r>
            <a:r>
              <a:rPr lang="en-US" b="1" dirty="0" err="1"/>
              <a:t>checkpointDir</a:t>
            </a:r>
            <a:r>
              <a:rPr lang="en-US" dirty="0"/>
              <a:t>: String,</a:t>
            </a:r>
          </a:p>
          <a:p>
            <a:r>
              <a:rPr lang="en-US" dirty="0"/>
              <a:t>      </a:t>
            </a:r>
            <a:r>
              <a:rPr lang="en-US" dirty="0" err="1"/>
              <a:t>blockSize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= -1): </a:t>
            </a:r>
            <a:r>
              <a:rPr lang="en-US" dirty="0" err="1"/>
              <a:t>ReliableCheckpointRDD</a:t>
            </a:r>
            <a:r>
              <a:rPr lang="en-US" dirty="0"/>
              <a:t>[T] =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checkpointStartTimeNs</a:t>
            </a:r>
            <a:r>
              <a:rPr lang="en-US" dirty="0"/>
              <a:t> = </a:t>
            </a:r>
            <a:r>
              <a:rPr lang="en-US" dirty="0" err="1"/>
              <a:t>System.nanoTime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dirty="0" err="1"/>
              <a:t>originalRDD.sparkContext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// Create the output path for the checkpoint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b="1" dirty="0" err="1"/>
              <a:t>checkpointDirPath</a:t>
            </a:r>
            <a:r>
              <a:rPr lang="en-US" dirty="0"/>
              <a:t> = new Path(</a:t>
            </a:r>
            <a:r>
              <a:rPr lang="en-US" dirty="0" err="1"/>
              <a:t>checkpointDir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fs = </a:t>
            </a:r>
            <a:r>
              <a:rPr lang="en-US" dirty="0" err="1"/>
              <a:t>checkpointDirPath.getFileSystem</a:t>
            </a:r>
            <a:r>
              <a:rPr lang="en-US" dirty="0"/>
              <a:t>(</a:t>
            </a:r>
            <a:r>
              <a:rPr lang="en-US" dirty="0" err="1"/>
              <a:t>sc.hadoopConfiguration</a:t>
            </a:r>
            <a:r>
              <a:rPr lang="en-US" dirty="0"/>
              <a:t>)</a:t>
            </a:r>
          </a:p>
          <a:p>
            <a:r>
              <a:rPr lang="en-US" dirty="0"/>
              <a:t>    if (!</a:t>
            </a:r>
            <a:r>
              <a:rPr lang="en-US" dirty="0" err="1"/>
              <a:t>fs.mkdirs</a:t>
            </a:r>
            <a:r>
              <a:rPr lang="en-US" dirty="0"/>
              <a:t>(</a:t>
            </a:r>
            <a:r>
              <a:rPr lang="en-US" dirty="0" err="1"/>
              <a:t>checkpointDirPath</a:t>
            </a:r>
            <a:r>
              <a:rPr lang="en-US" dirty="0"/>
              <a:t>)) {</a:t>
            </a:r>
          </a:p>
          <a:p>
            <a:r>
              <a:rPr lang="en-US" dirty="0"/>
              <a:t>      throw new </a:t>
            </a:r>
            <a:r>
              <a:rPr lang="en-US" dirty="0" err="1"/>
              <a:t>SparkException</a:t>
            </a:r>
            <a:r>
              <a:rPr lang="en-US" dirty="0"/>
              <a:t>(</a:t>
            </a:r>
            <a:r>
              <a:rPr lang="en-US" dirty="0" err="1"/>
              <a:t>s"Failed</a:t>
            </a:r>
            <a:r>
              <a:rPr lang="en-US" dirty="0"/>
              <a:t> to create checkpoint path $</a:t>
            </a:r>
            <a:r>
              <a:rPr lang="en-US" dirty="0" err="1"/>
              <a:t>checkpointDirPath</a:t>
            </a:r>
            <a:r>
              <a:rPr lang="en-US" dirty="0"/>
              <a:t>")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object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456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0581" y="1332205"/>
            <a:ext cx="1219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Save to file, and reload it as an RDD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broadcastedConf</a:t>
            </a:r>
            <a:r>
              <a:rPr lang="en-US" dirty="0"/>
              <a:t> = </a:t>
            </a:r>
            <a:r>
              <a:rPr lang="en-US" dirty="0" err="1"/>
              <a:t>sc.broadcast</a:t>
            </a:r>
            <a:r>
              <a:rPr lang="en-US" dirty="0"/>
              <a:t>(</a:t>
            </a:r>
          </a:p>
          <a:p>
            <a:r>
              <a:rPr lang="en-US" dirty="0"/>
              <a:t>      new </a:t>
            </a:r>
            <a:r>
              <a:rPr lang="en-US" dirty="0" err="1"/>
              <a:t>SerializableConfiguration</a:t>
            </a:r>
            <a:r>
              <a:rPr lang="en-US" dirty="0"/>
              <a:t>(</a:t>
            </a:r>
            <a:r>
              <a:rPr lang="en-US" dirty="0" err="1"/>
              <a:t>sc.hadoopConfiguration</a:t>
            </a:r>
            <a:r>
              <a:rPr lang="en-US" dirty="0"/>
              <a:t>))</a:t>
            </a:r>
          </a:p>
          <a:p>
            <a:r>
              <a:rPr lang="en-US" dirty="0"/>
              <a:t>    // TODO: This is expensive because it computes the RDD again unnecessarily (SPARK-8582)</a:t>
            </a:r>
          </a:p>
          <a:p>
            <a:r>
              <a:rPr lang="en-US" dirty="0"/>
              <a:t>   </a:t>
            </a:r>
            <a:r>
              <a:rPr lang="en-US" b="1" dirty="0"/>
              <a:t> </a:t>
            </a:r>
            <a:r>
              <a:rPr lang="en-US" b="1" dirty="0" err="1"/>
              <a:t>sc.runJob</a:t>
            </a:r>
            <a:r>
              <a:rPr lang="en-US" b="1" dirty="0"/>
              <a:t>(</a:t>
            </a:r>
            <a:r>
              <a:rPr lang="en-US" b="1" dirty="0" err="1"/>
              <a:t>originalRDD</a:t>
            </a:r>
            <a:r>
              <a:rPr lang="en-US" b="1" dirty="0"/>
              <a:t>,</a:t>
            </a:r>
          </a:p>
          <a:p>
            <a:r>
              <a:rPr lang="en-US" b="1" dirty="0"/>
              <a:t>      </a:t>
            </a:r>
            <a:r>
              <a:rPr lang="en-US" b="1" dirty="0" err="1"/>
              <a:t>writePartitionToCheckpointFile</a:t>
            </a:r>
            <a:r>
              <a:rPr lang="en-US" b="1" dirty="0"/>
              <a:t>[T](</a:t>
            </a:r>
            <a:r>
              <a:rPr lang="en-US" b="1" dirty="0" err="1"/>
              <a:t>checkpointDirPath.toString</a:t>
            </a:r>
            <a:r>
              <a:rPr lang="en-US" b="1" dirty="0"/>
              <a:t>, </a:t>
            </a:r>
            <a:r>
              <a:rPr lang="en-US" b="1" dirty="0" err="1"/>
              <a:t>broadcastedConf</a:t>
            </a:r>
            <a:r>
              <a:rPr lang="en-US" b="1" dirty="0"/>
              <a:t>) _)</a:t>
            </a:r>
          </a:p>
          <a:p>
            <a:endParaRPr lang="en-US" dirty="0"/>
          </a:p>
          <a:p>
            <a:r>
              <a:rPr lang="en-US" dirty="0"/>
              <a:t>    if (</a:t>
            </a:r>
            <a:r>
              <a:rPr lang="en-US" dirty="0" err="1"/>
              <a:t>originalRDD.partitioner.nonEmpty</a:t>
            </a:r>
            <a:r>
              <a:rPr lang="en-US" dirty="0"/>
              <a:t>) {</a:t>
            </a:r>
          </a:p>
          <a:p>
            <a:r>
              <a:rPr lang="en-US" b="1" dirty="0"/>
              <a:t>      </a:t>
            </a:r>
            <a:r>
              <a:rPr lang="en-US" b="1" dirty="0" err="1"/>
              <a:t>writePartitionerToCheckpointDir</a:t>
            </a:r>
            <a:r>
              <a:rPr lang="en-US" b="1" dirty="0"/>
              <a:t>(</a:t>
            </a:r>
            <a:r>
              <a:rPr lang="en-US" b="1" dirty="0" err="1"/>
              <a:t>sc</a:t>
            </a:r>
            <a:r>
              <a:rPr lang="en-US" b="1" dirty="0"/>
              <a:t>, </a:t>
            </a:r>
            <a:r>
              <a:rPr lang="en-US" b="1" dirty="0" err="1"/>
              <a:t>originalRDD.partitioner.get</a:t>
            </a:r>
            <a:r>
              <a:rPr lang="en-US" b="1" dirty="0"/>
              <a:t>, </a:t>
            </a:r>
            <a:r>
              <a:rPr lang="en-US" b="1" dirty="0" err="1"/>
              <a:t>checkpointDirPath</a:t>
            </a:r>
            <a:r>
              <a:rPr lang="en-US" b="1" dirty="0"/>
              <a:t>)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checkpointDurationMs</a:t>
            </a:r>
            <a:r>
              <a:rPr lang="en-US" dirty="0"/>
              <a:t> =</a:t>
            </a:r>
          </a:p>
          <a:p>
            <a:r>
              <a:rPr lang="en-US" dirty="0"/>
              <a:t>      </a:t>
            </a:r>
            <a:r>
              <a:rPr lang="en-US" dirty="0" err="1"/>
              <a:t>TimeUnit.NANOSECONDS.toMillis</a:t>
            </a:r>
            <a:r>
              <a:rPr lang="en-US" dirty="0"/>
              <a:t>(</a:t>
            </a:r>
            <a:r>
              <a:rPr lang="en-US" dirty="0" err="1"/>
              <a:t>System.nanoTime</a:t>
            </a:r>
            <a:r>
              <a:rPr lang="en-US" dirty="0"/>
              <a:t>() - </a:t>
            </a:r>
            <a:r>
              <a:rPr lang="en-US" dirty="0" err="1"/>
              <a:t>checkpointStartTimeNs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logInfo</a:t>
            </a:r>
            <a:r>
              <a:rPr lang="en-US" dirty="0"/>
              <a:t>(</a:t>
            </a:r>
            <a:r>
              <a:rPr lang="en-US" dirty="0" err="1"/>
              <a:t>s"Checkpointing</a:t>
            </a:r>
            <a:r>
              <a:rPr lang="en-US" dirty="0"/>
              <a:t> took $</a:t>
            </a:r>
            <a:r>
              <a:rPr lang="en-US" dirty="0" err="1"/>
              <a:t>checkpointDurationMs</a:t>
            </a:r>
            <a:r>
              <a:rPr lang="en-US" dirty="0"/>
              <a:t> </a:t>
            </a:r>
            <a:r>
              <a:rPr lang="en-US" dirty="0" err="1"/>
              <a:t>ms.</a:t>
            </a:r>
            <a:r>
              <a:rPr lang="en-US" dirty="0"/>
              <a:t>")</a:t>
            </a:r>
          </a:p>
          <a:p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317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430757"/>
            <a:ext cx="1219199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newRDD</a:t>
            </a:r>
            <a:r>
              <a:rPr lang="en-US" sz="2000" dirty="0"/>
              <a:t> = new </a:t>
            </a:r>
            <a:r>
              <a:rPr lang="en-US" sz="2000" b="1" dirty="0" err="1"/>
              <a:t>ReliableCheckpointRDD</a:t>
            </a:r>
            <a:r>
              <a:rPr lang="en-US" sz="2000" b="1" dirty="0"/>
              <a:t>[T</a:t>
            </a:r>
            <a:r>
              <a:rPr lang="en-US" sz="2000" dirty="0"/>
              <a:t>](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sc</a:t>
            </a:r>
            <a:r>
              <a:rPr lang="en-US" sz="2000" dirty="0"/>
              <a:t>, </a:t>
            </a:r>
            <a:r>
              <a:rPr lang="en-US" sz="2000" dirty="0" err="1"/>
              <a:t>checkpointDirPath.toString</a:t>
            </a:r>
            <a:r>
              <a:rPr lang="en-US" sz="2000" dirty="0"/>
              <a:t>, </a:t>
            </a:r>
            <a:r>
              <a:rPr lang="en-US" sz="2000" dirty="0" err="1"/>
              <a:t>originalRDD.partitioner</a:t>
            </a:r>
            <a:r>
              <a:rPr lang="en-US" sz="2000" dirty="0"/>
              <a:t>)</a:t>
            </a:r>
          </a:p>
          <a:p>
            <a:r>
              <a:rPr lang="en-US" sz="2000" dirty="0"/>
              <a:t>    if (</a:t>
            </a:r>
            <a:r>
              <a:rPr lang="en-US" sz="2000" dirty="0" err="1"/>
              <a:t>newRDD.partitions.length</a:t>
            </a:r>
            <a:r>
              <a:rPr lang="en-US" sz="2000" dirty="0"/>
              <a:t> != </a:t>
            </a:r>
            <a:r>
              <a:rPr lang="en-US" sz="2000" dirty="0" err="1"/>
              <a:t>originalRDD.partitions.length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throw new </a:t>
            </a:r>
            <a:r>
              <a:rPr lang="en-US" sz="2000" dirty="0" err="1"/>
              <a:t>SparkException</a:t>
            </a:r>
            <a:r>
              <a:rPr lang="en-US" sz="2000" dirty="0"/>
              <a:t>(</a:t>
            </a:r>
          </a:p>
          <a:p>
            <a:r>
              <a:rPr lang="en-US" sz="2000" dirty="0"/>
              <a:t>        "Checkpoint RDD has a different number of partitions from original RDD. Original " +</a:t>
            </a:r>
          </a:p>
          <a:p>
            <a:r>
              <a:rPr lang="en-US" sz="2000" dirty="0"/>
              <a:t>          </a:t>
            </a:r>
            <a:r>
              <a:rPr lang="en-US" sz="2000" dirty="0" err="1"/>
              <a:t>s"RDD</a:t>
            </a:r>
            <a:r>
              <a:rPr lang="en-US" sz="2000" dirty="0"/>
              <a:t> [ID: ${originalRDD.id}, </a:t>
            </a:r>
            <a:r>
              <a:rPr lang="en-US" sz="2000" dirty="0" err="1"/>
              <a:t>num</a:t>
            </a:r>
            <a:r>
              <a:rPr lang="en-US" sz="2000" dirty="0"/>
              <a:t> of partitions: ${</a:t>
            </a:r>
            <a:r>
              <a:rPr lang="en-US" sz="2000" dirty="0" err="1"/>
              <a:t>originalRDD.partitions.length</a:t>
            </a:r>
            <a:r>
              <a:rPr lang="en-US" sz="2000" dirty="0"/>
              <a:t>}]; " +</a:t>
            </a:r>
          </a:p>
          <a:p>
            <a:r>
              <a:rPr lang="en-US" sz="2000" dirty="0"/>
              <a:t>          </a:t>
            </a:r>
            <a:r>
              <a:rPr lang="en-US" sz="2000" dirty="0" err="1"/>
              <a:t>s"Checkpoint</a:t>
            </a:r>
            <a:r>
              <a:rPr lang="en-US" sz="2000" dirty="0"/>
              <a:t> RDD [ID: ${newRDD.id}, </a:t>
            </a:r>
            <a:r>
              <a:rPr lang="en-US" sz="2000" dirty="0" err="1"/>
              <a:t>num</a:t>
            </a:r>
            <a:r>
              <a:rPr lang="en-US" sz="2000" dirty="0"/>
              <a:t> of partitions: " +</a:t>
            </a:r>
          </a:p>
          <a:p>
            <a:r>
              <a:rPr lang="en-US" sz="2000" dirty="0"/>
              <a:t>          s"${</a:t>
            </a:r>
            <a:r>
              <a:rPr lang="en-US" sz="2000" dirty="0" err="1"/>
              <a:t>newRDD.partitions.length</a:t>
            </a:r>
            <a:r>
              <a:rPr lang="en-US" sz="2000" dirty="0"/>
              <a:t>}].")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newRDD</a:t>
            </a:r>
            <a:endParaRPr lang="en-US" sz="2000" dirty="0"/>
          </a:p>
          <a:p>
            <a:r>
              <a:rPr lang="en-US" sz="2000" dirty="0"/>
              <a:t>  }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333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997217" y="320159"/>
            <a:ext cx="20587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+mj-lt"/>
                <a:ea typeface="+mj-ea"/>
                <a:cs typeface="+mj-cs"/>
              </a:rPr>
              <a:t>Example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16335" y="3315594"/>
            <a:ext cx="105981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/>
              <a:t>spark.sparkContext.setCheckpointDir</a:t>
            </a:r>
            <a:r>
              <a:rPr lang="en-US" sz="3600" dirty="0"/>
              <a:t>( path</a:t>
            </a:r>
            <a:r>
              <a:rPr lang="en-US" sz="3600" dirty="0" smtClean="0"/>
              <a:t>)</a:t>
            </a:r>
          </a:p>
          <a:p>
            <a:endParaRPr lang="en-US" sz="3600" dirty="0"/>
          </a:p>
          <a:p>
            <a:r>
              <a:rPr lang="en-US" sz="3600" dirty="0" err="1"/>
              <a:t>v</a:t>
            </a:r>
            <a:r>
              <a:rPr lang="en-US" sz="3600" dirty="0" err="1" smtClean="0"/>
              <a:t>al</a:t>
            </a:r>
            <a:r>
              <a:rPr lang="en-US" sz="3600" dirty="0" smtClean="0"/>
              <a:t> </a:t>
            </a:r>
            <a:r>
              <a:rPr lang="en-US" sz="3600" dirty="0" smtClean="0"/>
              <a:t>ds1 </a:t>
            </a:r>
            <a:r>
              <a:rPr lang="en-US" sz="3600" dirty="0" smtClean="0"/>
              <a:t>=</a:t>
            </a:r>
            <a:r>
              <a:rPr lang="en-US" sz="3600" dirty="0" err="1" smtClean="0"/>
              <a:t>spark.spark.range</a:t>
            </a:r>
            <a:r>
              <a:rPr lang="en-US" sz="3600" dirty="0" smtClean="0"/>
              <a:t>(1,1000000</a:t>
            </a:r>
            <a:r>
              <a:rPr lang="en-US" sz="3600" dirty="0"/>
              <a:t>).checkpoint</a:t>
            </a:r>
            <a:r>
              <a:rPr lang="en-US" sz="3600" dirty="0" smtClean="0"/>
              <a:t>()</a:t>
            </a:r>
          </a:p>
          <a:p>
            <a:r>
              <a:rPr lang="en-US" sz="3600" dirty="0" smtClean="0"/>
              <a:t>d</a:t>
            </a:r>
            <a:r>
              <a:rPr lang="en-US" sz="3600" dirty="0"/>
              <a:t>s</a:t>
            </a:r>
            <a:r>
              <a:rPr lang="en-US" sz="3600" dirty="0" smtClean="0"/>
              <a:t>1.collect</a:t>
            </a:r>
            <a:r>
              <a:rPr lang="en-US" sz="3600" dirty="0" smtClean="0"/>
              <a:t>()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51353" y="2146978"/>
            <a:ext cx="88372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err="1" smtClean="0"/>
              <a:t>The</a:t>
            </a:r>
            <a:r>
              <a:rPr lang="ru-RU" sz="2800" dirty="0" smtClean="0"/>
              <a:t> </a:t>
            </a:r>
            <a:r>
              <a:rPr lang="ru-RU" sz="2800" dirty="0" err="1"/>
              <a:t>directory</a:t>
            </a:r>
            <a:r>
              <a:rPr lang="ru-RU" sz="2800" dirty="0"/>
              <a:t> </a:t>
            </a:r>
            <a:r>
              <a:rPr lang="ru-RU" sz="2800" dirty="0" err="1"/>
              <a:t>must</a:t>
            </a:r>
            <a:r>
              <a:rPr lang="ru-RU" sz="2800" dirty="0"/>
              <a:t> </a:t>
            </a:r>
            <a:r>
              <a:rPr lang="ru-RU" sz="2800" dirty="0" err="1"/>
              <a:t>be</a:t>
            </a:r>
            <a:r>
              <a:rPr lang="ru-RU" sz="2800" dirty="0"/>
              <a:t> a HDFS </a:t>
            </a:r>
            <a:r>
              <a:rPr lang="ru-RU" sz="2800" dirty="0" err="1"/>
              <a:t>path</a:t>
            </a:r>
            <a:r>
              <a:rPr lang="ru-RU" sz="2800" dirty="0"/>
              <a:t> </a:t>
            </a:r>
            <a:r>
              <a:rPr lang="ru-RU" sz="2800" dirty="0" err="1"/>
              <a:t>if</a:t>
            </a:r>
            <a:r>
              <a:rPr lang="ru-RU" sz="2800" dirty="0"/>
              <a:t> </a:t>
            </a:r>
            <a:r>
              <a:rPr lang="ru-RU" sz="2800" dirty="0" err="1"/>
              <a:t>running</a:t>
            </a:r>
            <a:r>
              <a:rPr lang="ru-RU" sz="2800" dirty="0"/>
              <a:t> </a:t>
            </a:r>
            <a:r>
              <a:rPr lang="ru-RU" sz="2800" dirty="0" err="1"/>
              <a:t>on</a:t>
            </a:r>
            <a:r>
              <a:rPr lang="ru-RU" sz="2800" dirty="0"/>
              <a:t> a </a:t>
            </a:r>
            <a:r>
              <a:rPr lang="ru-RU" sz="2800" dirty="0" err="1"/>
              <a:t>cluster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64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004835"/>
            <a:ext cx="1219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b="1" dirty="0" err="1"/>
              <a:t>writePartitionToCheckpointFile</a:t>
            </a:r>
            <a:r>
              <a:rPr lang="en-US" sz="2400" b="1" dirty="0"/>
              <a:t>[T</a:t>
            </a:r>
            <a:r>
              <a:rPr lang="en-US" sz="2400" dirty="0"/>
              <a:t>: </a:t>
            </a:r>
            <a:r>
              <a:rPr lang="en-US" sz="2400" dirty="0" err="1"/>
              <a:t>ClassTag</a:t>
            </a:r>
            <a:r>
              <a:rPr lang="en-US" sz="2400" dirty="0"/>
              <a:t>](</a:t>
            </a:r>
          </a:p>
          <a:p>
            <a:r>
              <a:rPr lang="en-US" sz="2400" dirty="0"/>
              <a:t>      </a:t>
            </a:r>
            <a:r>
              <a:rPr lang="en-US" sz="2400" b="1" dirty="0"/>
              <a:t>path</a:t>
            </a:r>
            <a:r>
              <a:rPr lang="en-US" sz="2400" dirty="0"/>
              <a:t>: String,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broadcastedConf</a:t>
            </a:r>
            <a:r>
              <a:rPr lang="en-US" sz="2400" dirty="0"/>
              <a:t>: Broadcast[</a:t>
            </a:r>
            <a:r>
              <a:rPr lang="en-US" sz="2400" dirty="0" err="1"/>
              <a:t>SerializableConfiguration</a:t>
            </a:r>
            <a:r>
              <a:rPr lang="en-US" sz="2400" dirty="0"/>
              <a:t>],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blockSize</a:t>
            </a:r>
            <a:r>
              <a:rPr lang="en-US" sz="2400" dirty="0"/>
              <a:t>: </a:t>
            </a:r>
            <a:r>
              <a:rPr lang="en-US" sz="2400" dirty="0" err="1"/>
              <a:t>Int</a:t>
            </a:r>
            <a:r>
              <a:rPr lang="en-US" sz="2400" dirty="0"/>
              <a:t> = -1)(</a:t>
            </a:r>
            <a:r>
              <a:rPr lang="en-US" sz="2400" dirty="0" err="1"/>
              <a:t>ctx</a:t>
            </a:r>
            <a:r>
              <a:rPr lang="en-US" sz="2400" dirty="0"/>
              <a:t>: </a:t>
            </a:r>
            <a:r>
              <a:rPr lang="en-US" sz="2400" dirty="0" err="1"/>
              <a:t>TaskContext</a:t>
            </a:r>
            <a:r>
              <a:rPr lang="en-US" sz="2400" dirty="0"/>
              <a:t>, </a:t>
            </a:r>
            <a:r>
              <a:rPr lang="en-US" sz="2400" b="1" dirty="0"/>
              <a:t>iterator: Iterator[T]</a:t>
            </a:r>
            <a:r>
              <a:rPr lang="en-US" sz="2400" dirty="0"/>
              <a:t>): Unit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env</a:t>
            </a:r>
            <a:r>
              <a:rPr lang="en-US" sz="2400" dirty="0"/>
              <a:t> = </a:t>
            </a:r>
            <a:r>
              <a:rPr lang="en-US" sz="2400" dirty="0" err="1"/>
              <a:t>SparkEnv.get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outputDir</a:t>
            </a:r>
            <a:r>
              <a:rPr lang="en-US" sz="2400" dirty="0"/>
              <a:t> = new Path(path)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fs = </a:t>
            </a:r>
            <a:r>
              <a:rPr lang="en-US" sz="2400" dirty="0" err="1"/>
              <a:t>outputDir.getFileSystem</a:t>
            </a:r>
            <a:r>
              <a:rPr lang="en-US" sz="2400" dirty="0"/>
              <a:t>(</a:t>
            </a:r>
            <a:r>
              <a:rPr lang="en-US" sz="2400" dirty="0" err="1"/>
              <a:t>broadcastedConf.value.value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finalOutputName</a:t>
            </a:r>
            <a:r>
              <a:rPr lang="en-US" sz="2400" dirty="0"/>
              <a:t> = </a:t>
            </a:r>
            <a:r>
              <a:rPr lang="en-US" sz="2400" dirty="0" err="1"/>
              <a:t>ReliableCheckpointRDD.checkpointFileName</a:t>
            </a:r>
            <a:r>
              <a:rPr lang="en-US" sz="2400" dirty="0"/>
              <a:t>(</a:t>
            </a:r>
            <a:r>
              <a:rPr lang="en-US" sz="2400" dirty="0" err="1"/>
              <a:t>ctx.partitionId</a:t>
            </a:r>
            <a:r>
              <a:rPr lang="en-US" sz="2400" dirty="0"/>
              <a:t>())</a:t>
            </a:r>
          </a:p>
          <a:p>
            <a:r>
              <a:rPr lang="en-US" sz="2400" dirty="0"/>
              <a:t>    </a:t>
            </a:r>
            <a:r>
              <a:rPr lang="en-US" sz="2400" b="1" dirty="0" err="1"/>
              <a:t>val</a:t>
            </a:r>
            <a:r>
              <a:rPr lang="en-US" sz="2400" b="1" dirty="0"/>
              <a:t> </a:t>
            </a:r>
            <a:r>
              <a:rPr lang="en-US" sz="2400" b="1" dirty="0" err="1"/>
              <a:t>finalOutputPath</a:t>
            </a:r>
            <a:r>
              <a:rPr lang="en-US" sz="2400" b="1" dirty="0"/>
              <a:t> = new Path(</a:t>
            </a:r>
            <a:r>
              <a:rPr lang="en-US" sz="2400" b="1" dirty="0" err="1"/>
              <a:t>outputDir</a:t>
            </a:r>
            <a:r>
              <a:rPr lang="en-US" sz="2400" b="1" dirty="0"/>
              <a:t>, </a:t>
            </a:r>
            <a:r>
              <a:rPr lang="en-US" sz="2400" b="1" dirty="0" err="1"/>
              <a:t>finalOutputName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    </a:t>
            </a:r>
            <a:r>
              <a:rPr lang="en-US" sz="2400" b="1" dirty="0" err="1"/>
              <a:t>val</a:t>
            </a:r>
            <a:r>
              <a:rPr lang="en-US" sz="2400" b="1" dirty="0"/>
              <a:t> </a:t>
            </a:r>
            <a:r>
              <a:rPr lang="en-US" sz="2400" b="1" dirty="0" err="1"/>
              <a:t>tempOutputPath</a:t>
            </a:r>
            <a:r>
              <a:rPr lang="en-US" sz="2400" b="1" dirty="0"/>
              <a:t> =</a:t>
            </a:r>
          </a:p>
          <a:p>
            <a:r>
              <a:rPr lang="en-US" sz="2400" b="1" dirty="0"/>
              <a:t>      new Path(</a:t>
            </a:r>
            <a:r>
              <a:rPr lang="en-US" sz="2400" b="1" dirty="0" err="1"/>
              <a:t>outputDir</a:t>
            </a:r>
            <a:r>
              <a:rPr lang="en-US" sz="2400" b="1" dirty="0"/>
              <a:t>, s".$</a:t>
            </a:r>
            <a:r>
              <a:rPr lang="en-US" sz="2400" b="1" dirty="0" err="1"/>
              <a:t>finalOutputName</a:t>
            </a:r>
            <a:r>
              <a:rPr lang="en-US" sz="2400" b="1" dirty="0"/>
              <a:t>-attempt-${</a:t>
            </a:r>
            <a:r>
              <a:rPr lang="en-US" sz="2400" b="1" dirty="0" err="1"/>
              <a:t>ctx.attemptNumber</a:t>
            </a:r>
            <a:r>
              <a:rPr lang="en-US" sz="2400" b="1" dirty="0"/>
              <a:t>()}")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bufferSize</a:t>
            </a:r>
            <a:r>
              <a:rPr lang="en-US" sz="2400" dirty="0"/>
              <a:t> = </a:t>
            </a:r>
            <a:r>
              <a:rPr lang="en-US" sz="2400" dirty="0" err="1"/>
              <a:t>env.conf.get</a:t>
            </a:r>
            <a:r>
              <a:rPr lang="en-US" sz="2400" dirty="0"/>
              <a:t>(BUFFER_SIZE)</a:t>
            </a:r>
          </a:p>
          <a:p>
            <a:endParaRPr lang="en-US" dirty="0"/>
          </a:p>
          <a:p>
            <a:r>
              <a:rPr lang="en-US" dirty="0"/>
              <a:t>  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653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73942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fileOutputStream</a:t>
            </a:r>
            <a:r>
              <a:rPr lang="en-US" sz="2000" dirty="0"/>
              <a:t> = if (</a:t>
            </a:r>
            <a:r>
              <a:rPr lang="en-US" sz="2000" dirty="0" err="1"/>
              <a:t>blockSize</a:t>
            </a:r>
            <a:r>
              <a:rPr lang="en-US" sz="2000" dirty="0"/>
              <a:t> &lt; 0) {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fileStream</a:t>
            </a:r>
            <a:r>
              <a:rPr lang="en-US" sz="2000" dirty="0"/>
              <a:t> = </a:t>
            </a:r>
            <a:r>
              <a:rPr lang="en-US" sz="2000" dirty="0" err="1"/>
              <a:t>fs.create</a:t>
            </a:r>
            <a:r>
              <a:rPr lang="en-US" sz="2000" dirty="0"/>
              <a:t>(</a:t>
            </a:r>
            <a:r>
              <a:rPr lang="en-US" sz="2000" dirty="0" err="1"/>
              <a:t>tempOutputPath</a:t>
            </a:r>
            <a:r>
              <a:rPr lang="en-US" sz="2000" dirty="0"/>
              <a:t>, false, </a:t>
            </a:r>
            <a:r>
              <a:rPr lang="en-US" sz="2000" dirty="0" err="1"/>
              <a:t>bufferSize</a:t>
            </a:r>
            <a:r>
              <a:rPr lang="en-US" sz="2000" dirty="0"/>
              <a:t>)</a:t>
            </a:r>
          </a:p>
          <a:p>
            <a:r>
              <a:rPr lang="en-US" sz="2000" dirty="0"/>
              <a:t>      if (</a:t>
            </a:r>
            <a:r>
              <a:rPr lang="en-US" sz="2000" dirty="0" err="1"/>
              <a:t>env.conf.get</a:t>
            </a:r>
            <a:r>
              <a:rPr lang="en-US" sz="2000" dirty="0"/>
              <a:t>(CHECKPOINT_COMPRESS))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CompressionCodec.createCodec</a:t>
            </a:r>
            <a:r>
              <a:rPr lang="en-US" sz="2000" dirty="0"/>
              <a:t>(</a:t>
            </a:r>
            <a:r>
              <a:rPr lang="en-US" sz="2000" dirty="0" err="1"/>
              <a:t>env.conf</a:t>
            </a:r>
            <a:r>
              <a:rPr lang="en-US" sz="2000" dirty="0"/>
              <a:t>).</a:t>
            </a:r>
            <a:r>
              <a:rPr lang="en-US" sz="2000" dirty="0" err="1"/>
              <a:t>compressedOutputStream</a:t>
            </a:r>
            <a:r>
              <a:rPr lang="en-US" sz="2000" dirty="0"/>
              <a:t>(</a:t>
            </a:r>
            <a:r>
              <a:rPr lang="en-US" sz="2000" dirty="0" err="1"/>
              <a:t>fileStream</a:t>
            </a:r>
            <a:r>
              <a:rPr lang="en-US" sz="2000" dirty="0"/>
              <a:t>)</a:t>
            </a:r>
          </a:p>
          <a:p>
            <a:r>
              <a:rPr lang="en-US" sz="2000" dirty="0"/>
              <a:t>      } else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fileStream</a:t>
            </a:r>
            <a:endParaRPr lang="en-US" sz="2000" dirty="0"/>
          </a:p>
          <a:p>
            <a:r>
              <a:rPr lang="en-US" sz="2000" dirty="0"/>
              <a:t>      }</a:t>
            </a:r>
          </a:p>
          <a:p>
            <a:r>
              <a:rPr lang="en-US" sz="2000" dirty="0"/>
              <a:t>    } else {</a:t>
            </a:r>
          </a:p>
          <a:p>
            <a:r>
              <a:rPr lang="en-US" sz="2000" dirty="0"/>
              <a:t>      // This is mainly for testing purpose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fs.create</a:t>
            </a:r>
            <a:r>
              <a:rPr lang="en-US" sz="2000" dirty="0"/>
              <a:t>(</a:t>
            </a:r>
            <a:r>
              <a:rPr lang="en-US" sz="2000" dirty="0" err="1"/>
              <a:t>tempOutputPath</a:t>
            </a:r>
            <a:r>
              <a:rPr lang="en-US" sz="2000" dirty="0"/>
              <a:t>, false, </a:t>
            </a:r>
            <a:r>
              <a:rPr lang="en-US" sz="2000" dirty="0" err="1"/>
              <a:t>bufferSize</a:t>
            </a:r>
            <a:r>
              <a:rPr lang="en-US" sz="2000" dirty="0"/>
              <a:t>,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fs.getDefaultReplication</a:t>
            </a:r>
            <a:r>
              <a:rPr lang="en-US" sz="2000" dirty="0"/>
              <a:t>(</a:t>
            </a:r>
            <a:r>
              <a:rPr lang="en-US" sz="2000" dirty="0" err="1"/>
              <a:t>fs.getWorkingDirectory</a:t>
            </a:r>
            <a:r>
              <a:rPr lang="en-US" sz="2000" dirty="0"/>
              <a:t>), </a:t>
            </a:r>
            <a:r>
              <a:rPr lang="en-US" sz="2000" dirty="0" err="1"/>
              <a:t>blockSize</a:t>
            </a:r>
            <a:r>
              <a:rPr lang="en-US" sz="2000" dirty="0"/>
              <a:t>)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serializer</a:t>
            </a:r>
            <a:r>
              <a:rPr lang="en-US" sz="2000" dirty="0"/>
              <a:t> = </a:t>
            </a:r>
            <a:r>
              <a:rPr lang="en-US" sz="2000" dirty="0" err="1"/>
              <a:t>env.serializer.newInstance</a:t>
            </a:r>
            <a:r>
              <a:rPr lang="en-US" sz="2000" dirty="0"/>
              <a:t>()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serializeStream</a:t>
            </a:r>
            <a:r>
              <a:rPr lang="en-US" sz="2000" dirty="0"/>
              <a:t> = </a:t>
            </a:r>
            <a:r>
              <a:rPr lang="en-US" sz="2000" dirty="0" err="1"/>
              <a:t>serializer.serializeStream</a:t>
            </a:r>
            <a:r>
              <a:rPr lang="en-US" sz="2000" dirty="0"/>
              <a:t>(</a:t>
            </a:r>
            <a:r>
              <a:rPr lang="en-US" sz="2000" dirty="0" err="1"/>
              <a:t>fileOutputStream</a:t>
            </a:r>
            <a:r>
              <a:rPr lang="en-US" sz="2000" dirty="0"/>
              <a:t>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Utils.tryWithSafeFinally</a:t>
            </a:r>
            <a:r>
              <a:rPr lang="en-US" sz="2000" dirty="0"/>
              <a:t> {</a:t>
            </a:r>
          </a:p>
          <a:p>
            <a:r>
              <a:rPr lang="en-US" sz="2000" dirty="0"/>
              <a:t>      </a:t>
            </a:r>
            <a:r>
              <a:rPr lang="en-US" sz="2000" b="1" dirty="0" err="1"/>
              <a:t>serializeStream.writeAll</a:t>
            </a:r>
            <a:r>
              <a:rPr lang="en-US" sz="2000" b="1" dirty="0"/>
              <a:t>(iterator)</a:t>
            </a:r>
          </a:p>
          <a:p>
            <a:r>
              <a:rPr lang="en-US" sz="2000" dirty="0"/>
              <a:t>    } {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serializeStream.close</a:t>
            </a:r>
            <a:r>
              <a:rPr lang="en-US" sz="2000" dirty="0"/>
              <a:t>()</a:t>
            </a:r>
          </a:p>
          <a:p>
            <a:r>
              <a:rPr lang="en-US" sz="2000" dirty="0"/>
              <a:t>    }</a:t>
            </a:r>
          </a:p>
          <a:p>
            <a:endParaRPr lang="en-US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924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233661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if (</a:t>
            </a:r>
            <a:r>
              <a:rPr lang="en-US" sz="2400" b="1" dirty="0"/>
              <a:t>!</a:t>
            </a:r>
            <a:r>
              <a:rPr lang="en-US" sz="2400" b="1" dirty="0" err="1"/>
              <a:t>fs.rename</a:t>
            </a:r>
            <a:r>
              <a:rPr lang="en-US" sz="2400" b="1" dirty="0"/>
              <a:t>(</a:t>
            </a:r>
            <a:r>
              <a:rPr lang="en-US" sz="2400" b="1" dirty="0" err="1"/>
              <a:t>tempOutputPath</a:t>
            </a:r>
            <a:r>
              <a:rPr lang="en-US" sz="2400" b="1" dirty="0"/>
              <a:t>, </a:t>
            </a:r>
            <a:r>
              <a:rPr lang="en-US" sz="2400" b="1" dirty="0" err="1"/>
              <a:t>finalOutputPath</a:t>
            </a:r>
            <a:r>
              <a:rPr lang="en-US" sz="2400" b="1" dirty="0"/>
              <a:t>)</a:t>
            </a:r>
            <a:r>
              <a:rPr lang="en-US" sz="2400" dirty="0"/>
              <a:t>) {</a:t>
            </a:r>
          </a:p>
          <a:p>
            <a:r>
              <a:rPr lang="en-US" sz="2400" dirty="0"/>
              <a:t>      if (!</a:t>
            </a:r>
            <a:r>
              <a:rPr lang="en-US" sz="2400" dirty="0" err="1"/>
              <a:t>fs.exists</a:t>
            </a:r>
            <a:r>
              <a:rPr lang="en-US" sz="2400" dirty="0"/>
              <a:t>(</a:t>
            </a:r>
            <a:r>
              <a:rPr lang="en-US" sz="2400" dirty="0" err="1"/>
              <a:t>finalOutputPath</a:t>
            </a:r>
            <a:r>
              <a:rPr lang="en-US" sz="2400" dirty="0"/>
              <a:t>)) 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logInfo</a:t>
            </a:r>
            <a:r>
              <a:rPr lang="en-US" sz="2400" dirty="0"/>
              <a:t>(</a:t>
            </a:r>
            <a:r>
              <a:rPr lang="en-US" sz="2400" dirty="0" err="1"/>
              <a:t>s"Deleting</a:t>
            </a:r>
            <a:r>
              <a:rPr lang="en-US" sz="2400" dirty="0"/>
              <a:t> </a:t>
            </a:r>
            <a:r>
              <a:rPr lang="en-US" sz="2400" dirty="0" err="1"/>
              <a:t>tempOutputPath</a:t>
            </a:r>
            <a:r>
              <a:rPr lang="en-US" sz="2400" dirty="0"/>
              <a:t> $</a:t>
            </a:r>
            <a:r>
              <a:rPr lang="en-US" sz="2400" dirty="0" err="1"/>
              <a:t>tempOutputPath</a:t>
            </a:r>
            <a:r>
              <a:rPr lang="en-US" sz="2400" dirty="0"/>
              <a:t>")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fs.delete</a:t>
            </a:r>
            <a:r>
              <a:rPr lang="en-US" sz="2400" dirty="0"/>
              <a:t>(</a:t>
            </a:r>
            <a:r>
              <a:rPr lang="en-US" sz="2400" dirty="0" err="1"/>
              <a:t>tempOutputPath</a:t>
            </a:r>
            <a:r>
              <a:rPr lang="en-US" sz="2400" dirty="0"/>
              <a:t>, false)</a:t>
            </a:r>
          </a:p>
          <a:p>
            <a:r>
              <a:rPr lang="en-US" sz="2400" dirty="0"/>
              <a:t>        throw new </a:t>
            </a:r>
            <a:r>
              <a:rPr lang="en-US" sz="2400" dirty="0" err="1"/>
              <a:t>IOException</a:t>
            </a:r>
            <a:r>
              <a:rPr lang="en-US" sz="2400" dirty="0"/>
              <a:t>("Checkpoint failed: failed to save output of task: " +</a:t>
            </a:r>
          </a:p>
          <a:p>
            <a:r>
              <a:rPr lang="en-US" sz="2400" dirty="0"/>
              <a:t>          s"${</a:t>
            </a:r>
            <a:r>
              <a:rPr lang="en-US" sz="2400" dirty="0" err="1"/>
              <a:t>ctx.attemptNumber</a:t>
            </a:r>
            <a:r>
              <a:rPr lang="en-US" sz="2400" dirty="0"/>
              <a:t>()} and final output path does not exist: $</a:t>
            </a:r>
            <a:r>
              <a:rPr lang="en-US" sz="2400" dirty="0" err="1"/>
              <a:t>finalOutputPath</a:t>
            </a:r>
            <a:r>
              <a:rPr lang="en-US" sz="2400" dirty="0"/>
              <a:t>")</a:t>
            </a:r>
          </a:p>
          <a:p>
            <a:r>
              <a:rPr lang="en-US" sz="2400" dirty="0"/>
              <a:t>      } else {</a:t>
            </a:r>
          </a:p>
          <a:p>
            <a:r>
              <a:rPr lang="en-US" sz="2400" dirty="0"/>
              <a:t>        // Some other copy of this task must've finished before us and renamed it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logInfo</a:t>
            </a:r>
            <a:r>
              <a:rPr lang="en-US" sz="2400" dirty="0"/>
              <a:t>(</a:t>
            </a:r>
            <a:r>
              <a:rPr lang="en-US" sz="2400" dirty="0" err="1"/>
              <a:t>s"Final</a:t>
            </a:r>
            <a:r>
              <a:rPr lang="en-US" sz="2400" dirty="0"/>
              <a:t> output path $</a:t>
            </a:r>
            <a:r>
              <a:rPr lang="en-US" sz="2400" dirty="0" err="1"/>
              <a:t>finalOutputPath</a:t>
            </a:r>
            <a:r>
              <a:rPr lang="en-US" sz="2400" dirty="0"/>
              <a:t> already exists; not overwriting it")</a:t>
            </a:r>
          </a:p>
          <a:p>
            <a:r>
              <a:rPr lang="en-US" sz="2400" dirty="0"/>
              <a:t>        if (!</a:t>
            </a:r>
            <a:r>
              <a:rPr lang="en-US" sz="2400" dirty="0" err="1"/>
              <a:t>fs.delete</a:t>
            </a:r>
            <a:r>
              <a:rPr lang="en-US" sz="2400" dirty="0"/>
              <a:t>(</a:t>
            </a:r>
            <a:r>
              <a:rPr lang="en-US" sz="2400" dirty="0" err="1"/>
              <a:t>tempOutputPath</a:t>
            </a:r>
            <a:r>
              <a:rPr lang="en-US" sz="2400" dirty="0"/>
              <a:t>, false)) {</a:t>
            </a:r>
          </a:p>
          <a:p>
            <a:r>
              <a:rPr lang="en-US" sz="2400" dirty="0"/>
              <a:t>          </a:t>
            </a:r>
            <a:r>
              <a:rPr lang="en-US" sz="2400" dirty="0" err="1"/>
              <a:t>logWarning</a:t>
            </a:r>
            <a:r>
              <a:rPr lang="en-US" sz="2400" dirty="0"/>
              <a:t>(</a:t>
            </a:r>
            <a:r>
              <a:rPr lang="en-US" sz="2400" dirty="0" err="1"/>
              <a:t>s"Error</a:t>
            </a:r>
            <a:r>
              <a:rPr lang="en-US" sz="2400" dirty="0"/>
              <a:t> deleting ${</a:t>
            </a:r>
            <a:r>
              <a:rPr lang="en-US" sz="2400" dirty="0" err="1"/>
              <a:t>tempOutputPath</a:t>
            </a:r>
            <a:r>
              <a:rPr lang="en-US" sz="2400" dirty="0"/>
              <a:t>}")</a:t>
            </a:r>
          </a:p>
          <a:p>
            <a:r>
              <a:rPr lang="en-US" sz="2400" dirty="0"/>
              <a:t>        }</a:t>
            </a:r>
          </a:p>
          <a:p>
            <a:r>
              <a:rPr lang="en-US" sz="2400" dirty="0"/>
              <a:t>      }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}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425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" y="1859340"/>
            <a:ext cx="121919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/**</a:t>
            </a:r>
          </a:p>
          <a:p>
            <a:r>
              <a:rPr lang="en-US" sz="2400" dirty="0"/>
              <a:t>   * Read the content of the checkpoint file associated with the given partition.</a:t>
            </a:r>
          </a:p>
          <a:p>
            <a:r>
              <a:rPr lang="en-US" sz="2400" dirty="0"/>
              <a:t>   */</a:t>
            </a:r>
          </a:p>
          <a:p>
            <a:r>
              <a:rPr lang="en-US" sz="2400" dirty="0"/>
              <a:t> 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b="1" dirty="0"/>
              <a:t>compute(split: Partition, context: </a:t>
            </a:r>
            <a:r>
              <a:rPr lang="en-US" sz="2400" b="1" dirty="0" err="1"/>
              <a:t>TaskContext</a:t>
            </a:r>
            <a:r>
              <a:rPr lang="en-US" sz="2400" b="1" dirty="0"/>
              <a:t>): Iterator[T]</a:t>
            </a:r>
            <a:r>
              <a:rPr lang="en-US" sz="2400" dirty="0"/>
              <a:t>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file = new Path(</a:t>
            </a:r>
            <a:r>
              <a:rPr lang="en-US" sz="2400" dirty="0" err="1"/>
              <a:t>checkpointPath</a:t>
            </a:r>
            <a:r>
              <a:rPr lang="en-US" sz="2400" dirty="0"/>
              <a:t>, </a:t>
            </a:r>
            <a:r>
              <a:rPr lang="en-US" sz="2400" dirty="0" err="1"/>
              <a:t>ReliableCheckpointRDD.checkpointFileName</a:t>
            </a:r>
            <a:r>
              <a:rPr lang="en-US" sz="2400" dirty="0"/>
              <a:t>(</a:t>
            </a:r>
            <a:r>
              <a:rPr lang="en-US" sz="2400" dirty="0" err="1"/>
              <a:t>split.index</a:t>
            </a:r>
            <a:r>
              <a:rPr lang="en-US" sz="2400" dirty="0"/>
              <a:t>))</a:t>
            </a:r>
          </a:p>
          <a:p>
            <a:r>
              <a:rPr lang="en-US" sz="2400" dirty="0"/>
              <a:t>    </a:t>
            </a:r>
            <a:r>
              <a:rPr lang="en-US" sz="2400" b="1" dirty="0" err="1"/>
              <a:t>ReliableCheckpointRDD.readCheckpointFile</a:t>
            </a:r>
            <a:r>
              <a:rPr lang="en-US" sz="2400" b="1" dirty="0"/>
              <a:t>(file, </a:t>
            </a:r>
            <a:r>
              <a:rPr lang="en-US" sz="2400" b="1" dirty="0" err="1"/>
              <a:t>broadcastedConf</a:t>
            </a:r>
            <a:r>
              <a:rPr lang="en-US" sz="2400" b="1" dirty="0"/>
              <a:t>, context)</a:t>
            </a:r>
          </a:p>
          <a:p>
            <a:r>
              <a:rPr lang="en-US" sz="2400" dirty="0"/>
              <a:t>  }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637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45217" y="1551197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/**</a:t>
            </a:r>
          </a:p>
          <a:p>
            <a:r>
              <a:rPr lang="en-US" sz="2400" dirty="0"/>
              <a:t>   * Read the content of the specified checkpoint file.</a:t>
            </a:r>
          </a:p>
          <a:p>
            <a:r>
              <a:rPr lang="en-US" sz="2400" dirty="0"/>
              <a:t>   */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b="1" dirty="0" err="1"/>
              <a:t>readCheckpointFile</a:t>
            </a:r>
            <a:r>
              <a:rPr lang="en-US" sz="2400" b="1" dirty="0"/>
              <a:t>[T</a:t>
            </a:r>
            <a:r>
              <a:rPr lang="en-US" sz="2400" dirty="0"/>
              <a:t>](</a:t>
            </a:r>
          </a:p>
          <a:p>
            <a:r>
              <a:rPr lang="en-US" sz="2400" dirty="0"/>
              <a:t>      </a:t>
            </a:r>
            <a:r>
              <a:rPr lang="en-US" sz="2400" b="1" dirty="0"/>
              <a:t>path</a:t>
            </a:r>
            <a:r>
              <a:rPr lang="en-US" sz="2400" dirty="0"/>
              <a:t>: Path,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broadcastedConf</a:t>
            </a:r>
            <a:r>
              <a:rPr lang="en-US" sz="2400" dirty="0"/>
              <a:t>: Broadcast[</a:t>
            </a:r>
            <a:r>
              <a:rPr lang="en-US" sz="2400" dirty="0" err="1"/>
              <a:t>SerializableConfiguration</a:t>
            </a:r>
            <a:r>
              <a:rPr lang="en-US" sz="2400" dirty="0"/>
              <a:t>],</a:t>
            </a:r>
          </a:p>
          <a:p>
            <a:r>
              <a:rPr lang="en-US" sz="2400" dirty="0"/>
              <a:t>      context: </a:t>
            </a:r>
            <a:r>
              <a:rPr lang="en-US" sz="2400" dirty="0" err="1"/>
              <a:t>TaskContext</a:t>
            </a:r>
            <a:r>
              <a:rPr lang="en-US" sz="2400" dirty="0"/>
              <a:t>): </a:t>
            </a:r>
            <a:r>
              <a:rPr lang="en-US" sz="2400" b="1" dirty="0"/>
              <a:t>Iterator[T]</a:t>
            </a:r>
            <a:r>
              <a:rPr lang="en-US" sz="2400" dirty="0"/>
              <a:t>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env</a:t>
            </a:r>
            <a:r>
              <a:rPr lang="en-US" sz="2400" dirty="0"/>
              <a:t> = </a:t>
            </a:r>
            <a:r>
              <a:rPr lang="en-US" sz="2400" dirty="0" err="1"/>
              <a:t>SparkEnv.get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fs = </a:t>
            </a:r>
            <a:r>
              <a:rPr lang="en-US" sz="2400" dirty="0" err="1"/>
              <a:t>path.getFileSystem</a:t>
            </a:r>
            <a:r>
              <a:rPr lang="en-US" sz="2400" dirty="0"/>
              <a:t>(</a:t>
            </a:r>
            <a:r>
              <a:rPr lang="en-US" sz="2400" dirty="0" err="1"/>
              <a:t>broadcastedConf.value.value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bufferSize</a:t>
            </a:r>
            <a:r>
              <a:rPr lang="en-US" sz="2400" dirty="0"/>
              <a:t> = </a:t>
            </a:r>
            <a:r>
              <a:rPr lang="en-US" sz="2400" dirty="0" err="1"/>
              <a:t>env.conf.get</a:t>
            </a:r>
            <a:r>
              <a:rPr lang="en-US" sz="2400" dirty="0"/>
              <a:t>(BUFFER_SIZE)</a:t>
            </a:r>
          </a:p>
          <a:p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210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40921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b="1" dirty="0" err="1"/>
              <a:t>fileInputStream</a:t>
            </a:r>
            <a:r>
              <a:rPr lang="en-US" dirty="0"/>
              <a:t> = {</a:t>
            </a:r>
          </a:p>
          <a:p>
            <a:r>
              <a:rPr lang="en-US" dirty="0"/>
              <a:t>      </a:t>
            </a:r>
            <a:r>
              <a:rPr lang="en-US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fileStream</a:t>
            </a:r>
            <a:r>
              <a:rPr lang="en-US" b="1" dirty="0"/>
              <a:t> = </a:t>
            </a:r>
            <a:r>
              <a:rPr lang="en-US" b="1" dirty="0" err="1"/>
              <a:t>fs.open</a:t>
            </a:r>
            <a:r>
              <a:rPr lang="en-US" b="1" dirty="0"/>
              <a:t>(path, </a:t>
            </a:r>
            <a:r>
              <a:rPr lang="en-US" b="1" dirty="0" err="1"/>
              <a:t>bufferSize</a:t>
            </a:r>
            <a:r>
              <a:rPr lang="en-US" b="1" dirty="0"/>
              <a:t>)</a:t>
            </a:r>
          </a:p>
          <a:p>
            <a:r>
              <a:rPr lang="en-US" dirty="0"/>
              <a:t>      if (</a:t>
            </a:r>
            <a:r>
              <a:rPr lang="en-US" dirty="0" err="1"/>
              <a:t>env.conf.get</a:t>
            </a:r>
            <a:r>
              <a:rPr lang="en-US" dirty="0"/>
              <a:t>(CHECKPOINT_COMPRESS)) {</a:t>
            </a:r>
          </a:p>
          <a:p>
            <a:r>
              <a:rPr lang="en-US" dirty="0"/>
              <a:t>        </a:t>
            </a:r>
            <a:r>
              <a:rPr lang="en-US" dirty="0" err="1"/>
              <a:t>CompressionCodec.createCodec</a:t>
            </a:r>
            <a:r>
              <a:rPr lang="en-US" dirty="0"/>
              <a:t>(</a:t>
            </a:r>
            <a:r>
              <a:rPr lang="en-US" dirty="0" err="1"/>
              <a:t>env.conf</a:t>
            </a:r>
            <a:r>
              <a:rPr lang="en-US" dirty="0"/>
              <a:t>).</a:t>
            </a:r>
            <a:r>
              <a:rPr lang="en-US" dirty="0" err="1"/>
              <a:t>compressedInputStream</a:t>
            </a:r>
            <a:r>
              <a:rPr lang="en-US" dirty="0"/>
              <a:t>(</a:t>
            </a:r>
            <a:r>
              <a:rPr lang="en-US" dirty="0" err="1"/>
              <a:t>fileStream</a:t>
            </a:r>
            <a:r>
              <a:rPr lang="en-US" dirty="0"/>
              <a:t>)</a:t>
            </a:r>
          </a:p>
          <a:p>
            <a:r>
              <a:rPr lang="en-US" dirty="0"/>
              <a:t>      } else {</a:t>
            </a:r>
          </a:p>
          <a:p>
            <a:r>
              <a:rPr lang="en-US" dirty="0"/>
              <a:t>        </a:t>
            </a:r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serializer</a:t>
            </a:r>
            <a:r>
              <a:rPr lang="en-US" dirty="0"/>
              <a:t> = </a:t>
            </a:r>
            <a:r>
              <a:rPr lang="en-US" dirty="0" err="1"/>
              <a:t>env.serializer.newInstance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deserializeStream</a:t>
            </a:r>
            <a:r>
              <a:rPr lang="en-US" b="1" dirty="0"/>
              <a:t> = </a:t>
            </a:r>
            <a:r>
              <a:rPr lang="en-US" b="1" dirty="0" err="1"/>
              <a:t>serializer.deserializeStream</a:t>
            </a:r>
            <a:r>
              <a:rPr lang="en-US" b="1" dirty="0"/>
              <a:t>(</a:t>
            </a:r>
            <a:r>
              <a:rPr lang="en-US" b="1" dirty="0" err="1"/>
              <a:t>fileInputStream</a:t>
            </a:r>
            <a:r>
              <a:rPr lang="en-US" b="1" dirty="0"/>
              <a:t>)</a:t>
            </a:r>
          </a:p>
          <a:p>
            <a:endParaRPr lang="en-US" dirty="0"/>
          </a:p>
          <a:p>
            <a:r>
              <a:rPr lang="en-US" dirty="0"/>
              <a:t>    // Register an on-task-completion callback to close the input stream.</a:t>
            </a:r>
          </a:p>
          <a:p>
            <a:r>
              <a:rPr lang="en-US" dirty="0"/>
              <a:t>    </a:t>
            </a:r>
            <a:r>
              <a:rPr lang="en-US" dirty="0" err="1"/>
              <a:t>context.addTaskCompletionListener</a:t>
            </a:r>
            <a:r>
              <a:rPr lang="en-US" dirty="0"/>
              <a:t>[Unit](context =&gt; </a:t>
            </a:r>
            <a:r>
              <a:rPr lang="en-US" dirty="0" err="1"/>
              <a:t>deserializeStream.close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b="1" dirty="0"/>
              <a:t> </a:t>
            </a:r>
            <a:r>
              <a:rPr lang="en-US" b="1" dirty="0" err="1"/>
              <a:t>deserializeStream.asIterator.asInstanceOf</a:t>
            </a:r>
            <a:r>
              <a:rPr lang="en-US" b="1" dirty="0"/>
              <a:t>[Iterator[T]]</a:t>
            </a:r>
          </a:p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3885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351"/>
            <a:ext cx="12192000" cy="1015766"/>
          </a:xfrm>
        </p:spPr>
        <p:txBody>
          <a:bodyPr/>
          <a:lstStyle/>
          <a:p>
            <a:pPr algn="ctr"/>
            <a:r>
              <a:rPr lang="en-US" dirty="0" smtClean="0"/>
              <a:t>Intuition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79042" y="1613618"/>
            <a:ext cx="2291024" cy="89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Iterator0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77349" y="1608353"/>
            <a:ext cx="2321166" cy="874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420102" y="1585351"/>
            <a:ext cx="2488222" cy="89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93821" y="3057620"/>
            <a:ext cx="11183814" cy="1407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 smtClean="0">
                <a:solidFill>
                  <a:schemeClr val="tx1"/>
                </a:solidFill>
              </a:rPr>
              <a:t>HDFS</a:t>
            </a:r>
            <a:endParaRPr lang="ru-RU" sz="3000" dirty="0">
              <a:solidFill>
                <a:schemeClr val="tx1"/>
              </a:solidFill>
            </a:endParaRPr>
          </a:p>
        </p:txBody>
      </p:sp>
      <p:sp>
        <p:nvSpPr>
          <p:cNvPr id="16" name="Стрелка вниз 15"/>
          <p:cNvSpPr/>
          <p:nvPr/>
        </p:nvSpPr>
        <p:spPr>
          <a:xfrm>
            <a:off x="2870065" y="6268029"/>
            <a:ext cx="347504" cy="361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17"/>
          <p:cNvSpPr/>
          <p:nvPr/>
        </p:nvSpPr>
        <p:spPr>
          <a:xfrm>
            <a:off x="9263113" y="6273060"/>
            <a:ext cx="401100" cy="356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170444" y="3317419"/>
            <a:ext cx="1708220" cy="55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Part-</a:t>
            </a:r>
            <a:r>
              <a:rPr lang="ru-RU" dirty="0" smtClean="0"/>
              <a:t>0000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383822" y="3284319"/>
            <a:ext cx="1708220" cy="55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Part-</a:t>
            </a:r>
            <a:r>
              <a:rPr lang="ru-RU" dirty="0" smtClean="0"/>
              <a:t>0000</a:t>
            </a:r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810103" y="3321334"/>
            <a:ext cx="1708220" cy="55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Part-</a:t>
            </a:r>
            <a:r>
              <a:rPr lang="ru-RU" dirty="0" smtClean="0"/>
              <a:t>0000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874857" y="5160218"/>
            <a:ext cx="2291024" cy="89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Iterator0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5077349" y="5156451"/>
            <a:ext cx="2321166" cy="874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420102" y="5208339"/>
            <a:ext cx="2488222" cy="89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4" name="Стрелка вниз 23"/>
          <p:cNvSpPr/>
          <p:nvPr/>
        </p:nvSpPr>
        <p:spPr>
          <a:xfrm>
            <a:off x="6064180" y="6268029"/>
            <a:ext cx="347504" cy="361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/>
          <p:cNvCxnSpPr>
            <a:stCxn id="5" idx="2"/>
            <a:endCxn id="4" idx="0"/>
          </p:cNvCxnSpPr>
          <p:nvPr/>
        </p:nvCxnSpPr>
        <p:spPr>
          <a:xfrm>
            <a:off x="3024554" y="2507921"/>
            <a:ext cx="0" cy="80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6" idx="2"/>
            <a:endCxn id="19" idx="0"/>
          </p:cNvCxnSpPr>
          <p:nvPr/>
        </p:nvCxnSpPr>
        <p:spPr>
          <a:xfrm>
            <a:off x="6237932" y="2482559"/>
            <a:ext cx="0" cy="80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7" idx="2"/>
            <a:endCxn id="20" idx="0"/>
          </p:cNvCxnSpPr>
          <p:nvPr/>
        </p:nvCxnSpPr>
        <p:spPr>
          <a:xfrm>
            <a:off x="9664213" y="2479654"/>
            <a:ext cx="0" cy="84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4" idx="2"/>
            <a:endCxn id="21" idx="0"/>
          </p:cNvCxnSpPr>
          <p:nvPr/>
        </p:nvCxnSpPr>
        <p:spPr>
          <a:xfrm flipH="1">
            <a:off x="3020369" y="3870078"/>
            <a:ext cx="4185" cy="129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22" idx="0"/>
          </p:cNvCxnSpPr>
          <p:nvPr/>
        </p:nvCxnSpPr>
        <p:spPr>
          <a:xfrm>
            <a:off x="6211976" y="3870078"/>
            <a:ext cx="25956" cy="128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0" idx="2"/>
            <a:endCxn id="23" idx="0"/>
          </p:cNvCxnSpPr>
          <p:nvPr/>
        </p:nvCxnSpPr>
        <p:spPr>
          <a:xfrm>
            <a:off x="9664213" y="3873993"/>
            <a:ext cx="0" cy="133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73094" y="3124588"/>
            <a:ext cx="75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dd</a:t>
            </a:r>
            <a:r>
              <a:rPr lang="en-US" dirty="0" smtClean="0"/>
              <a:t>-id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793821" y="4691634"/>
            <a:ext cx="11083331" cy="15763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933742" y="4745085"/>
            <a:ext cx="28432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ReliableCheckpointRDD</a:t>
            </a:r>
            <a:endParaRPr lang="ru-RU" sz="2000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855787" y="1226622"/>
            <a:ext cx="11083331" cy="15763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4955515" y="1179593"/>
            <a:ext cx="28432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/>
              <a:t>OriginalRDD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1514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jobs</a:t>
            </a:r>
          </a:p>
          <a:p>
            <a:r>
              <a:rPr lang="en-US" dirty="0" err="1" smtClean="0"/>
              <a:t>ReliableRDDCheckpointData</a:t>
            </a:r>
            <a:endParaRPr lang="en-US" dirty="0" smtClean="0"/>
          </a:p>
          <a:p>
            <a:r>
              <a:rPr lang="en-US" dirty="0" err="1" smtClean="0"/>
              <a:t>ReliableCheckpointRDD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000" dirty="0"/>
              <a:t> override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b="1" dirty="0"/>
              <a:t>compute(split: Partition, context: </a:t>
            </a:r>
            <a:r>
              <a:rPr lang="en-US" sz="2000" b="1" dirty="0" err="1"/>
              <a:t>TaskContext</a:t>
            </a:r>
            <a:r>
              <a:rPr lang="en-US" sz="2000" b="1" dirty="0"/>
              <a:t>): Iterator[T]</a:t>
            </a:r>
            <a:r>
              <a:rPr lang="en-US" sz="2000" dirty="0"/>
              <a:t> = {</a:t>
            </a:r>
          </a:p>
          <a:p>
            <a:pPr marL="457200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val</a:t>
            </a:r>
            <a:r>
              <a:rPr lang="en-US" sz="2000" dirty="0"/>
              <a:t> file = new Path(</a:t>
            </a:r>
            <a:r>
              <a:rPr lang="en-US" sz="2000" dirty="0" err="1"/>
              <a:t>checkpointPath</a:t>
            </a:r>
            <a:r>
              <a:rPr lang="en-US" sz="2000" dirty="0"/>
              <a:t>, </a:t>
            </a:r>
            <a:r>
              <a:rPr lang="en-US" sz="2000" dirty="0" err="1"/>
              <a:t>ReliableCheckpointRDD.checkpointFileName</a:t>
            </a:r>
            <a:r>
              <a:rPr lang="en-US" sz="2000" dirty="0"/>
              <a:t>(</a:t>
            </a:r>
            <a:r>
              <a:rPr lang="en-US" sz="2000" dirty="0" err="1"/>
              <a:t>split.index</a:t>
            </a:r>
            <a:r>
              <a:rPr lang="en-US" sz="2000" dirty="0"/>
              <a:t>))</a:t>
            </a:r>
          </a:p>
          <a:p>
            <a:pPr marL="457200" lvl="1" indent="0">
              <a:buNone/>
            </a:pPr>
            <a:r>
              <a:rPr lang="en-US" sz="2000" dirty="0"/>
              <a:t>    </a:t>
            </a:r>
            <a:r>
              <a:rPr lang="en-US" sz="2000" b="1" dirty="0" err="1"/>
              <a:t>ReliableCheckpointRDD.readCheckpointFile</a:t>
            </a:r>
            <a:r>
              <a:rPr lang="en-US" sz="2000" b="1" dirty="0"/>
              <a:t>(file, </a:t>
            </a:r>
            <a:r>
              <a:rPr lang="en-US" sz="2000" b="1" dirty="0" err="1"/>
              <a:t>broadcastedConf</a:t>
            </a:r>
            <a:r>
              <a:rPr lang="en-US" sz="2000" b="1" dirty="0"/>
              <a:t>, context)</a:t>
            </a:r>
          </a:p>
          <a:p>
            <a:pPr marL="457200" lvl="1" indent="0">
              <a:buNone/>
            </a:pPr>
            <a:r>
              <a:rPr lang="en-US" sz="2000" dirty="0"/>
              <a:t>  }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6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91145"/>
            <a:ext cx="12192000" cy="3886200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Ask </a:t>
            </a:r>
            <a:r>
              <a:rPr lang="en-US" dirty="0" err="1" smtClean="0"/>
              <a:t>youself</a:t>
            </a:r>
            <a:endParaRPr lang="en-US" dirty="0" smtClean="0"/>
          </a:p>
          <a:p>
            <a:pPr algn="ctr"/>
            <a:r>
              <a:rPr lang="en-US" dirty="0" smtClean="0"/>
              <a:t>Why do we have 3 jobs?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313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02" y="-1"/>
            <a:ext cx="7743825" cy="683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7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396" y="0"/>
            <a:ext cx="5915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592" y="1"/>
            <a:ext cx="5562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351"/>
            <a:ext cx="12192000" cy="1015766"/>
          </a:xfrm>
        </p:spPr>
        <p:txBody>
          <a:bodyPr/>
          <a:lstStyle/>
          <a:p>
            <a:pPr algn="ctr"/>
            <a:r>
              <a:rPr lang="en-US" dirty="0" smtClean="0"/>
              <a:t>Intuition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79042" y="1613618"/>
            <a:ext cx="2291024" cy="89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Iterator0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77349" y="1608353"/>
            <a:ext cx="2321166" cy="874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420102" y="1585351"/>
            <a:ext cx="2488222" cy="89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93821" y="3057620"/>
            <a:ext cx="11183814" cy="18890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HDFS</a:t>
            </a:r>
            <a:endParaRPr lang="ru-RU" sz="3000" dirty="0">
              <a:solidFill>
                <a:schemeClr val="tx1"/>
              </a:solidFill>
            </a:endParaRPr>
          </a:p>
        </p:txBody>
      </p:sp>
      <p:sp>
        <p:nvSpPr>
          <p:cNvPr id="16" name="Стрелка вниз 15"/>
          <p:cNvSpPr/>
          <p:nvPr/>
        </p:nvSpPr>
        <p:spPr>
          <a:xfrm>
            <a:off x="2870065" y="6268029"/>
            <a:ext cx="347504" cy="361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17"/>
          <p:cNvSpPr/>
          <p:nvPr/>
        </p:nvSpPr>
        <p:spPr>
          <a:xfrm>
            <a:off x="9263113" y="6273060"/>
            <a:ext cx="401100" cy="356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170444" y="3317419"/>
            <a:ext cx="1708220" cy="55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Part-</a:t>
            </a:r>
            <a:r>
              <a:rPr lang="ru-RU" dirty="0" smtClean="0"/>
              <a:t>0000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383822" y="3284319"/>
            <a:ext cx="1708220" cy="55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Part-</a:t>
            </a:r>
            <a:r>
              <a:rPr lang="ru-RU" dirty="0" smtClean="0"/>
              <a:t>0000</a:t>
            </a:r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810103" y="3321334"/>
            <a:ext cx="1708220" cy="55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Part-</a:t>
            </a:r>
            <a:r>
              <a:rPr lang="ru-RU" dirty="0" smtClean="0"/>
              <a:t>0000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874857" y="5160218"/>
            <a:ext cx="2291024" cy="89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Iterator0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5077349" y="5156451"/>
            <a:ext cx="2321166" cy="874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420102" y="5208339"/>
            <a:ext cx="2488222" cy="89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4" name="Стрелка вниз 23"/>
          <p:cNvSpPr/>
          <p:nvPr/>
        </p:nvSpPr>
        <p:spPr>
          <a:xfrm>
            <a:off x="6064180" y="6268029"/>
            <a:ext cx="347504" cy="361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/>
          <p:cNvCxnSpPr>
            <a:stCxn id="5" idx="2"/>
            <a:endCxn id="4" idx="0"/>
          </p:cNvCxnSpPr>
          <p:nvPr/>
        </p:nvCxnSpPr>
        <p:spPr>
          <a:xfrm>
            <a:off x="3024554" y="2507921"/>
            <a:ext cx="0" cy="80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6" idx="2"/>
            <a:endCxn id="19" idx="0"/>
          </p:cNvCxnSpPr>
          <p:nvPr/>
        </p:nvCxnSpPr>
        <p:spPr>
          <a:xfrm>
            <a:off x="6237932" y="2482559"/>
            <a:ext cx="0" cy="80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7" idx="2"/>
            <a:endCxn id="20" idx="0"/>
          </p:cNvCxnSpPr>
          <p:nvPr/>
        </p:nvCxnSpPr>
        <p:spPr>
          <a:xfrm>
            <a:off x="9664213" y="2479654"/>
            <a:ext cx="0" cy="84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4" idx="2"/>
            <a:endCxn id="21" idx="0"/>
          </p:cNvCxnSpPr>
          <p:nvPr/>
        </p:nvCxnSpPr>
        <p:spPr>
          <a:xfrm flipH="1">
            <a:off x="3020369" y="3870078"/>
            <a:ext cx="4185" cy="129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22" idx="0"/>
          </p:cNvCxnSpPr>
          <p:nvPr/>
        </p:nvCxnSpPr>
        <p:spPr>
          <a:xfrm>
            <a:off x="6211976" y="3870078"/>
            <a:ext cx="25956" cy="128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0" idx="2"/>
            <a:endCxn id="23" idx="0"/>
          </p:cNvCxnSpPr>
          <p:nvPr/>
        </p:nvCxnSpPr>
        <p:spPr>
          <a:xfrm>
            <a:off x="9664213" y="3873993"/>
            <a:ext cx="0" cy="133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0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Class Dataset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991665"/>
            <a:ext cx="12192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/**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Eagerly </a:t>
            </a:r>
            <a:r>
              <a:rPr lang="en-US" sz="2800" dirty="0"/>
              <a:t>checkpoint a Dataset and return the new Dataset. </a:t>
            </a:r>
            <a:r>
              <a:rPr lang="en-US" sz="2800" dirty="0" err="1"/>
              <a:t>Checkpointing</a:t>
            </a:r>
            <a:r>
              <a:rPr lang="en-US" sz="2800" dirty="0"/>
              <a:t> can be used to </a:t>
            </a:r>
            <a:r>
              <a:rPr lang="en-US" sz="2800" dirty="0" smtClean="0"/>
              <a:t>truncate </a:t>
            </a:r>
            <a:r>
              <a:rPr lang="en-US" sz="2800" dirty="0"/>
              <a:t>the logical plan of this Dataset, which is especially useful in iterative algorithms where </a:t>
            </a:r>
            <a:r>
              <a:rPr lang="en-US" sz="2800" dirty="0" smtClean="0"/>
              <a:t>the plan </a:t>
            </a:r>
            <a:r>
              <a:rPr lang="en-US" sz="2800" dirty="0"/>
              <a:t>may grow exponentially. It will be saved to files inside the checkpoint</a:t>
            </a:r>
          </a:p>
          <a:p>
            <a:r>
              <a:rPr lang="en-US" sz="2800" dirty="0"/>
              <a:t>   * directory set with `</a:t>
            </a:r>
            <a:r>
              <a:rPr lang="en-US" sz="2800" dirty="0" err="1"/>
              <a:t>SparkContext#setCheckpointDir</a:t>
            </a:r>
            <a:r>
              <a:rPr lang="en-US" sz="2800" dirty="0"/>
              <a:t>`.</a:t>
            </a:r>
          </a:p>
          <a:p>
            <a:r>
              <a:rPr lang="en-US" sz="2800" dirty="0"/>
              <a:t>   *</a:t>
            </a:r>
          </a:p>
          <a:p>
            <a:r>
              <a:rPr lang="en-US" sz="2800" dirty="0"/>
              <a:t>   * @group basic</a:t>
            </a:r>
          </a:p>
          <a:p>
            <a:r>
              <a:rPr lang="en-US" sz="2800" dirty="0"/>
              <a:t>   * @since 2.1.0</a:t>
            </a:r>
          </a:p>
          <a:p>
            <a:r>
              <a:rPr lang="en-US" sz="2800" dirty="0"/>
              <a:t>   */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checkpoint(): Dataset[T] = checkpoint(eager = </a:t>
            </a:r>
            <a:r>
              <a:rPr lang="en-US" sz="2400" b="1" dirty="0"/>
              <a:t>true</a:t>
            </a:r>
            <a:r>
              <a:rPr lang="en-US" sz="2400" dirty="0"/>
              <a:t>, </a:t>
            </a:r>
            <a:r>
              <a:rPr lang="en-US" sz="2400" dirty="0" err="1"/>
              <a:t>reliableCheckpoint</a:t>
            </a:r>
            <a:r>
              <a:rPr lang="en-US" sz="2400" dirty="0"/>
              <a:t> = </a:t>
            </a:r>
            <a:r>
              <a:rPr lang="en-US" sz="2400" b="1" dirty="0"/>
              <a:t>true</a:t>
            </a:r>
            <a:r>
              <a:rPr lang="en-US" sz="2400" dirty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9593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750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/**</a:t>
            </a:r>
          </a:p>
          <a:p>
            <a:r>
              <a:rPr lang="en-US" sz="2000" dirty="0"/>
              <a:t>   * Returns a </a:t>
            </a:r>
            <a:r>
              <a:rPr lang="en-US" sz="2000" dirty="0" err="1"/>
              <a:t>checkpointed</a:t>
            </a:r>
            <a:r>
              <a:rPr lang="en-US" sz="2000" dirty="0"/>
              <a:t> version of this Dataset.</a:t>
            </a:r>
          </a:p>
          <a:p>
            <a:r>
              <a:rPr lang="en-US" sz="2000" dirty="0"/>
              <a:t>   *</a:t>
            </a:r>
          </a:p>
          <a:p>
            <a:r>
              <a:rPr lang="en-US" sz="2000" dirty="0"/>
              <a:t>   * @</a:t>
            </a:r>
            <a:r>
              <a:rPr lang="en-US" sz="2000" dirty="0" err="1"/>
              <a:t>param</a:t>
            </a:r>
            <a:r>
              <a:rPr lang="en-US" sz="2000" dirty="0"/>
              <a:t> eager Whether to checkpoint this </a:t>
            </a:r>
            <a:r>
              <a:rPr lang="en-US" sz="2000" dirty="0" err="1"/>
              <a:t>dataframe</a:t>
            </a:r>
            <a:r>
              <a:rPr lang="en-US" sz="2000" dirty="0"/>
              <a:t> immediately</a:t>
            </a:r>
          </a:p>
          <a:p>
            <a:r>
              <a:rPr lang="en-US" sz="2000" dirty="0"/>
              <a:t>   * @</a:t>
            </a:r>
            <a:r>
              <a:rPr lang="en-US" sz="2000" dirty="0" err="1"/>
              <a:t>param</a:t>
            </a:r>
            <a:r>
              <a:rPr lang="en-US" sz="2000" dirty="0"/>
              <a:t> </a:t>
            </a:r>
            <a:r>
              <a:rPr lang="en-US" sz="2000" dirty="0" err="1"/>
              <a:t>reliableCheckpoint</a:t>
            </a:r>
            <a:r>
              <a:rPr lang="en-US" sz="2000" dirty="0"/>
              <a:t> Whether to create a reliable checkpoint saved to files inside the</a:t>
            </a:r>
          </a:p>
          <a:p>
            <a:r>
              <a:rPr lang="en-US" sz="2000" dirty="0"/>
              <a:t>   *                           checkpoint directory. If false creates a local checkpoint using</a:t>
            </a:r>
          </a:p>
          <a:p>
            <a:r>
              <a:rPr lang="en-US" sz="2000" dirty="0"/>
              <a:t>   *                           the caching subsystem</a:t>
            </a:r>
          </a:p>
          <a:p>
            <a:r>
              <a:rPr lang="en-US" sz="2000" dirty="0"/>
              <a:t>   */</a:t>
            </a:r>
          </a:p>
          <a:p>
            <a:r>
              <a:rPr lang="en-US" sz="2200" dirty="0"/>
              <a:t>  private </a:t>
            </a:r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b="1" dirty="0"/>
              <a:t>checkpoint(eager: Boolean, </a:t>
            </a:r>
            <a:r>
              <a:rPr lang="en-US" sz="2200" b="1" dirty="0" err="1"/>
              <a:t>reliableCheckpoint</a:t>
            </a:r>
            <a:r>
              <a:rPr lang="en-US" sz="2200" b="1" dirty="0"/>
              <a:t>: Boolean): Dataset[T]</a:t>
            </a:r>
            <a:r>
              <a:rPr lang="en-US" sz="2200" dirty="0"/>
              <a:t> = {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val</a:t>
            </a:r>
            <a:r>
              <a:rPr lang="en-US" sz="2200" dirty="0"/>
              <a:t> </a:t>
            </a:r>
            <a:r>
              <a:rPr lang="en-US" sz="2200" dirty="0" err="1"/>
              <a:t>actionName</a:t>
            </a:r>
            <a:r>
              <a:rPr lang="en-US" sz="2200" dirty="0"/>
              <a:t> = if (</a:t>
            </a:r>
            <a:r>
              <a:rPr lang="en-US" sz="2200" dirty="0" err="1"/>
              <a:t>reliableCheckpoint</a:t>
            </a:r>
            <a:r>
              <a:rPr lang="en-US" sz="2200" dirty="0"/>
              <a:t>) "checkpoint" else "</a:t>
            </a:r>
            <a:r>
              <a:rPr lang="en-US" sz="2200" dirty="0" err="1"/>
              <a:t>localCheckpoint</a:t>
            </a:r>
            <a:r>
              <a:rPr lang="en-US" sz="2200" dirty="0"/>
              <a:t>"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withAction</a:t>
            </a:r>
            <a:r>
              <a:rPr lang="en-US" sz="2200" dirty="0"/>
              <a:t>(</a:t>
            </a:r>
            <a:r>
              <a:rPr lang="en-US" sz="2200" dirty="0" err="1"/>
              <a:t>actionName</a:t>
            </a:r>
            <a:r>
              <a:rPr lang="en-US" sz="2200" dirty="0"/>
              <a:t>, </a:t>
            </a:r>
            <a:r>
              <a:rPr lang="en-US" sz="2200" dirty="0" err="1"/>
              <a:t>queryExecution</a:t>
            </a:r>
            <a:r>
              <a:rPr lang="en-US" sz="2200" dirty="0"/>
              <a:t>) { </a:t>
            </a:r>
            <a:r>
              <a:rPr lang="en-US" sz="2200" dirty="0" err="1"/>
              <a:t>physicalPlan</a:t>
            </a:r>
            <a:r>
              <a:rPr lang="en-US" sz="2200" dirty="0"/>
              <a:t> =&gt;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val</a:t>
            </a:r>
            <a:r>
              <a:rPr lang="en-US" sz="2200" dirty="0"/>
              <a:t> </a:t>
            </a:r>
            <a:r>
              <a:rPr lang="en-US" sz="2200" b="1" dirty="0" err="1"/>
              <a:t>internalRdd</a:t>
            </a:r>
            <a:r>
              <a:rPr lang="en-US" sz="2200" b="1" dirty="0"/>
              <a:t> = </a:t>
            </a:r>
            <a:r>
              <a:rPr lang="en-US" sz="2200" b="1" dirty="0" err="1"/>
              <a:t>physicalPlan.execute</a:t>
            </a:r>
            <a:r>
              <a:rPr lang="en-US" sz="2200" b="1" dirty="0"/>
              <a:t>().map(_.copy())</a:t>
            </a:r>
          </a:p>
          <a:p>
            <a:r>
              <a:rPr lang="en-US" sz="2200" dirty="0"/>
              <a:t>      if (</a:t>
            </a:r>
            <a:r>
              <a:rPr lang="en-US" sz="2200" b="1" dirty="0" err="1"/>
              <a:t>reliableCheckpoint</a:t>
            </a:r>
            <a:r>
              <a:rPr lang="en-US" sz="2200" dirty="0"/>
              <a:t>) {</a:t>
            </a:r>
          </a:p>
          <a:p>
            <a:r>
              <a:rPr lang="en-US" sz="2200" b="1" dirty="0"/>
              <a:t>        </a:t>
            </a:r>
            <a:r>
              <a:rPr lang="en-US" sz="2200" b="1" dirty="0" err="1"/>
              <a:t>internalRdd.checkpoint</a:t>
            </a:r>
            <a:r>
              <a:rPr lang="en-US" sz="2200" b="1" dirty="0"/>
              <a:t>()</a:t>
            </a:r>
          </a:p>
          <a:p>
            <a:r>
              <a:rPr lang="en-US" sz="2200" dirty="0"/>
              <a:t>      } else {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internalRdd.localCheckpoint</a:t>
            </a:r>
            <a:r>
              <a:rPr lang="en-US" sz="2200" dirty="0"/>
              <a:t>()</a:t>
            </a:r>
          </a:p>
          <a:p>
            <a:r>
              <a:rPr lang="en-US" sz="2200" dirty="0"/>
              <a:t>      }</a:t>
            </a:r>
          </a:p>
          <a:p>
            <a:endParaRPr lang="en-US" sz="2200" dirty="0"/>
          </a:p>
          <a:p>
            <a:r>
              <a:rPr lang="en-US" sz="2200" dirty="0"/>
              <a:t>      if (</a:t>
            </a:r>
            <a:r>
              <a:rPr lang="en-US" sz="2200" b="1" dirty="0"/>
              <a:t>eager</a:t>
            </a:r>
            <a:r>
              <a:rPr lang="en-US" sz="2200" dirty="0"/>
              <a:t>) {</a:t>
            </a:r>
          </a:p>
          <a:p>
            <a:r>
              <a:rPr lang="en-US" sz="2200" b="1" dirty="0"/>
              <a:t>        </a:t>
            </a:r>
            <a:r>
              <a:rPr lang="en-US" sz="2200" b="1" dirty="0" err="1"/>
              <a:t>internalRdd.count</a:t>
            </a:r>
            <a:r>
              <a:rPr lang="en-US" sz="2200" b="1" dirty="0"/>
              <a:t>()</a:t>
            </a:r>
          </a:p>
          <a:p>
            <a:r>
              <a:rPr lang="en-US" sz="2200" dirty="0"/>
              <a:t>      }</a:t>
            </a:r>
          </a:p>
          <a:p>
            <a:endParaRPr lang="en-US" dirty="0"/>
          </a:p>
          <a:p>
            <a:r>
              <a:rPr lang="en-US" dirty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911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11936</TotalTime>
  <Words>1850</Words>
  <Application>Microsoft Office PowerPoint</Application>
  <PresentationFormat>Широкоэкранный</PresentationFormat>
  <Paragraphs>345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Тема Office</vt:lpstr>
      <vt:lpstr>Learn Apache Spark “checkpoint” from source code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Intuition </vt:lpstr>
      <vt:lpstr>Class Dataset</vt:lpstr>
      <vt:lpstr>Презентация PowerPoint</vt:lpstr>
      <vt:lpstr>Презентация PowerPoint</vt:lpstr>
      <vt:lpstr>Class RDD</vt:lpstr>
      <vt:lpstr>Презентация PowerPoint</vt:lpstr>
      <vt:lpstr>Презентация PowerPoint</vt:lpstr>
      <vt:lpstr>Class RDD</vt:lpstr>
      <vt:lpstr>Презентация PowerPoint</vt:lpstr>
      <vt:lpstr>ReliableRDDCheckpointData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Intuition 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group by</dc:title>
  <dc:creator>Nikolay Kudinov</dc:creator>
  <cp:lastModifiedBy>Nikolay Kudinov</cp:lastModifiedBy>
  <cp:revision>770</cp:revision>
  <dcterms:created xsi:type="dcterms:W3CDTF">2020-03-23T13:46:09Z</dcterms:created>
  <dcterms:modified xsi:type="dcterms:W3CDTF">2021-02-28T13:13:41Z</dcterms:modified>
</cp:coreProperties>
</file>