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2" r:id="rId3"/>
    <p:sldId id="260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14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8654"/>
            <a:ext cx="9144000" cy="3707843"/>
          </a:xfrm>
        </p:spPr>
        <p:txBody>
          <a:bodyPr>
            <a:normAutofit/>
          </a:bodyPr>
          <a:lstStyle/>
          <a:p>
            <a:r>
              <a:rPr lang="en-US" dirty="0" smtClean="0"/>
              <a:t>Apache Spark </a:t>
            </a:r>
            <a:br>
              <a:rPr lang="en-US" dirty="0" smtClean="0"/>
            </a:br>
            <a:r>
              <a:rPr lang="en-US" b="1" dirty="0" smtClean="0"/>
              <a:t>Custom </a:t>
            </a:r>
            <a:r>
              <a:rPr lang="en-US" b="1" dirty="0"/>
              <a:t>Stream Sources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May </a:t>
            </a:r>
            <a:r>
              <a:rPr lang="en-US" dirty="0" smtClean="0"/>
              <a:t>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861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rait Source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70339" y="956167"/>
            <a:ext cx="1219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/**</a:t>
            </a:r>
          </a:p>
          <a:p>
            <a:r>
              <a:rPr lang="en-US" sz="2000" dirty="0"/>
              <a:t>   * Returns the data that is between the offsets (`start`, `end`]. When `start` is `None`,</a:t>
            </a:r>
          </a:p>
          <a:p>
            <a:r>
              <a:rPr lang="en-US" sz="2000" dirty="0"/>
              <a:t>   * then the batch should begin with the first record. This method must always return the</a:t>
            </a:r>
          </a:p>
          <a:p>
            <a:r>
              <a:rPr lang="en-US" sz="2000" dirty="0"/>
              <a:t>   * same data for a particular `start` and `end` pair; even after the Source has been restarted</a:t>
            </a:r>
          </a:p>
          <a:p>
            <a:r>
              <a:rPr lang="en-US" sz="2000" dirty="0"/>
              <a:t>   * on a different node.</a:t>
            </a:r>
          </a:p>
          <a:p>
            <a:r>
              <a:rPr lang="en-US" sz="2000" dirty="0"/>
              <a:t>   *</a:t>
            </a:r>
          </a:p>
          <a:p>
            <a:r>
              <a:rPr lang="en-US" sz="2000" dirty="0"/>
              <a:t>   * Higher layers will always call this method with a value of `start` greater than or equal</a:t>
            </a:r>
          </a:p>
          <a:p>
            <a:r>
              <a:rPr lang="en-US" sz="2000" dirty="0"/>
              <a:t>   * to the last value passed to `commit` and a value of `end` less than or equal to the</a:t>
            </a:r>
          </a:p>
          <a:p>
            <a:r>
              <a:rPr lang="en-US" sz="2000" dirty="0"/>
              <a:t>   * last value returned by `</a:t>
            </a:r>
            <a:r>
              <a:rPr lang="en-US" sz="2000" dirty="0" err="1"/>
              <a:t>getOffset</a:t>
            </a:r>
            <a:r>
              <a:rPr lang="en-US" sz="2000" dirty="0"/>
              <a:t>`</a:t>
            </a:r>
          </a:p>
          <a:p>
            <a:r>
              <a:rPr lang="en-US" sz="2000" dirty="0"/>
              <a:t>   *</a:t>
            </a:r>
          </a:p>
          <a:p>
            <a:r>
              <a:rPr lang="en-US" sz="2000" dirty="0"/>
              <a:t>   * It is possible for the [[Offset]] type to be a [[</a:t>
            </a:r>
            <a:r>
              <a:rPr lang="en-US" sz="2000" dirty="0" err="1"/>
              <a:t>SerializedOffset</a:t>
            </a:r>
            <a:r>
              <a:rPr lang="en-US" sz="2000" dirty="0"/>
              <a:t>]] when it was</a:t>
            </a:r>
          </a:p>
          <a:p>
            <a:r>
              <a:rPr lang="en-US" sz="2000" dirty="0"/>
              <a:t>   * obtained from the log. Moreover, [[</a:t>
            </a:r>
            <a:r>
              <a:rPr lang="en-US" sz="2000" dirty="0" err="1"/>
              <a:t>StreamExecution</a:t>
            </a:r>
            <a:r>
              <a:rPr lang="en-US" sz="2000" dirty="0"/>
              <a:t>]] only compares the [[Offset]]</a:t>
            </a:r>
          </a:p>
          <a:p>
            <a:r>
              <a:rPr lang="en-US" sz="2000" dirty="0"/>
              <a:t>   * JSON representation to determine if the two objects are equal. This could have</a:t>
            </a:r>
          </a:p>
          <a:p>
            <a:r>
              <a:rPr lang="en-US" sz="2000" dirty="0"/>
              <a:t>   * ramifications when upgrading [[Offset]] JSON formats i.e., two equivalent [[Offset]]</a:t>
            </a:r>
          </a:p>
          <a:p>
            <a:r>
              <a:rPr lang="en-US" sz="2000" dirty="0"/>
              <a:t>   * objects could differ between version. Consequently, [[</a:t>
            </a:r>
            <a:r>
              <a:rPr lang="en-US" sz="2000" dirty="0" err="1"/>
              <a:t>StreamExecution</a:t>
            </a:r>
            <a:r>
              <a:rPr lang="en-US" sz="2000" dirty="0"/>
              <a:t>]] may call</a:t>
            </a:r>
          </a:p>
          <a:p>
            <a:r>
              <a:rPr lang="en-US" sz="2000" dirty="0"/>
              <a:t>   * this method with two such equivalent [[Offset]] objects. In which case, the [[Source]]</a:t>
            </a:r>
          </a:p>
          <a:p>
            <a:r>
              <a:rPr lang="en-US" sz="2000" dirty="0"/>
              <a:t>   * should return an empty [[</a:t>
            </a:r>
            <a:r>
              <a:rPr lang="en-US" sz="2000" dirty="0" err="1"/>
              <a:t>DataFrame</a:t>
            </a:r>
            <a:r>
              <a:rPr lang="en-US" sz="2000" dirty="0"/>
              <a:t>]]</a:t>
            </a:r>
          </a:p>
          <a:p>
            <a:r>
              <a:rPr lang="en-US" sz="2000" dirty="0"/>
              <a:t>   */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b="1" dirty="0" err="1"/>
              <a:t>getBatch</a:t>
            </a:r>
            <a:r>
              <a:rPr lang="en-US" sz="2000" b="1" dirty="0"/>
              <a:t>(start: Option[Offset], end: Offset): </a:t>
            </a:r>
            <a:r>
              <a:rPr lang="en-US" sz="2000" b="1" dirty="0" err="1"/>
              <a:t>DataFrame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9196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 err="1" smtClean="0"/>
              <a:t>StreamSourceProvider</a:t>
            </a:r>
            <a:endParaRPr lang="en-US" dirty="0" smtClean="0"/>
          </a:p>
          <a:p>
            <a:r>
              <a:rPr lang="en-US" dirty="0" err="1" smtClean="0"/>
              <a:t>DataSourceRegister</a:t>
            </a:r>
            <a:endParaRPr lang="en-US" dirty="0" smtClean="0"/>
          </a:p>
          <a:p>
            <a:r>
              <a:rPr lang="en-US" dirty="0"/>
              <a:t>Source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https://www.signifytechnology.com/blog/2019/01/spark-custom-stream-sources-by-nicolas-a-perez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0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Attention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Spark </a:t>
            </a:r>
            <a:r>
              <a:rPr lang="en-US" dirty="0" smtClean="0"/>
              <a:t>has moved </a:t>
            </a:r>
            <a:r>
              <a:rPr lang="en-US" dirty="0"/>
              <a:t>to the V2 </a:t>
            </a:r>
            <a:r>
              <a:rPr lang="en-US" dirty="0" smtClean="0"/>
              <a:t>API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for me it’s better to understand old way as well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6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92276" y="340256"/>
            <a:ext cx="84902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Lets implement simple stream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source</a:t>
            </a:r>
          </a:p>
          <a:p>
            <a:pPr algn="ctr"/>
            <a:r>
              <a:rPr lang="en-US" sz="4400" b="1" dirty="0">
                <a:latin typeface="+mj-lt"/>
                <a:ea typeface="+mj-ea"/>
                <a:cs typeface="+mj-cs"/>
              </a:rPr>
              <a:t>w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hich emits random integers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11190" y="2128468"/>
            <a:ext cx="60558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park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.</a:t>
            </a:r>
            <a:r>
              <a:rPr lang="en-US" sz="2800" dirty="0" err="1"/>
              <a:t>readStream</a:t>
            </a:r>
            <a:endParaRPr lang="en-US" sz="2800" dirty="0"/>
          </a:p>
          <a:p>
            <a:r>
              <a:rPr lang="en-US" sz="2800" dirty="0"/>
              <a:t>   .</a:t>
            </a:r>
            <a:r>
              <a:rPr lang="en-US" sz="2800" b="1" dirty="0"/>
              <a:t>format("</a:t>
            </a:r>
            <a:r>
              <a:rPr lang="en-US" sz="2800" b="1" dirty="0" err="1"/>
              <a:t>streams.CustomSource</a:t>
            </a:r>
            <a:r>
              <a:rPr lang="en-US" sz="2800" b="1" dirty="0"/>
              <a:t>")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/>
              <a:t>load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writeStream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outputMode</a:t>
            </a:r>
            <a:r>
              <a:rPr lang="en-US" sz="2800" dirty="0"/>
              <a:t>("append")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/>
              <a:t>format("console")</a:t>
            </a:r>
          </a:p>
          <a:p>
            <a:r>
              <a:rPr lang="en-US" sz="2800" dirty="0" smtClean="0"/>
              <a:t>   .</a:t>
            </a:r>
            <a:r>
              <a:rPr lang="en-US" sz="2800" dirty="0"/>
              <a:t>start("c:\\tmp\\output")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awaitTermination</a:t>
            </a:r>
            <a:r>
              <a:rPr lang="en-US" sz="2800" dirty="0"/>
              <a:t>()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7813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6281" y="1275226"/>
            <a:ext cx="11139435" cy="1399896"/>
          </a:xfrm>
        </p:spPr>
        <p:txBody>
          <a:bodyPr/>
          <a:lstStyle/>
          <a:p>
            <a:r>
              <a:rPr lang="en-US" dirty="0" smtClean="0"/>
              <a:t>Need to </a:t>
            </a:r>
            <a:r>
              <a:rPr lang="en-US" dirty="0"/>
              <a:t>define </a:t>
            </a:r>
            <a:r>
              <a:rPr lang="en-US" dirty="0" smtClean="0"/>
              <a:t>class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which extends </a:t>
            </a:r>
            <a:r>
              <a:rPr lang="en-US" dirty="0"/>
              <a:t>of </a:t>
            </a:r>
            <a:r>
              <a:rPr lang="en-US" dirty="0" err="1" smtClean="0"/>
              <a:t>StreamSourceProvider</a:t>
            </a:r>
            <a:r>
              <a:rPr lang="en-US" dirty="0" smtClean="0"/>
              <a:t> and </a:t>
            </a:r>
            <a:r>
              <a:rPr lang="en-US" dirty="0" err="1" smtClean="0"/>
              <a:t>DataSourceRegister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5329" y="2675122"/>
            <a:ext cx="113613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b="1" dirty="0" err="1"/>
              <a:t>CustomSource</a:t>
            </a:r>
            <a:r>
              <a:rPr lang="en-US" b="1" dirty="0"/>
              <a:t>  extends </a:t>
            </a:r>
            <a:r>
              <a:rPr lang="en-US" b="1" dirty="0" err="1"/>
              <a:t>StreamSourceProvider</a:t>
            </a:r>
            <a:r>
              <a:rPr lang="en-US" b="1" dirty="0"/>
              <a:t> with </a:t>
            </a:r>
            <a:r>
              <a:rPr lang="en-US" b="1" dirty="0" err="1"/>
              <a:t>DataSourceRegister</a:t>
            </a:r>
            <a:r>
              <a:rPr lang="en-US" dirty="0"/>
              <a:t>  {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sourceSchema</a:t>
            </a:r>
            <a:r>
              <a:rPr lang="en-US" dirty="0"/>
              <a:t>(</a:t>
            </a:r>
            <a:r>
              <a:rPr lang="en-US" dirty="0" err="1"/>
              <a:t>sqlContext</a:t>
            </a:r>
            <a:r>
              <a:rPr lang="en-US" dirty="0"/>
              <a:t>: </a:t>
            </a:r>
            <a:r>
              <a:rPr lang="en-US" dirty="0" err="1"/>
              <a:t>SQLContext</a:t>
            </a:r>
            <a:r>
              <a:rPr lang="en-US" dirty="0"/>
              <a:t>, schema: Option[</a:t>
            </a:r>
            <a:r>
              <a:rPr lang="en-US" dirty="0" err="1"/>
              <a:t>StructType</a:t>
            </a:r>
            <a:r>
              <a:rPr lang="en-US" dirty="0"/>
              <a:t>], </a:t>
            </a:r>
            <a:r>
              <a:rPr lang="en-US" dirty="0" err="1"/>
              <a:t>providerName</a:t>
            </a:r>
            <a:r>
              <a:rPr lang="en-US" dirty="0"/>
              <a:t>: String, parameters: Map[String, String]): (String, </a:t>
            </a:r>
            <a:r>
              <a:rPr lang="en-US" dirty="0" err="1"/>
              <a:t>StructType</a:t>
            </a:r>
            <a:r>
              <a:rPr lang="en-US" dirty="0"/>
              <a:t>) = {</a:t>
            </a:r>
          </a:p>
          <a:p>
            <a:r>
              <a:rPr lang="en-US" dirty="0"/>
              <a:t>    (</a:t>
            </a:r>
            <a:r>
              <a:rPr lang="en-US" dirty="0" err="1"/>
              <a:t>shortName</a:t>
            </a:r>
            <a:r>
              <a:rPr lang="en-US" dirty="0"/>
              <a:t>(), </a:t>
            </a:r>
            <a:r>
              <a:rPr lang="en-US" dirty="0" err="1"/>
              <a:t>RandomInt.schema</a:t>
            </a:r>
            <a:r>
              <a:rPr lang="en-US" dirty="0"/>
              <a:t>)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createSource</a:t>
            </a:r>
            <a:r>
              <a:rPr lang="en-US" dirty="0"/>
              <a:t>(</a:t>
            </a:r>
            <a:r>
              <a:rPr lang="en-US" dirty="0" err="1"/>
              <a:t>sqlContext</a:t>
            </a:r>
            <a:r>
              <a:rPr lang="en-US" dirty="0"/>
              <a:t>: </a:t>
            </a:r>
            <a:r>
              <a:rPr lang="en-US" dirty="0" err="1"/>
              <a:t>SQLContext</a:t>
            </a:r>
            <a:r>
              <a:rPr lang="en-US" dirty="0"/>
              <a:t>, </a:t>
            </a:r>
            <a:r>
              <a:rPr lang="en-US" dirty="0" err="1"/>
              <a:t>metadataPath</a:t>
            </a:r>
            <a:r>
              <a:rPr lang="en-US" dirty="0"/>
              <a:t>: String, schema: Option[</a:t>
            </a:r>
            <a:r>
              <a:rPr lang="en-US" dirty="0" err="1"/>
              <a:t>StructType</a:t>
            </a:r>
            <a:r>
              <a:rPr lang="en-US" dirty="0"/>
              <a:t>], </a:t>
            </a:r>
            <a:r>
              <a:rPr lang="en-US" dirty="0" err="1"/>
              <a:t>providerName</a:t>
            </a:r>
            <a:r>
              <a:rPr lang="en-US" dirty="0"/>
              <a:t>: String, parameters: Map[String, String]): Source = {</a:t>
            </a:r>
          </a:p>
          <a:p>
            <a:r>
              <a:rPr lang="en-US" dirty="0"/>
              <a:t>    new </a:t>
            </a:r>
            <a:r>
              <a:rPr lang="en-US" dirty="0" err="1"/>
              <a:t>RandomInt</a:t>
            </a:r>
            <a:r>
              <a:rPr lang="en-US" dirty="0"/>
              <a:t>(</a:t>
            </a:r>
            <a:r>
              <a:rPr lang="en-US" dirty="0" err="1"/>
              <a:t>sqlContext</a:t>
            </a:r>
            <a:r>
              <a:rPr lang="en-US" dirty="0"/>
              <a:t>)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shortName</a:t>
            </a:r>
            <a:r>
              <a:rPr lang="en-US" dirty="0"/>
              <a:t>(): String = "Random </a:t>
            </a:r>
            <a:r>
              <a:rPr lang="en-US" dirty="0" err="1"/>
              <a:t>Int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5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StreamSourceProvider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52385"/>
            <a:ext cx="10515600" cy="796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Implemented </a:t>
            </a:r>
            <a:r>
              <a:rPr lang="en-US" dirty="0"/>
              <a:t>by objects that can produce a streaming `Source` for a specific format or system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38683" y="2028439"/>
            <a:ext cx="10058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trait </a:t>
            </a:r>
            <a:r>
              <a:rPr lang="en-US" sz="2000" dirty="0" err="1"/>
              <a:t>StreamSourceProvider</a:t>
            </a:r>
            <a:r>
              <a:rPr lang="en-US" sz="2000" dirty="0"/>
              <a:t> {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b="1" dirty="0" err="1"/>
              <a:t>sourceSchema</a:t>
            </a:r>
            <a:r>
              <a:rPr lang="en-US" sz="2000" dirty="0"/>
              <a:t>(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sqlContext</a:t>
            </a:r>
            <a:r>
              <a:rPr lang="en-US" sz="2000" dirty="0"/>
              <a:t>: </a:t>
            </a:r>
            <a:r>
              <a:rPr lang="en-US" sz="2000" dirty="0" err="1"/>
              <a:t>SQLContext</a:t>
            </a:r>
            <a:r>
              <a:rPr lang="en-US" sz="2000" dirty="0"/>
              <a:t>,</a:t>
            </a:r>
          </a:p>
          <a:p>
            <a:r>
              <a:rPr lang="en-US" sz="2000" dirty="0"/>
              <a:t>      schema: Option[</a:t>
            </a:r>
            <a:r>
              <a:rPr lang="en-US" sz="2000" dirty="0" err="1"/>
              <a:t>StructType</a:t>
            </a:r>
            <a:r>
              <a:rPr lang="en-US" sz="2000" dirty="0"/>
              <a:t>],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providerName</a:t>
            </a:r>
            <a:r>
              <a:rPr lang="en-US" sz="2000" dirty="0"/>
              <a:t>: String,</a:t>
            </a:r>
          </a:p>
          <a:p>
            <a:r>
              <a:rPr lang="en-US" sz="2000" dirty="0"/>
              <a:t>      parameters: Map[String, String]): </a:t>
            </a:r>
            <a:r>
              <a:rPr lang="en-US" sz="2000" b="1" dirty="0"/>
              <a:t>(String, </a:t>
            </a:r>
            <a:r>
              <a:rPr lang="en-US" sz="2000" b="1" dirty="0" err="1"/>
              <a:t>StructType</a:t>
            </a:r>
            <a:r>
              <a:rPr lang="en-US" sz="2000" b="1" dirty="0"/>
              <a:t>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b="1" dirty="0" err="1"/>
              <a:t>createSource</a:t>
            </a:r>
            <a:r>
              <a:rPr lang="en-US" sz="2000" dirty="0"/>
              <a:t>(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sqlContext</a:t>
            </a:r>
            <a:r>
              <a:rPr lang="en-US" sz="2000" dirty="0"/>
              <a:t>: </a:t>
            </a:r>
            <a:r>
              <a:rPr lang="en-US" sz="2000" dirty="0" err="1"/>
              <a:t>SQLContext</a:t>
            </a:r>
            <a:r>
              <a:rPr lang="en-US" sz="2000" dirty="0"/>
              <a:t>,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metadataPath</a:t>
            </a:r>
            <a:r>
              <a:rPr lang="en-US" sz="2000" dirty="0"/>
              <a:t>: String,</a:t>
            </a:r>
          </a:p>
          <a:p>
            <a:r>
              <a:rPr lang="en-US" sz="2000" dirty="0"/>
              <a:t>      schema: Option[</a:t>
            </a:r>
            <a:r>
              <a:rPr lang="en-US" sz="2000" dirty="0" err="1"/>
              <a:t>StructType</a:t>
            </a:r>
            <a:r>
              <a:rPr lang="en-US" sz="2000" dirty="0"/>
              <a:t>],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providerName</a:t>
            </a:r>
            <a:r>
              <a:rPr lang="en-US" sz="2000" dirty="0"/>
              <a:t>: String,</a:t>
            </a:r>
          </a:p>
          <a:p>
            <a:r>
              <a:rPr lang="en-US" sz="2000" dirty="0"/>
              <a:t>      parameters: Map[String, String]): </a:t>
            </a:r>
            <a:r>
              <a:rPr lang="en-US" sz="2000" b="1" dirty="0"/>
              <a:t>Source</a:t>
            </a:r>
          </a:p>
          <a:p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80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 smtClean="0"/>
              <a:t>DataSourceRegister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7665" y="1103535"/>
            <a:ext cx="117766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/**</a:t>
            </a:r>
          </a:p>
          <a:p>
            <a:r>
              <a:rPr lang="en-US" sz="2000" dirty="0"/>
              <a:t> * Data sources should implement this trait so that they can register an alias to their data source.</a:t>
            </a:r>
          </a:p>
          <a:p>
            <a:r>
              <a:rPr lang="en-US" sz="2000" dirty="0"/>
              <a:t> * This allows users to give the data source alias as the format type over the fully qualified</a:t>
            </a:r>
          </a:p>
          <a:p>
            <a:r>
              <a:rPr lang="en-US" sz="2000" dirty="0"/>
              <a:t> * class name.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A new instance of this class will be instantiated each time a DDL call is made.</a:t>
            </a:r>
          </a:p>
          <a:p>
            <a:r>
              <a:rPr lang="en-US" sz="2000" dirty="0"/>
              <a:t> */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7666" y="3477963"/>
            <a:ext cx="119843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trait </a:t>
            </a:r>
            <a:r>
              <a:rPr lang="en-US" b="1" dirty="0" err="1"/>
              <a:t>DataSourceRegister</a:t>
            </a:r>
            <a:r>
              <a:rPr lang="en-US" dirty="0"/>
              <a:t> {</a:t>
            </a:r>
          </a:p>
          <a:p>
            <a:r>
              <a:rPr lang="en-US" dirty="0" smtClean="0"/>
              <a:t>  </a:t>
            </a:r>
            <a:r>
              <a:rPr lang="en-US" dirty="0"/>
              <a:t>/**</a:t>
            </a:r>
          </a:p>
          <a:p>
            <a:r>
              <a:rPr lang="en-US" dirty="0"/>
              <a:t>   * The string that represents the format that this data source provider uses. This is</a:t>
            </a:r>
          </a:p>
          <a:p>
            <a:r>
              <a:rPr lang="en-US" dirty="0"/>
              <a:t>   * overridden by children to provide a nice alias for the data source. For example:</a:t>
            </a:r>
          </a:p>
          <a:p>
            <a:r>
              <a:rPr lang="en-US" dirty="0"/>
              <a:t>   *</a:t>
            </a:r>
          </a:p>
          <a:p>
            <a:r>
              <a:rPr lang="en-US" dirty="0"/>
              <a:t>   * {{{</a:t>
            </a:r>
          </a:p>
          <a:p>
            <a:r>
              <a:rPr lang="en-US" dirty="0"/>
              <a:t>   * 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shortName</a:t>
            </a:r>
            <a:r>
              <a:rPr lang="en-US" dirty="0"/>
              <a:t>(): String = "parquet"</a:t>
            </a:r>
          </a:p>
          <a:p>
            <a:r>
              <a:rPr lang="en-US" dirty="0"/>
              <a:t>   * }}}</a:t>
            </a:r>
          </a:p>
          <a:p>
            <a:r>
              <a:rPr lang="en-US" dirty="0" smtClean="0"/>
              <a:t>*/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shortName</a:t>
            </a:r>
            <a:r>
              <a:rPr lang="en-US" b="1" dirty="0"/>
              <a:t>(): String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n-US" dirty="0" err="1"/>
              <a:t>CustomSource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6508" y="1151101"/>
            <a:ext cx="10515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b="1" dirty="0" err="1"/>
              <a:t>CustomSource</a:t>
            </a:r>
            <a:r>
              <a:rPr lang="en-US" sz="2400" dirty="0"/>
              <a:t>  extends </a:t>
            </a:r>
            <a:r>
              <a:rPr lang="en-US" sz="2400" b="1" dirty="0" err="1"/>
              <a:t>StreamSourceProvider</a:t>
            </a:r>
            <a:r>
              <a:rPr lang="en-US" sz="2400" b="1" dirty="0"/>
              <a:t> with </a:t>
            </a:r>
            <a:r>
              <a:rPr lang="en-US" sz="2400" b="1" dirty="0" err="1"/>
              <a:t>DataSourceRegister</a:t>
            </a:r>
            <a:r>
              <a:rPr lang="en-US" sz="2400" dirty="0"/>
              <a:t>  {</a:t>
            </a:r>
          </a:p>
          <a:p>
            <a:endParaRPr lang="en-US" sz="2400" dirty="0"/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sourceSchema</a:t>
            </a:r>
            <a:r>
              <a:rPr lang="en-US" sz="2400" dirty="0"/>
              <a:t>(</a:t>
            </a:r>
            <a:r>
              <a:rPr lang="en-US" sz="2400" dirty="0" err="1"/>
              <a:t>sqlContext</a:t>
            </a:r>
            <a:r>
              <a:rPr lang="en-US" sz="2400" dirty="0"/>
              <a:t>: </a:t>
            </a:r>
            <a:r>
              <a:rPr lang="en-US" sz="2400" dirty="0" err="1"/>
              <a:t>SQLContext</a:t>
            </a:r>
            <a:r>
              <a:rPr lang="en-US" sz="2400" dirty="0"/>
              <a:t>, schema: Option[</a:t>
            </a:r>
            <a:r>
              <a:rPr lang="en-US" sz="2400" dirty="0" err="1"/>
              <a:t>StructType</a:t>
            </a:r>
            <a:r>
              <a:rPr lang="en-US" sz="2400" dirty="0"/>
              <a:t>], </a:t>
            </a:r>
            <a:r>
              <a:rPr lang="en-US" sz="2400" dirty="0" err="1"/>
              <a:t>providerName</a:t>
            </a:r>
            <a:r>
              <a:rPr lang="en-US" sz="2400" dirty="0"/>
              <a:t>: String, parameters: Map[String, String]): (String, </a:t>
            </a:r>
            <a:r>
              <a:rPr lang="en-US" sz="2400" dirty="0" err="1"/>
              <a:t>StructType</a:t>
            </a:r>
            <a:r>
              <a:rPr lang="en-US" sz="2400" dirty="0"/>
              <a:t>) = {</a:t>
            </a:r>
          </a:p>
          <a:p>
            <a:r>
              <a:rPr lang="en-US" sz="2400" dirty="0"/>
              <a:t>    (</a:t>
            </a:r>
            <a:r>
              <a:rPr lang="en-US" sz="2400" dirty="0" err="1"/>
              <a:t>shortName</a:t>
            </a:r>
            <a:r>
              <a:rPr lang="en-US" sz="2400" dirty="0"/>
              <a:t>(), </a:t>
            </a:r>
            <a:r>
              <a:rPr lang="en-US" sz="2400" dirty="0" err="1"/>
              <a:t>RandomInt.schema</a:t>
            </a:r>
            <a:r>
              <a:rPr lang="en-US" sz="2400" dirty="0"/>
              <a:t>)</a:t>
            </a:r>
          </a:p>
          <a:p>
            <a:r>
              <a:rPr lang="en-US" sz="2400" dirty="0"/>
              <a:t>  }</a:t>
            </a:r>
          </a:p>
          <a:p>
            <a:endParaRPr lang="en-US" sz="2400" dirty="0"/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="1" dirty="0" err="1"/>
              <a:t>reateSource</a:t>
            </a:r>
            <a:r>
              <a:rPr lang="en-US" sz="2400" dirty="0"/>
              <a:t>(</a:t>
            </a:r>
            <a:r>
              <a:rPr lang="en-US" sz="2400" dirty="0" err="1"/>
              <a:t>sqlContext</a:t>
            </a:r>
            <a:r>
              <a:rPr lang="en-US" sz="2400" dirty="0"/>
              <a:t>: </a:t>
            </a:r>
            <a:r>
              <a:rPr lang="en-US" sz="2400" dirty="0" err="1"/>
              <a:t>SQLContext</a:t>
            </a:r>
            <a:r>
              <a:rPr lang="en-US" sz="2400" dirty="0"/>
              <a:t>, </a:t>
            </a:r>
            <a:r>
              <a:rPr lang="en-US" sz="2400" dirty="0" err="1"/>
              <a:t>metadataPath</a:t>
            </a:r>
            <a:r>
              <a:rPr lang="en-US" sz="2400" dirty="0"/>
              <a:t>: String, schema: Option[</a:t>
            </a:r>
            <a:r>
              <a:rPr lang="en-US" sz="2400" dirty="0" err="1"/>
              <a:t>StructType</a:t>
            </a:r>
            <a:r>
              <a:rPr lang="en-US" sz="2400" dirty="0"/>
              <a:t>], </a:t>
            </a:r>
            <a:r>
              <a:rPr lang="en-US" sz="2400" dirty="0" err="1"/>
              <a:t>providerName</a:t>
            </a:r>
            <a:r>
              <a:rPr lang="en-US" sz="2400" dirty="0"/>
              <a:t>: String, parameters: Map[String, String]): </a:t>
            </a:r>
            <a:r>
              <a:rPr lang="en-US" sz="2400" b="1" dirty="0"/>
              <a:t>Source</a:t>
            </a:r>
            <a:r>
              <a:rPr lang="en-US" sz="2400" dirty="0"/>
              <a:t> = {</a:t>
            </a:r>
          </a:p>
          <a:p>
            <a:r>
              <a:rPr lang="en-US" sz="2400" b="1" dirty="0"/>
              <a:t>    new </a:t>
            </a:r>
            <a:r>
              <a:rPr lang="en-US" sz="2400" b="1" dirty="0" err="1"/>
              <a:t>RandomInt</a:t>
            </a:r>
            <a:r>
              <a:rPr lang="en-US" sz="2400" b="1" dirty="0"/>
              <a:t>(</a:t>
            </a:r>
            <a:r>
              <a:rPr lang="en-US" sz="2400" b="1" dirty="0" err="1"/>
              <a:t>sqlContext</a:t>
            </a:r>
            <a:r>
              <a:rPr lang="en-US" sz="2400" b="1" dirty="0"/>
              <a:t>)</a:t>
            </a:r>
          </a:p>
          <a:p>
            <a:r>
              <a:rPr lang="en-US" sz="2400" dirty="0"/>
              <a:t>  }</a:t>
            </a:r>
          </a:p>
          <a:p>
            <a:endParaRPr lang="en-US" sz="2400" dirty="0"/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shortName</a:t>
            </a:r>
            <a:r>
              <a:rPr lang="en-US" sz="2400" dirty="0"/>
              <a:t>(): String = "Random </a:t>
            </a:r>
            <a:r>
              <a:rPr lang="en-US" sz="2400" dirty="0" err="1"/>
              <a:t>Int</a:t>
            </a:r>
            <a:r>
              <a:rPr lang="en-US" sz="2400" dirty="0"/>
              <a:t>"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004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Source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1354" y="1720840"/>
            <a:ext cx="118369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/**</a:t>
            </a:r>
          </a:p>
          <a:p>
            <a:r>
              <a:rPr lang="en-US" sz="2400" dirty="0"/>
              <a:t> * A source of continually arriving data for a streaming query. A [[Source]] must have a</a:t>
            </a:r>
          </a:p>
          <a:p>
            <a:r>
              <a:rPr lang="en-US" sz="2400" dirty="0"/>
              <a:t> * monotonically increasing notion of progress that can be represented as an [[Offset]]. Spark</a:t>
            </a:r>
          </a:p>
          <a:p>
            <a:r>
              <a:rPr lang="en-US" sz="2400" dirty="0"/>
              <a:t> * will regularly query each [[Source]] to see if any more data is available.</a:t>
            </a:r>
          </a:p>
          <a:p>
            <a:r>
              <a:rPr lang="en-US" sz="2400" dirty="0"/>
              <a:t> *</a:t>
            </a:r>
          </a:p>
          <a:p>
            <a:r>
              <a:rPr lang="en-US" sz="2400" dirty="0"/>
              <a:t> * Note that, we extends `</a:t>
            </a:r>
            <a:r>
              <a:rPr lang="en-US" sz="2400" dirty="0" err="1"/>
              <a:t>SparkDataStream</a:t>
            </a:r>
            <a:r>
              <a:rPr lang="en-US" sz="2400" dirty="0"/>
              <a:t>` here, to make the v1 streaming source API be compatible</a:t>
            </a:r>
          </a:p>
          <a:p>
            <a:r>
              <a:rPr lang="en-US" sz="2400" dirty="0"/>
              <a:t> * with data source v2.</a:t>
            </a:r>
          </a:p>
          <a:p>
            <a:r>
              <a:rPr lang="en-US" sz="2400" dirty="0"/>
              <a:t> */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99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861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rait Source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1982" y="1166843"/>
            <a:ext cx="115355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 Returns the schema of the data from this source */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schema: </a:t>
            </a:r>
            <a:r>
              <a:rPr lang="en-US" sz="2400" dirty="0" err="1"/>
              <a:t>StructType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/**</a:t>
            </a:r>
          </a:p>
          <a:p>
            <a:r>
              <a:rPr lang="en-US" sz="2400" dirty="0"/>
              <a:t>   * Returns the maximum available offset for this source.</a:t>
            </a:r>
          </a:p>
          <a:p>
            <a:r>
              <a:rPr lang="en-US" sz="2400" dirty="0"/>
              <a:t>   * Returns `None` if this source has never received any data.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getOffset</a:t>
            </a:r>
            <a:r>
              <a:rPr lang="en-US" sz="2400" dirty="0"/>
              <a:t>: Option[Offset]</a:t>
            </a:r>
          </a:p>
          <a:p>
            <a:endParaRPr lang="en-US" sz="2400" dirty="0"/>
          </a:p>
          <a:p>
            <a:r>
              <a:rPr lang="en-US" sz="2400" dirty="0"/>
              <a:t>  /**</a:t>
            </a:r>
          </a:p>
          <a:p>
            <a:r>
              <a:rPr lang="en-US" sz="2400" dirty="0"/>
              <a:t>   * Informs the source that Spark has completed processing all data for offsets less than or</a:t>
            </a:r>
          </a:p>
          <a:p>
            <a:r>
              <a:rPr lang="en-US" sz="2400" dirty="0"/>
              <a:t>   * equal to `end` and will only request offsets greater than `end` in the future.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commit(end: Offset) : Unit = {}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770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12165</TotalTime>
  <Words>939</Words>
  <Application>Microsoft Office PowerPoint</Application>
  <PresentationFormat>Широкоэкранный</PresentationFormat>
  <Paragraphs>136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Apache Spark  Custom Stream Sources  </vt:lpstr>
      <vt:lpstr>Attention</vt:lpstr>
      <vt:lpstr>Презентация PowerPoint</vt:lpstr>
      <vt:lpstr>Step 1</vt:lpstr>
      <vt:lpstr>StreamSourceProvider</vt:lpstr>
      <vt:lpstr>DataSourceRegister</vt:lpstr>
      <vt:lpstr>CustomSource</vt:lpstr>
      <vt:lpstr>Source</vt:lpstr>
      <vt:lpstr>trait Source</vt:lpstr>
      <vt:lpstr>trait Source</vt:lpstr>
      <vt:lpstr>Summary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801</cp:revision>
  <dcterms:created xsi:type="dcterms:W3CDTF">2020-03-23T13:46:09Z</dcterms:created>
  <dcterms:modified xsi:type="dcterms:W3CDTF">2021-04-17T08:56:43Z</dcterms:modified>
</cp:coreProperties>
</file>