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0" r:id="rId3"/>
    <p:sldId id="258" r:id="rId4"/>
    <p:sldId id="259" r:id="rId5"/>
    <p:sldId id="276" r:id="rId6"/>
    <p:sldId id="265" r:id="rId7"/>
    <p:sldId id="268" r:id="rId8"/>
    <p:sldId id="261" r:id="rId9"/>
    <p:sldId id="262" r:id="rId10"/>
    <p:sldId id="263" r:id="rId11"/>
    <p:sldId id="277" r:id="rId12"/>
    <p:sldId id="264" r:id="rId13"/>
    <p:sldId id="266" r:id="rId14"/>
    <p:sldId id="267" r:id="rId15"/>
    <p:sldId id="270" r:id="rId16"/>
    <p:sldId id="271" r:id="rId17"/>
    <p:sldId id="272" r:id="rId18"/>
    <p:sldId id="274" r:id="rId19"/>
    <p:sldId id="275" r:id="rId20"/>
    <p:sldId id="269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78" autoAdjust="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37721-1188-47D5-9044-022ECE8C9E54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6F98-AD14-48F8-8B6B-9248A8B97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7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74B-3865-4C52-8BB2-B1080AE4813B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Spark “join” </a:t>
            </a:r>
            <a:br>
              <a:rPr lang="en-US" dirty="0" smtClean="0"/>
            </a:br>
            <a:r>
              <a:rPr lang="en-US" dirty="0" smtClean="0"/>
              <a:t>deep dive</a:t>
            </a:r>
            <a:br>
              <a:rPr lang="en-US" dirty="0" smtClean="0"/>
            </a:br>
            <a:r>
              <a:rPr lang="en-US" dirty="0" smtClean="0"/>
              <a:t>Part1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086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Sort Merge Join</a:t>
            </a:r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August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88105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advanceNext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alt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rightMatchesIterator</a:t>
            </a:r>
            <a:r>
              <a:rPr lang="ru-RU" alt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ru-RU" alt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rightMatchesIterator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.hasNext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alt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smjScanner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.findNextInnerJoinRows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u-RU" alt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currentRightMatches</a:t>
            </a:r>
            <a:r>
              <a:rPr lang="ru-RU" altLang="ru-RU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smjScanner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.getBufferedMatches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u-RU" alt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currentLeftRow</a:t>
            </a:r>
            <a:r>
              <a:rPr lang="ru-RU" altLang="ru-RU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smjScanner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.getStreamedRow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u-RU" alt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rightMatchesIterator</a:t>
            </a:r>
            <a:r>
              <a:rPr lang="ru-RU" altLang="ru-RU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currentRightMatches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.generateIterator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u-RU" alt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currentRightMatches</a:t>
            </a:r>
            <a:r>
              <a:rPr lang="ru-RU" alt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u-RU" alt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currentLeftRow</a:t>
            </a:r>
            <a:r>
              <a:rPr lang="ru-RU" alt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u-RU" alt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rightMatchesIterator</a:t>
            </a:r>
            <a:r>
              <a:rPr lang="ru-RU" alt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joinRow</a:t>
            </a:r>
            <a:r>
              <a:rPr lang="ru-RU" alt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ru-RU" altLang="ru-RU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currentLeftRow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rightMatchesIterator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boundCondition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joinRow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getRow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resultProj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joinRow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-73891" y="0"/>
            <a:ext cx="12265891" cy="8774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doExecute</a:t>
            </a:r>
            <a:r>
              <a:rPr lang="en-US" dirty="0" smtClean="0"/>
              <a:t>(4)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81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99127" y="1443841"/>
            <a:ext cx="965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rdd</a:t>
            </a:r>
            <a:r>
              <a:rPr lang="en-US" dirty="0"/>
              <a:t> = </a:t>
            </a:r>
            <a:r>
              <a:rPr lang="en-US" dirty="0" err="1"/>
              <a:t>spark.sparkContext.parallelize</a:t>
            </a:r>
            <a:r>
              <a:rPr lang="en-US" dirty="0"/>
              <a:t>(</a:t>
            </a:r>
            <a:r>
              <a:rPr lang="en-US" dirty="0" err="1"/>
              <a:t>Seq</a:t>
            </a:r>
            <a:r>
              <a:rPr lang="en-US" dirty="0"/>
              <a:t>(1,1,2,3,4,7,8,1,1,9,8,3,1,2,9,0,1,10),3)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val</a:t>
            </a:r>
            <a:r>
              <a:rPr lang="en-US" dirty="0"/>
              <a:t> ds1 =  </a:t>
            </a:r>
            <a:r>
              <a:rPr lang="en-US" dirty="0" err="1"/>
              <a:t>spark.sqlContext</a:t>
            </a:r>
            <a:endParaRPr lang="en-US" dirty="0"/>
          </a:p>
          <a:p>
            <a:r>
              <a:rPr lang="en-US" dirty="0"/>
              <a:t>    .</a:t>
            </a:r>
            <a:r>
              <a:rPr lang="en-US" dirty="0" err="1"/>
              <a:t>createDataset</a:t>
            </a:r>
            <a:r>
              <a:rPr lang="en-US" dirty="0"/>
              <a:t>(</a:t>
            </a:r>
            <a:r>
              <a:rPr lang="en-US" dirty="0" err="1"/>
              <a:t>rdd</a:t>
            </a:r>
            <a:r>
              <a:rPr lang="en-US" dirty="0"/>
              <a:t>).select(($"value" %2).as("key1"), $"</a:t>
            </a:r>
            <a:r>
              <a:rPr lang="en-US" dirty="0" err="1"/>
              <a:t>value".as</a:t>
            </a:r>
            <a:r>
              <a:rPr lang="en-US" dirty="0"/>
              <a:t>("v1"))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val</a:t>
            </a:r>
            <a:r>
              <a:rPr lang="en-US" dirty="0"/>
              <a:t> ds2  = </a:t>
            </a:r>
            <a:r>
              <a:rPr lang="en-US" dirty="0" err="1"/>
              <a:t>spark.sqlContext</a:t>
            </a:r>
            <a:endParaRPr lang="en-US" dirty="0"/>
          </a:p>
          <a:p>
            <a:r>
              <a:rPr lang="en-US" dirty="0"/>
              <a:t>   .</a:t>
            </a:r>
            <a:r>
              <a:rPr lang="en-US" dirty="0" err="1"/>
              <a:t>createDataset</a:t>
            </a:r>
            <a:r>
              <a:rPr lang="en-US" dirty="0"/>
              <a:t>(</a:t>
            </a:r>
            <a:r>
              <a:rPr lang="en-US" dirty="0" err="1"/>
              <a:t>rdd</a:t>
            </a:r>
            <a:r>
              <a:rPr lang="en-US" dirty="0"/>
              <a:t>).select(($"value"%2).as("key2"),$"</a:t>
            </a:r>
            <a:r>
              <a:rPr lang="en-US" dirty="0" err="1"/>
              <a:t>value".as</a:t>
            </a:r>
            <a:r>
              <a:rPr lang="en-US" dirty="0"/>
              <a:t>("v2"))</a:t>
            </a:r>
          </a:p>
          <a:p>
            <a:endParaRPr lang="en-US" dirty="0"/>
          </a:p>
          <a:p>
            <a:r>
              <a:rPr lang="en-US" dirty="0"/>
              <a:t> ds1.join(ds2, </a:t>
            </a:r>
            <a:r>
              <a:rPr lang="en-US" b="1" dirty="0"/>
              <a:t>$"key1" === $"key2" </a:t>
            </a:r>
            <a:r>
              <a:rPr lang="en-US" dirty="0"/>
              <a:t>&amp;&amp; </a:t>
            </a:r>
            <a:r>
              <a:rPr lang="en-US" b="1" dirty="0"/>
              <a:t>$"v1"  &gt; </a:t>
            </a:r>
            <a:r>
              <a:rPr lang="en-US" b="1" dirty="0" smtClean="0"/>
              <a:t> $"</a:t>
            </a:r>
            <a:r>
              <a:rPr lang="en-US" b="1" dirty="0"/>
              <a:t>v2" </a:t>
            </a:r>
            <a:r>
              <a:rPr lang="en-US" dirty="0"/>
              <a:t>).collect()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8440" y="5304043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boundCondition</a:t>
            </a:r>
            <a:endParaRPr lang="ru-RU" b="1" dirty="0"/>
          </a:p>
        </p:txBody>
      </p:sp>
      <p:sp>
        <p:nvSpPr>
          <p:cNvPr id="4" name="Стрелка вверх 3"/>
          <p:cNvSpPr/>
          <p:nvPr/>
        </p:nvSpPr>
        <p:spPr>
          <a:xfrm>
            <a:off x="5315527" y="4230256"/>
            <a:ext cx="840509" cy="7204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419119" y="5220915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keyOrdering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Стрелка вверх 6"/>
          <p:cNvSpPr/>
          <p:nvPr/>
        </p:nvSpPr>
        <p:spPr>
          <a:xfrm>
            <a:off x="3001818" y="4230256"/>
            <a:ext cx="840509" cy="7204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3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309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SortMergeJoinScanner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15197"/>
            <a:ext cx="12192000" cy="44862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200" dirty="0" smtClean="0"/>
              <a:t>  Helper </a:t>
            </a:r>
            <a:r>
              <a:rPr lang="en-US" sz="2200" dirty="0"/>
              <a:t>class that is used to implement </a:t>
            </a:r>
            <a:r>
              <a:rPr lang="en-US" sz="2200" dirty="0" err="1" smtClean="0"/>
              <a:t>SortMergeJoinExec</a:t>
            </a:r>
            <a:r>
              <a:rPr lang="en-US" sz="2200" dirty="0" smtClean="0"/>
              <a:t>.</a:t>
            </a: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  </a:t>
            </a:r>
            <a:r>
              <a:rPr lang="en-US" sz="2200" dirty="0"/>
              <a:t>To perform an inner (outer) join, users of this class call </a:t>
            </a:r>
            <a:r>
              <a:rPr lang="en-US" sz="2200" b="1" dirty="0" err="1" smtClean="0"/>
              <a:t>findNextInnerJoinRows</a:t>
            </a:r>
            <a:r>
              <a:rPr lang="en-US" sz="2200" b="1" dirty="0" smtClean="0"/>
              <a:t>()</a:t>
            </a:r>
            <a:endParaRPr lang="en-US" sz="2200" b="1" dirty="0"/>
          </a:p>
          <a:p>
            <a:pPr marL="0" indent="0">
              <a:buNone/>
            </a:pPr>
            <a:r>
              <a:rPr lang="en-US" sz="2200" dirty="0" smtClean="0"/>
              <a:t>  </a:t>
            </a:r>
            <a:r>
              <a:rPr lang="en-US" sz="2200" dirty="0"/>
              <a:t>which returns `true` if a result has been produced and `</a:t>
            </a:r>
            <a:r>
              <a:rPr lang="en-US" sz="2200" dirty="0" smtClean="0"/>
              <a:t>false` otherwise</a:t>
            </a:r>
            <a:r>
              <a:rPr lang="en-US" sz="2200" dirty="0"/>
              <a:t>. If a result has been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produced</a:t>
            </a:r>
            <a:r>
              <a:rPr lang="en-US" sz="2200" dirty="0"/>
              <a:t>, then the caller may call </a:t>
            </a:r>
            <a:r>
              <a:rPr lang="en-US" sz="2200" dirty="0" err="1" smtClean="0"/>
              <a:t>getStreamedRow</a:t>
            </a:r>
            <a:r>
              <a:rPr lang="en-US" sz="2200" dirty="0"/>
              <a:t> </a:t>
            </a:r>
            <a:r>
              <a:rPr lang="en-US" sz="2200" dirty="0" smtClean="0"/>
              <a:t>to return the </a:t>
            </a:r>
            <a:r>
              <a:rPr lang="en-US" sz="2200" dirty="0"/>
              <a:t>matching row from the streamed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input </a:t>
            </a:r>
            <a:r>
              <a:rPr lang="en-US" sz="2200" dirty="0"/>
              <a:t>and may call </a:t>
            </a:r>
            <a:r>
              <a:rPr lang="en-US" sz="2200" dirty="0" err="1" smtClean="0"/>
              <a:t>getBufferedMatches</a:t>
            </a:r>
            <a:r>
              <a:rPr lang="en-US" sz="2200" dirty="0" smtClean="0"/>
              <a:t> </a:t>
            </a:r>
            <a:r>
              <a:rPr lang="en-US" sz="2200" dirty="0"/>
              <a:t>to return </a:t>
            </a:r>
            <a:r>
              <a:rPr lang="en-US" sz="2200" dirty="0" smtClean="0"/>
              <a:t>the sequence </a:t>
            </a:r>
            <a:r>
              <a:rPr lang="en-US" sz="2200" dirty="0"/>
              <a:t>of matching rows from the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buffered </a:t>
            </a:r>
            <a:r>
              <a:rPr lang="en-US" sz="2200" dirty="0"/>
              <a:t>input (in the case of an outer join, this will </a:t>
            </a:r>
            <a:r>
              <a:rPr lang="en-US" sz="2200" dirty="0" smtClean="0"/>
              <a:t>return an </a:t>
            </a:r>
            <a:r>
              <a:rPr lang="en-US" sz="2200" dirty="0"/>
              <a:t>empty sequence if there are no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matches </a:t>
            </a:r>
            <a:r>
              <a:rPr lang="en-US" sz="2200" dirty="0"/>
              <a:t>from the buffered input). For efficiency, both of </a:t>
            </a:r>
            <a:r>
              <a:rPr lang="en-US" sz="2200" dirty="0" smtClean="0"/>
              <a:t>these methods </a:t>
            </a:r>
            <a:r>
              <a:rPr lang="en-US" sz="2200" dirty="0"/>
              <a:t>return mutable objects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which </a:t>
            </a:r>
            <a:r>
              <a:rPr lang="en-US" sz="2200" dirty="0"/>
              <a:t>are re-used across calls to the </a:t>
            </a:r>
            <a:r>
              <a:rPr lang="en-US" sz="2200" dirty="0" err="1" smtClean="0"/>
              <a:t>findNext</a:t>
            </a:r>
            <a:r>
              <a:rPr lang="en-US" sz="2200" dirty="0"/>
              <a:t> </a:t>
            </a:r>
            <a:r>
              <a:rPr lang="en-US" sz="2200" dirty="0" smtClean="0"/>
              <a:t>and </a:t>
            </a:r>
            <a:r>
              <a:rPr lang="en-US" sz="2200" dirty="0" err="1" smtClean="0"/>
              <a:t>JoinRows</a:t>
            </a:r>
            <a:r>
              <a:rPr lang="en-US" sz="2200" dirty="0" smtClean="0"/>
              <a:t>() methods</a:t>
            </a:r>
            <a:r>
              <a:rPr lang="en-US" sz="2200" dirty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31586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182"/>
          </a:xfrm>
        </p:spPr>
        <p:txBody>
          <a:bodyPr/>
          <a:lstStyle/>
          <a:p>
            <a:pPr algn="ctr"/>
            <a:r>
              <a:rPr lang="en-US" dirty="0" smtClean="0"/>
              <a:t>method </a:t>
            </a:r>
            <a:r>
              <a:rPr lang="en-US" b="1" dirty="0" err="1" smtClean="0"/>
              <a:t>findNextInnerJoinRows</a:t>
            </a:r>
            <a:r>
              <a:rPr lang="en-US" b="1" dirty="0" smtClean="0"/>
              <a:t>()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917184"/>
            <a:ext cx="1195185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   </a:t>
            </a:r>
            <a:r>
              <a:rPr lang="en-US" dirty="0" smtClean="0"/>
              <a:t> </a:t>
            </a:r>
            <a:r>
              <a:rPr lang="ru-RU" dirty="0" smtClean="0"/>
              <a:t>	</a:t>
            </a:r>
            <a:r>
              <a:rPr lang="en-US" sz="2400" dirty="0" smtClean="0"/>
              <a:t>Advances </a:t>
            </a:r>
            <a:r>
              <a:rPr lang="en-US" sz="2400" dirty="0"/>
              <a:t>both input iterators, stopping when we have found rows with matching join keys. If </a:t>
            </a:r>
            <a:r>
              <a:rPr lang="en-US" sz="2400" dirty="0" smtClean="0"/>
              <a:t>no join </a:t>
            </a:r>
            <a:r>
              <a:rPr lang="en-US" sz="2400" dirty="0"/>
              <a:t>rows found, try to do the eager resources cleanup.</a:t>
            </a:r>
          </a:p>
          <a:p>
            <a:r>
              <a:rPr lang="en-US" sz="2400" dirty="0"/>
              <a:t>  </a:t>
            </a:r>
            <a:r>
              <a:rPr lang="ru-RU" sz="2400" dirty="0" smtClean="0"/>
              <a:t>	</a:t>
            </a:r>
            <a:r>
              <a:rPr lang="en-US" sz="2400" dirty="0" smtClean="0"/>
              <a:t>Returns </a:t>
            </a:r>
            <a:r>
              <a:rPr lang="en-US" sz="2400" dirty="0"/>
              <a:t>true if matching rows have been found and false otherwise. If this returns true, </a:t>
            </a:r>
            <a:r>
              <a:rPr lang="en-US" sz="2400" dirty="0" smtClean="0"/>
              <a:t>then</a:t>
            </a:r>
            <a:r>
              <a:rPr lang="ru-RU" sz="2400" dirty="0" smtClean="0"/>
              <a:t> </a:t>
            </a:r>
            <a:r>
              <a:rPr lang="en-US" sz="2400" dirty="0" err="1" smtClean="0"/>
              <a:t>getStreamedRow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err="1" smtClean="0"/>
              <a:t>getBufferedMatches</a:t>
            </a:r>
            <a:r>
              <a:rPr lang="en-US" sz="2400" dirty="0" smtClean="0"/>
              <a:t> </a:t>
            </a:r>
            <a:r>
              <a:rPr lang="en-US" sz="2400" dirty="0"/>
              <a:t>can be called to construct the </a:t>
            </a:r>
            <a:r>
              <a:rPr lang="en-US" sz="2400" dirty="0" smtClean="0"/>
              <a:t>join results</a:t>
            </a:r>
            <a:r>
              <a:rPr lang="en-US" sz="2400" dirty="0"/>
              <a:t>.</a:t>
            </a:r>
          </a:p>
          <a:p>
            <a:r>
              <a:rPr lang="en-US" sz="2400" dirty="0"/>
              <a:t>  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3179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9309" y="138546"/>
            <a:ext cx="12192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def</a:t>
            </a:r>
            <a:r>
              <a:rPr lang="en-US" sz="2000" dirty="0" smtClean="0"/>
              <a:t> </a:t>
            </a:r>
            <a:r>
              <a:rPr lang="en-US" sz="2000" b="1" dirty="0" err="1"/>
              <a:t>findNextInnerJoinRows</a:t>
            </a:r>
            <a:r>
              <a:rPr lang="en-US" sz="2000" dirty="0"/>
              <a:t>(): Boolean = {</a:t>
            </a:r>
          </a:p>
          <a:p>
            <a:r>
              <a:rPr lang="en-US" sz="2000" dirty="0"/>
              <a:t>    while (</a:t>
            </a:r>
            <a:r>
              <a:rPr lang="en-US" sz="2000" b="1" dirty="0" err="1"/>
              <a:t>advancedStreamed</a:t>
            </a:r>
            <a:r>
              <a:rPr lang="en-US" sz="2000" b="1" dirty="0"/>
              <a:t>() </a:t>
            </a:r>
            <a:r>
              <a:rPr lang="en-US" sz="2000" dirty="0"/>
              <a:t>&amp;&amp; </a:t>
            </a:r>
            <a:r>
              <a:rPr lang="en-US" sz="2000" dirty="0" err="1"/>
              <a:t>streamedRowKey.anyNull</a:t>
            </a:r>
            <a:r>
              <a:rPr lang="en-US" sz="2000" dirty="0"/>
              <a:t>) {</a:t>
            </a:r>
          </a:p>
          <a:p>
            <a:r>
              <a:rPr lang="en-US" sz="2000" b="1" dirty="0"/>
              <a:t>      // Advance the streamed side of the join until we find the next row whose join key contains</a:t>
            </a:r>
          </a:p>
          <a:p>
            <a:r>
              <a:rPr lang="en-US" sz="2000" b="1" dirty="0"/>
              <a:t>      // no nulls or we hit the end of the streamed iterator.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val</a:t>
            </a:r>
            <a:r>
              <a:rPr lang="en-US" sz="2000" dirty="0"/>
              <a:t> found = if (</a:t>
            </a:r>
            <a:r>
              <a:rPr lang="en-US" sz="2000" b="1" dirty="0" err="1"/>
              <a:t>streamedRow</a:t>
            </a:r>
            <a:r>
              <a:rPr lang="en-US" sz="2000" b="1" dirty="0"/>
              <a:t> == null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</a:t>
            </a:r>
            <a:r>
              <a:rPr lang="en-US" sz="2000" b="1" dirty="0"/>
              <a:t>// We have consumed the entire streamed iterator, so there can be no more matches.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matchJoinKey</a:t>
            </a:r>
            <a:r>
              <a:rPr lang="en-US" sz="2000" dirty="0"/>
              <a:t> = null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bufferedMatches.clear</a:t>
            </a:r>
            <a:r>
              <a:rPr lang="en-US" sz="2000" dirty="0"/>
              <a:t>()</a:t>
            </a:r>
          </a:p>
          <a:p>
            <a:r>
              <a:rPr lang="en-US" sz="2000" dirty="0"/>
              <a:t>      false</a:t>
            </a:r>
          </a:p>
          <a:p>
            <a:r>
              <a:rPr lang="en-US" sz="2000" dirty="0"/>
              <a:t>    } else if (</a:t>
            </a:r>
            <a:r>
              <a:rPr lang="en-US" sz="2000" dirty="0" err="1"/>
              <a:t>matchJoinKey</a:t>
            </a:r>
            <a:r>
              <a:rPr lang="en-US" sz="2000" dirty="0"/>
              <a:t> != null &amp;&amp; </a:t>
            </a:r>
            <a:r>
              <a:rPr lang="en-US" sz="2000" b="1" dirty="0" err="1"/>
              <a:t>keyOrdering.compare</a:t>
            </a:r>
            <a:r>
              <a:rPr lang="en-US" sz="2000" b="1" dirty="0"/>
              <a:t>(</a:t>
            </a:r>
            <a:r>
              <a:rPr lang="en-US" sz="2000" b="1" dirty="0" err="1"/>
              <a:t>streamedRowKey</a:t>
            </a:r>
            <a:r>
              <a:rPr lang="en-US" sz="2000" b="1" dirty="0"/>
              <a:t>, </a:t>
            </a:r>
            <a:r>
              <a:rPr lang="en-US" sz="2000" b="1" dirty="0" err="1"/>
              <a:t>matchJoinKey</a:t>
            </a:r>
            <a:r>
              <a:rPr lang="en-US" sz="2000" b="1" dirty="0"/>
              <a:t>) == 0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// </a:t>
            </a:r>
            <a:r>
              <a:rPr lang="en-US" sz="2000" b="1" dirty="0"/>
              <a:t>The new streamed row has the same join key as the previous row, so return the same matches.</a:t>
            </a:r>
          </a:p>
          <a:p>
            <a:r>
              <a:rPr lang="en-US" sz="2000" dirty="0"/>
              <a:t>      true</a:t>
            </a:r>
          </a:p>
          <a:p>
            <a:r>
              <a:rPr lang="en-US" sz="2000" dirty="0"/>
              <a:t>    } else if (</a:t>
            </a:r>
            <a:r>
              <a:rPr lang="en-US" sz="2000" dirty="0" err="1"/>
              <a:t>bufferedRow</a:t>
            </a:r>
            <a:r>
              <a:rPr lang="en-US" sz="2000" dirty="0"/>
              <a:t> == null) {</a:t>
            </a:r>
          </a:p>
          <a:p>
            <a:r>
              <a:rPr lang="en-US" sz="2000" dirty="0"/>
              <a:t>      </a:t>
            </a:r>
            <a:r>
              <a:rPr lang="en-US" sz="2000" b="1" dirty="0"/>
              <a:t>// The streamed row's join key does not match the current batch of buffered rows and there are</a:t>
            </a:r>
          </a:p>
          <a:p>
            <a:r>
              <a:rPr lang="en-US" sz="2000" b="1" dirty="0"/>
              <a:t>      // no more rows to read from the buffered iterator, so there can be no more matches.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matchJoinKey</a:t>
            </a:r>
            <a:r>
              <a:rPr lang="en-US" sz="2000" dirty="0"/>
              <a:t> = null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bufferedMatches.clear</a:t>
            </a:r>
            <a:r>
              <a:rPr lang="en-US" sz="2000" dirty="0"/>
              <a:t>()</a:t>
            </a:r>
          </a:p>
          <a:p>
            <a:r>
              <a:rPr lang="en-US" sz="2000" dirty="0"/>
              <a:t>      </a:t>
            </a:r>
            <a:r>
              <a:rPr lang="en-US" sz="2000" dirty="0" smtClean="0"/>
              <a:t>false</a:t>
            </a:r>
          </a:p>
          <a:p>
            <a:r>
              <a:rPr lang="en-US" sz="2000" dirty="0" smtClean="0"/>
              <a:t>   }</a:t>
            </a:r>
            <a:endParaRPr lang="en-US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8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630898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} </a:t>
            </a:r>
            <a:r>
              <a:rPr lang="en-US" sz="2400" dirty="0" smtClean="0"/>
              <a:t>else </a:t>
            </a:r>
            <a:r>
              <a:rPr lang="en-US" sz="2400" dirty="0"/>
              <a:t>{</a:t>
            </a:r>
          </a:p>
          <a:p>
            <a:r>
              <a:rPr lang="en-US" sz="2400" b="1" dirty="0" smtClean="0"/>
              <a:t>      //Advance both the streamed and buffered iterators to find the next pair of matching rows.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comp = </a:t>
            </a:r>
            <a:r>
              <a:rPr lang="en-US" sz="2400" dirty="0" err="1" smtClean="0"/>
              <a:t>keyOrdering.compare</a:t>
            </a:r>
            <a:r>
              <a:rPr lang="en-US" sz="2400" dirty="0" smtClean="0"/>
              <a:t>(</a:t>
            </a:r>
            <a:r>
              <a:rPr lang="en-US" sz="2400" b="1" dirty="0" err="1" smtClean="0"/>
              <a:t>streamedRowKey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bufferedRowKey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  </a:t>
            </a:r>
            <a:r>
              <a:rPr lang="en-US" sz="2400" dirty="0"/>
              <a:t>do {</a:t>
            </a:r>
          </a:p>
          <a:p>
            <a:r>
              <a:rPr lang="en-US" sz="2400" dirty="0"/>
              <a:t>        if (</a:t>
            </a:r>
            <a:r>
              <a:rPr lang="en-US" sz="2400" dirty="0" err="1"/>
              <a:t>streamedRowKey.anyNull</a:t>
            </a:r>
            <a:r>
              <a:rPr lang="en-US" sz="2400" dirty="0"/>
              <a:t>) {</a:t>
            </a:r>
          </a:p>
          <a:p>
            <a:r>
              <a:rPr lang="en-US" sz="2400" dirty="0"/>
              <a:t>          </a:t>
            </a:r>
            <a:r>
              <a:rPr lang="en-US" sz="2400" dirty="0" err="1"/>
              <a:t>advancedStreamed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} else {</a:t>
            </a:r>
          </a:p>
          <a:p>
            <a:r>
              <a:rPr lang="en-US" sz="2400" dirty="0"/>
              <a:t>          assert(!</a:t>
            </a:r>
            <a:r>
              <a:rPr lang="en-US" sz="2400" dirty="0" err="1"/>
              <a:t>bufferedRowKey.anyNull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  comp = </a:t>
            </a:r>
            <a:r>
              <a:rPr lang="en-US" sz="2400" dirty="0" err="1"/>
              <a:t>keyOrdering.compare</a:t>
            </a:r>
            <a:r>
              <a:rPr lang="en-US" sz="2400" dirty="0"/>
              <a:t>(</a:t>
            </a:r>
            <a:r>
              <a:rPr lang="en-US" sz="2400" dirty="0" err="1"/>
              <a:t>streamedRowKey</a:t>
            </a:r>
            <a:r>
              <a:rPr lang="en-US" sz="2400" dirty="0"/>
              <a:t>, </a:t>
            </a:r>
            <a:r>
              <a:rPr lang="en-US" sz="2400" dirty="0" err="1"/>
              <a:t>bufferedRowKey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  if (comp &gt; 0) </a:t>
            </a:r>
            <a:r>
              <a:rPr lang="en-US" sz="2400" b="1" dirty="0" err="1"/>
              <a:t>advancedBufferedToRowWithNullFreeJoinKey</a:t>
            </a:r>
            <a:r>
              <a:rPr lang="en-US" sz="2400" b="1" dirty="0"/>
              <a:t>()</a:t>
            </a:r>
          </a:p>
          <a:p>
            <a:r>
              <a:rPr lang="en-US" sz="2400" dirty="0"/>
              <a:t>          else if (comp &lt; 0) </a:t>
            </a:r>
            <a:r>
              <a:rPr lang="en-US" sz="2400" b="1" dirty="0" err="1"/>
              <a:t>advancedStreamed</a:t>
            </a:r>
            <a:r>
              <a:rPr lang="en-US" sz="2400" b="1" dirty="0"/>
              <a:t>()</a:t>
            </a:r>
          </a:p>
          <a:p>
            <a:r>
              <a:rPr lang="en-US" sz="2400" dirty="0"/>
              <a:t>        }</a:t>
            </a:r>
          </a:p>
          <a:p>
            <a:r>
              <a:rPr lang="en-US" sz="2400" dirty="0"/>
              <a:t>      } while (</a:t>
            </a:r>
            <a:r>
              <a:rPr lang="en-US" sz="2400" b="1" dirty="0" err="1"/>
              <a:t>streamedRow</a:t>
            </a:r>
            <a:r>
              <a:rPr lang="en-US" sz="2400" b="1" dirty="0"/>
              <a:t> != null &amp;&amp; </a:t>
            </a:r>
            <a:r>
              <a:rPr lang="en-US" sz="2400" b="1" dirty="0" err="1"/>
              <a:t>bufferedRow</a:t>
            </a:r>
            <a:r>
              <a:rPr lang="en-US" sz="2400" b="1" dirty="0"/>
              <a:t> != null &amp;&amp; comp != 0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93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0777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if (</a:t>
            </a:r>
            <a:r>
              <a:rPr lang="en-US" sz="2400" dirty="0" err="1"/>
              <a:t>streamedRow</a:t>
            </a:r>
            <a:r>
              <a:rPr lang="en-US" sz="2400" dirty="0"/>
              <a:t> == null || </a:t>
            </a:r>
            <a:r>
              <a:rPr lang="en-US" sz="2400" dirty="0" err="1"/>
              <a:t>bufferedRow</a:t>
            </a:r>
            <a:r>
              <a:rPr lang="en-US" sz="2400" dirty="0"/>
              <a:t> == null) {</a:t>
            </a:r>
          </a:p>
          <a:p>
            <a:r>
              <a:rPr lang="en-US" sz="2400" dirty="0"/>
              <a:t>        // </a:t>
            </a:r>
            <a:r>
              <a:rPr lang="en-US" sz="2400" b="1" dirty="0"/>
              <a:t>We have either hit the end of one of the iterators, so there can be no more matches.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matchJoinKey</a:t>
            </a:r>
            <a:r>
              <a:rPr lang="en-US" sz="2400" dirty="0"/>
              <a:t> = null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bufferedMatches.clear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false</a:t>
            </a:r>
          </a:p>
          <a:p>
            <a:r>
              <a:rPr lang="en-US" sz="2400" dirty="0"/>
              <a:t>      } else {</a:t>
            </a:r>
          </a:p>
          <a:p>
            <a:r>
              <a:rPr lang="en-US" sz="2400" b="1" dirty="0"/>
              <a:t>     </a:t>
            </a:r>
            <a:r>
              <a:rPr lang="en-US" sz="2400" b="1" dirty="0" smtClean="0"/>
              <a:t>//The </a:t>
            </a:r>
            <a:r>
              <a:rPr lang="en-US" sz="2400" b="1" dirty="0"/>
              <a:t>streamed row's join key matches the current buffered row's join, so walk through the</a:t>
            </a:r>
          </a:p>
          <a:p>
            <a:r>
              <a:rPr lang="en-US" sz="2400" b="1" dirty="0"/>
              <a:t>     </a:t>
            </a:r>
            <a:r>
              <a:rPr lang="en-US" sz="2400" b="1" dirty="0" smtClean="0"/>
              <a:t>//buffered </a:t>
            </a:r>
            <a:r>
              <a:rPr lang="en-US" sz="2400" b="1" dirty="0"/>
              <a:t>iterator to buffer the rest of the matching rows.</a:t>
            </a:r>
          </a:p>
          <a:p>
            <a:r>
              <a:rPr lang="en-US" sz="2400" dirty="0"/>
              <a:t>        assert(comp == 0)</a:t>
            </a:r>
          </a:p>
          <a:p>
            <a:r>
              <a:rPr lang="en-US" sz="2400" b="1" dirty="0"/>
              <a:t>        </a:t>
            </a:r>
            <a:r>
              <a:rPr lang="en-US" sz="2400" b="1" dirty="0" err="1"/>
              <a:t>bufferMatchingRows</a:t>
            </a:r>
            <a:r>
              <a:rPr lang="en-US" sz="2400" b="1" dirty="0"/>
              <a:t>()</a:t>
            </a:r>
          </a:p>
          <a:p>
            <a:r>
              <a:rPr lang="en-US" sz="2400" dirty="0"/>
              <a:t>        true</a:t>
            </a:r>
          </a:p>
          <a:p>
            <a:r>
              <a:rPr lang="en-US" sz="2400" dirty="0"/>
              <a:t>      }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  if (!found) </a:t>
            </a:r>
            <a:r>
              <a:rPr lang="en-US" sz="2400" dirty="0" err="1"/>
              <a:t>eagerCleanupResources</a:t>
            </a:r>
            <a:r>
              <a:rPr lang="en-US" sz="2400" dirty="0"/>
              <a:t>()</a:t>
            </a:r>
          </a:p>
          <a:p>
            <a:r>
              <a:rPr lang="en-US" sz="2400" dirty="0"/>
              <a:t>    found</a:t>
            </a:r>
          </a:p>
          <a:p>
            <a:r>
              <a:rPr lang="en-US" sz="2400" dirty="0"/>
              <a:t>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5499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64655" y="1348800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// Called </a:t>
            </a:r>
            <a:r>
              <a:rPr lang="en-US" sz="2200" dirty="0"/>
              <a:t>when the streamed and buffered join keys match in order to buffer the matching rows.</a:t>
            </a:r>
          </a:p>
          <a:p>
            <a:r>
              <a:rPr lang="en-US" sz="2200" dirty="0" smtClean="0"/>
              <a:t>private </a:t>
            </a:r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b="1" dirty="0" err="1"/>
              <a:t>bufferMatchingRows</a:t>
            </a:r>
            <a:r>
              <a:rPr lang="en-US" sz="2200" dirty="0"/>
              <a:t>(): Unit = {</a:t>
            </a:r>
          </a:p>
          <a:p>
            <a:r>
              <a:rPr lang="en-US" sz="2200" dirty="0"/>
              <a:t>    assert(</a:t>
            </a:r>
            <a:r>
              <a:rPr lang="en-US" sz="2200" dirty="0" err="1"/>
              <a:t>streamedRowKey</a:t>
            </a:r>
            <a:r>
              <a:rPr lang="en-US" sz="2200" dirty="0"/>
              <a:t> != null)</a:t>
            </a:r>
          </a:p>
          <a:p>
            <a:r>
              <a:rPr lang="en-US" sz="2200" dirty="0"/>
              <a:t>    assert(!</a:t>
            </a:r>
            <a:r>
              <a:rPr lang="en-US" sz="2200" dirty="0" err="1"/>
              <a:t>streamedRowKey.anyNull</a:t>
            </a:r>
            <a:r>
              <a:rPr lang="en-US" sz="2200" dirty="0"/>
              <a:t>)</a:t>
            </a:r>
          </a:p>
          <a:p>
            <a:r>
              <a:rPr lang="en-US" sz="2200" dirty="0"/>
              <a:t>    assert(</a:t>
            </a:r>
            <a:r>
              <a:rPr lang="en-US" sz="2200" dirty="0" err="1"/>
              <a:t>bufferedRowKey</a:t>
            </a:r>
            <a:r>
              <a:rPr lang="en-US" sz="2200" dirty="0"/>
              <a:t> != null)</a:t>
            </a:r>
          </a:p>
          <a:p>
            <a:r>
              <a:rPr lang="en-US" sz="2200" dirty="0"/>
              <a:t>    assert(!</a:t>
            </a:r>
            <a:r>
              <a:rPr lang="en-US" sz="2200" dirty="0" err="1"/>
              <a:t>bufferedRowKey.anyNull</a:t>
            </a:r>
            <a:r>
              <a:rPr lang="en-US" sz="2200" dirty="0"/>
              <a:t>)</a:t>
            </a:r>
          </a:p>
          <a:p>
            <a:r>
              <a:rPr lang="en-US" sz="2200" dirty="0"/>
              <a:t>    assert(</a:t>
            </a:r>
            <a:r>
              <a:rPr lang="en-US" sz="2200" dirty="0" err="1"/>
              <a:t>keyOrdering.compare</a:t>
            </a:r>
            <a:r>
              <a:rPr lang="en-US" sz="2200" dirty="0"/>
              <a:t>(</a:t>
            </a:r>
            <a:r>
              <a:rPr lang="en-US" sz="2200" dirty="0" err="1"/>
              <a:t>streamedRowKey</a:t>
            </a:r>
            <a:r>
              <a:rPr lang="en-US" sz="2200" dirty="0"/>
              <a:t>, </a:t>
            </a:r>
            <a:r>
              <a:rPr lang="en-US" sz="2200" dirty="0" err="1"/>
              <a:t>bufferedRowKey</a:t>
            </a:r>
            <a:r>
              <a:rPr lang="en-US" sz="2200" dirty="0"/>
              <a:t>) == 0)</a:t>
            </a:r>
          </a:p>
          <a:p>
            <a:r>
              <a:rPr lang="en-US" sz="2200" dirty="0"/>
              <a:t>    // This join key may have been produced by a mutable projection, so we need to make a copy: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matchJoinKey</a:t>
            </a:r>
            <a:r>
              <a:rPr lang="en-US" sz="2200" dirty="0"/>
              <a:t> = </a:t>
            </a:r>
            <a:r>
              <a:rPr lang="en-US" sz="2200" dirty="0" err="1"/>
              <a:t>streamedRowKey.copy</a:t>
            </a:r>
            <a:r>
              <a:rPr lang="en-US" sz="2200" dirty="0"/>
              <a:t>()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bufferedMatches.clear</a:t>
            </a:r>
            <a:r>
              <a:rPr lang="en-US" sz="2200" dirty="0"/>
              <a:t>()</a:t>
            </a:r>
          </a:p>
          <a:p>
            <a:r>
              <a:rPr lang="en-US" sz="2200" dirty="0"/>
              <a:t>    do {</a:t>
            </a:r>
          </a:p>
          <a:p>
            <a:r>
              <a:rPr lang="en-US" sz="2200" b="1" dirty="0"/>
              <a:t>      </a:t>
            </a:r>
            <a:r>
              <a:rPr lang="en-US" sz="2200" b="1" dirty="0" err="1"/>
              <a:t>bufferedMatches.add</a:t>
            </a:r>
            <a:r>
              <a:rPr lang="en-US" sz="2200" b="1" dirty="0" smtClean="0"/>
              <a:t>(</a:t>
            </a:r>
            <a:r>
              <a:rPr lang="ru-RU" sz="2200" b="1" dirty="0" smtClean="0"/>
              <a:t> </a:t>
            </a:r>
            <a:r>
              <a:rPr lang="en-US" sz="2200" b="1" dirty="0" err="1" smtClean="0"/>
              <a:t>bufferedRow.asInstanceOf</a:t>
            </a:r>
            <a:r>
              <a:rPr lang="en-US" sz="2200" b="1" dirty="0" smtClean="0"/>
              <a:t>[</a:t>
            </a:r>
            <a:r>
              <a:rPr lang="en-US" sz="2200" b="1" dirty="0" err="1" smtClean="0"/>
              <a:t>UnsafeRow</a:t>
            </a:r>
            <a:r>
              <a:rPr lang="en-US" sz="2200" b="1" dirty="0" smtClean="0"/>
              <a:t>]</a:t>
            </a:r>
            <a:r>
              <a:rPr lang="ru-RU" sz="2200" b="1" dirty="0" smtClean="0"/>
              <a:t> </a:t>
            </a:r>
            <a:r>
              <a:rPr lang="en-US" sz="2200" b="1" dirty="0" smtClean="0"/>
              <a:t>)</a:t>
            </a:r>
            <a:endParaRPr lang="en-US" sz="2200" b="1" dirty="0"/>
          </a:p>
          <a:p>
            <a:r>
              <a:rPr lang="en-US" sz="2200" dirty="0"/>
              <a:t>      </a:t>
            </a:r>
            <a:r>
              <a:rPr lang="en-US" sz="2200" dirty="0" err="1"/>
              <a:t>advancedBufferedToRowWithNullFreeJoinKey</a:t>
            </a:r>
            <a:r>
              <a:rPr lang="en-US" sz="2200" dirty="0"/>
              <a:t>()</a:t>
            </a:r>
          </a:p>
          <a:p>
            <a:r>
              <a:rPr lang="en-US" sz="2200" dirty="0"/>
              <a:t>    } while (</a:t>
            </a:r>
            <a:r>
              <a:rPr lang="en-US" sz="2200" b="1" dirty="0" err="1"/>
              <a:t>bufferedRow</a:t>
            </a:r>
            <a:r>
              <a:rPr lang="en-US" sz="2200" b="1" dirty="0"/>
              <a:t> != null &amp;&amp; </a:t>
            </a:r>
            <a:r>
              <a:rPr lang="en-US" sz="2200" b="1" dirty="0" err="1"/>
              <a:t>keyOrdering.compare</a:t>
            </a:r>
            <a:r>
              <a:rPr lang="en-US" sz="2200" b="1" dirty="0"/>
              <a:t>(</a:t>
            </a:r>
            <a:r>
              <a:rPr lang="en-US" sz="2200" b="1" dirty="0" err="1"/>
              <a:t>streamedRowKey</a:t>
            </a:r>
            <a:r>
              <a:rPr lang="en-US" sz="2200" b="1" dirty="0"/>
              <a:t>, </a:t>
            </a:r>
            <a:r>
              <a:rPr lang="en-US" sz="2200" b="1" dirty="0" err="1"/>
              <a:t>bufferedRowKey</a:t>
            </a:r>
            <a:r>
              <a:rPr lang="en-US" sz="2200" b="1" dirty="0"/>
              <a:t>) == 0</a:t>
            </a:r>
            <a:r>
              <a:rPr lang="en-US" sz="2200" dirty="0"/>
              <a:t>)</a:t>
            </a:r>
          </a:p>
          <a:p>
            <a:r>
              <a:rPr lang="en-US" sz="2200" dirty="0"/>
              <a:t>  }</a:t>
            </a:r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64655" y="0"/>
            <a:ext cx="1193338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 </a:t>
            </a:r>
            <a:r>
              <a:rPr lang="en-US" sz="2200" dirty="0" smtClean="0"/>
              <a:t>// </a:t>
            </a:r>
            <a:r>
              <a:rPr lang="en-US" sz="2200" dirty="0"/>
              <a:t>Buffered rows from the buffered side of the join. This is empty if there are no matches. */</a:t>
            </a:r>
          </a:p>
          <a:p>
            <a:r>
              <a:rPr lang="en-US" sz="2200" dirty="0"/>
              <a:t>  private[this] </a:t>
            </a:r>
            <a:r>
              <a:rPr lang="en-US" sz="2200" dirty="0" err="1"/>
              <a:t>val</a:t>
            </a:r>
            <a:r>
              <a:rPr lang="en-US" sz="2200" dirty="0"/>
              <a:t> </a:t>
            </a:r>
            <a:r>
              <a:rPr lang="en-US" sz="2200" dirty="0" err="1"/>
              <a:t>bufferedMatches</a:t>
            </a:r>
            <a:r>
              <a:rPr lang="en-US" sz="2200" dirty="0"/>
              <a:t> </a:t>
            </a:r>
            <a:r>
              <a:rPr lang="en-US" sz="2200" dirty="0" smtClean="0"/>
              <a:t>=</a:t>
            </a:r>
            <a:r>
              <a:rPr lang="ru-RU" sz="2200" dirty="0" smtClean="0"/>
              <a:t> </a:t>
            </a:r>
            <a:r>
              <a:rPr lang="en-US" sz="2200" dirty="0" smtClean="0"/>
              <a:t>  </a:t>
            </a:r>
            <a:r>
              <a:rPr lang="en-US" sz="2200" dirty="0"/>
              <a:t>new </a:t>
            </a:r>
            <a:r>
              <a:rPr lang="en-US" sz="2200" b="1" dirty="0" err="1"/>
              <a:t>ExternalAppendOnlyUnsafeRowArray</a:t>
            </a:r>
            <a:r>
              <a:rPr lang="en-US" sz="2200" b="1" dirty="0"/>
              <a:t>(</a:t>
            </a:r>
            <a:r>
              <a:rPr lang="en-US" sz="2200" b="1" dirty="0" err="1"/>
              <a:t>inMemoryThreshold</a:t>
            </a:r>
            <a:r>
              <a:rPr lang="en-US" sz="2200" b="1" dirty="0"/>
              <a:t>, </a:t>
            </a:r>
            <a:r>
              <a:rPr lang="en-US" sz="2200" b="1" dirty="0" err="1"/>
              <a:t>spillThreshold</a:t>
            </a:r>
            <a:r>
              <a:rPr lang="en-US" sz="2200" b="1" dirty="0"/>
              <a:t>)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36944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Class </a:t>
            </a:r>
            <a:r>
              <a:rPr lang="en-US" b="1" dirty="0" err="1"/>
              <a:t>ExternalAppendOnlyUnsafeRowArray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45918" y="1045009"/>
            <a:ext cx="11946082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inMemoryBuffer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initialSizeOfInMemoryBuffer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0)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ArrayBuffer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UnsafeRow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initialSizeOfInMemoryBuffer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5918" y="2838162"/>
            <a:ext cx="1194608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An append-only array for </a:t>
            </a:r>
            <a:r>
              <a:rPr lang="en-US" sz="2000" b="1" dirty="0" err="1" smtClean="0"/>
              <a:t>UnsafeRows</a:t>
            </a:r>
            <a:r>
              <a:rPr lang="en-US" sz="2000" dirty="0" smtClean="0"/>
              <a:t> </a:t>
            </a:r>
            <a:r>
              <a:rPr lang="en-US" sz="2000" dirty="0"/>
              <a:t>that strictly keeps content in an in-memory array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until</a:t>
            </a:r>
            <a:r>
              <a:rPr lang="en-US" sz="2000" b="1" dirty="0"/>
              <a:t> </a:t>
            </a:r>
            <a:r>
              <a:rPr lang="en-US" sz="2000" b="1" dirty="0" err="1" smtClean="0"/>
              <a:t>numRowsInMemoryBufferThreshold</a:t>
            </a:r>
            <a:r>
              <a:rPr lang="en-US" sz="2000" dirty="0" smtClean="0"/>
              <a:t> </a:t>
            </a:r>
            <a:r>
              <a:rPr lang="en-US" sz="2000" dirty="0"/>
              <a:t>is reached post which it will switch to a mode which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would flush to disk after </a:t>
            </a:r>
            <a:r>
              <a:rPr lang="en-US" sz="2000" b="1" dirty="0" err="1" smtClean="0"/>
              <a:t>numRowsSpillThreshold</a:t>
            </a:r>
            <a:r>
              <a:rPr lang="en-US" sz="2000" b="1" dirty="0" smtClean="0"/>
              <a:t> </a:t>
            </a:r>
            <a:r>
              <a:rPr lang="en-US" sz="2000" dirty="0" smtClean="0"/>
              <a:t>is </a:t>
            </a:r>
            <a:r>
              <a:rPr lang="en-US" sz="2000" dirty="0"/>
              <a:t>met (or before if there is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excessive memory consumption). Setting these threshold involves following trade-offs: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If </a:t>
            </a:r>
            <a:r>
              <a:rPr lang="en-US" sz="2000" b="1" dirty="0" err="1" smtClean="0"/>
              <a:t>numRowsInMemoryBufferThreshold</a:t>
            </a:r>
            <a:r>
              <a:rPr lang="en-US" sz="2000" dirty="0" smtClean="0"/>
              <a:t> </a:t>
            </a:r>
            <a:r>
              <a:rPr lang="en-US" sz="2000" dirty="0"/>
              <a:t>is too high, the in-memory array may occupy more memory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/>
              <a:t>than is available, resulting in OOM.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- </a:t>
            </a:r>
            <a:r>
              <a:rPr lang="en-US" sz="2000" dirty="0"/>
              <a:t>If </a:t>
            </a:r>
            <a:r>
              <a:rPr lang="en-US" sz="2000" b="1" dirty="0" err="1" smtClean="0"/>
              <a:t>numRowsSpillThreshold</a:t>
            </a:r>
            <a:r>
              <a:rPr lang="en-US" sz="2000" dirty="0" smtClean="0"/>
              <a:t> </a:t>
            </a:r>
            <a:r>
              <a:rPr lang="en-US" sz="2000" dirty="0"/>
              <a:t>is too low, data will be spilled frequently and lead to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/>
              <a:t>excessive disk writes. This may lead to a performance regression compared to the normal case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/>
              <a:t>of using an </a:t>
            </a:r>
            <a:r>
              <a:rPr lang="en-US" sz="2000" b="1" dirty="0" err="1" smtClean="0"/>
              <a:t>ArrayBuffer</a:t>
            </a:r>
            <a:r>
              <a:rPr lang="en-US" sz="2000" dirty="0" smtClean="0"/>
              <a:t> </a:t>
            </a:r>
            <a:r>
              <a:rPr lang="en-US" sz="2000" dirty="0"/>
              <a:t>or </a:t>
            </a:r>
            <a:r>
              <a:rPr lang="en-US" sz="2000" b="1" dirty="0" smtClean="0"/>
              <a:t>Array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991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Class </a:t>
            </a:r>
            <a:r>
              <a:rPr lang="en-US" b="1" smtClean="0"/>
              <a:t>ExternalAppendOnlyUnsafeRowArray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5864" y="948690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add(</a:t>
            </a:r>
            <a:r>
              <a:rPr lang="en-US" b="1" dirty="0" err="1"/>
              <a:t>unsafeRow</a:t>
            </a:r>
            <a:r>
              <a:rPr lang="en-US" dirty="0"/>
              <a:t>: </a:t>
            </a:r>
            <a:r>
              <a:rPr lang="en-US" dirty="0" err="1"/>
              <a:t>UnsafeRow</a:t>
            </a:r>
            <a:r>
              <a:rPr lang="en-US" dirty="0"/>
              <a:t>): Unit = {</a:t>
            </a:r>
          </a:p>
          <a:p>
            <a:r>
              <a:rPr lang="en-US" dirty="0"/>
              <a:t>    if (</a:t>
            </a:r>
            <a:r>
              <a:rPr lang="en-US" b="1" dirty="0" err="1"/>
              <a:t>numRows</a:t>
            </a:r>
            <a:r>
              <a:rPr lang="en-US" b="1" dirty="0"/>
              <a:t> &lt; </a:t>
            </a:r>
            <a:r>
              <a:rPr lang="en-US" b="1" dirty="0" err="1"/>
              <a:t>numRowsInMemoryBufferThreshold</a:t>
            </a:r>
            <a:r>
              <a:rPr lang="en-US" dirty="0"/>
              <a:t>) {</a:t>
            </a:r>
          </a:p>
          <a:p>
            <a:r>
              <a:rPr lang="en-US" dirty="0"/>
              <a:t>      </a:t>
            </a:r>
            <a:r>
              <a:rPr lang="en-US" b="1" dirty="0" err="1"/>
              <a:t>inMemoryBuffer</a:t>
            </a:r>
            <a:r>
              <a:rPr lang="en-US" b="1" dirty="0"/>
              <a:t> += </a:t>
            </a:r>
            <a:r>
              <a:rPr lang="en-US" b="1" dirty="0" err="1"/>
              <a:t>unsafeRow.copy</a:t>
            </a:r>
            <a:r>
              <a:rPr lang="en-US" b="1" dirty="0"/>
              <a:t>()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if (</a:t>
            </a:r>
            <a:r>
              <a:rPr lang="en-US" b="1" dirty="0" err="1"/>
              <a:t>spillableArray</a:t>
            </a:r>
            <a:r>
              <a:rPr lang="en-US" dirty="0"/>
              <a:t> == null) {</a:t>
            </a:r>
          </a:p>
          <a:p>
            <a:r>
              <a:rPr lang="en-US" dirty="0"/>
              <a:t>        </a:t>
            </a:r>
            <a:r>
              <a:rPr lang="en-US" dirty="0" err="1"/>
              <a:t>logInfo</a:t>
            </a:r>
            <a:r>
              <a:rPr lang="en-US" dirty="0"/>
              <a:t>(</a:t>
            </a:r>
            <a:r>
              <a:rPr lang="en-US" dirty="0" err="1"/>
              <a:t>s"Reached</a:t>
            </a:r>
            <a:r>
              <a:rPr lang="en-US" dirty="0"/>
              <a:t> spill threshold of $</a:t>
            </a:r>
            <a:r>
              <a:rPr lang="en-US" dirty="0" err="1"/>
              <a:t>numRowsInMemoryBufferThreshold</a:t>
            </a:r>
            <a:r>
              <a:rPr lang="en-US" dirty="0"/>
              <a:t> rows, switching to " +</a:t>
            </a:r>
          </a:p>
          <a:p>
            <a:r>
              <a:rPr lang="en-US" dirty="0"/>
              <a:t>          s"${</a:t>
            </a:r>
            <a:r>
              <a:rPr lang="en-US" dirty="0" err="1"/>
              <a:t>classOf</a:t>
            </a:r>
            <a:r>
              <a:rPr lang="en-US" dirty="0"/>
              <a:t>[</a:t>
            </a:r>
            <a:r>
              <a:rPr lang="en-US" dirty="0" err="1"/>
              <a:t>UnsafeExternalSorter</a:t>
            </a:r>
            <a:r>
              <a:rPr lang="en-US" dirty="0"/>
              <a:t>].</a:t>
            </a:r>
            <a:r>
              <a:rPr lang="en-US" dirty="0" err="1"/>
              <a:t>getName</a:t>
            </a:r>
            <a:r>
              <a:rPr lang="en-US" dirty="0"/>
              <a:t>}")</a:t>
            </a:r>
          </a:p>
          <a:p>
            <a:endParaRPr lang="en-US" dirty="0"/>
          </a:p>
          <a:p>
            <a:r>
              <a:rPr lang="en-US" dirty="0"/>
              <a:t>        // </a:t>
            </a:r>
            <a:r>
              <a:rPr lang="en-US" b="1" dirty="0"/>
              <a:t>We will not sort the rows, so </a:t>
            </a:r>
            <a:r>
              <a:rPr lang="en-US" b="1" dirty="0" err="1"/>
              <a:t>prefixComparator</a:t>
            </a:r>
            <a:r>
              <a:rPr lang="en-US" b="1" dirty="0"/>
              <a:t> and </a:t>
            </a:r>
            <a:r>
              <a:rPr lang="en-US" b="1" dirty="0" err="1"/>
              <a:t>recordComparator</a:t>
            </a:r>
            <a:r>
              <a:rPr lang="en-US" b="1" dirty="0"/>
              <a:t> are null</a:t>
            </a:r>
          </a:p>
          <a:p>
            <a:r>
              <a:rPr lang="en-US" dirty="0"/>
              <a:t>        </a:t>
            </a:r>
            <a:r>
              <a:rPr lang="en-US" b="1" dirty="0" err="1"/>
              <a:t>spillableArray</a:t>
            </a:r>
            <a:r>
              <a:rPr lang="en-US" b="1" dirty="0"/>
              <a:t> = </a:t>
            </a:r>
            <a:r>
              <a:rPr lang="en-US" b="1" dirty="0" err="1"/>
              <a:t>UnsafeExternalSorter.create</a:t>
            </a:r>
            <a:r>
              <a:rPr lang="en-US" dirty="0"/>
              <a:t>(</a:t>
            </a:r>
          </a:p>
          <a:p>
            <a:r>
              <a:rPr lang="en-US" dirty="0"/>
              <a:t>          </a:t>
            </a:r>
            <a:r>
              <a:rPr lang="en-US" dirty="0" err="1"/>
              <a:t>taskMemoryManager</a:t>
            </a:r>
            <a:r>
              <a:rPr lang="en-US" dirty="0"/>
              <a:t>,</a:t>
            </a:r>
          </a:p>
          <a:p>
            <a:r>
              <a:rPr lang="en-US" dirty="0"/>
              <a:t>          </a:t>
            </a:r>
            <a:r>
              <a:rPr lang="en-US" dirty="0" err="1"/>
              <a:t>blockManager</a:t>
            </a:r>
            <a:r>
              <a:rPr lang="en-US" dirty="0"/>
              <a:t>,</a:t>
            </a:r>
          </a:p>
          <a:p>
            <a:r>
              <a:rPr lang="en-US" dirty="0"/>
              <a:t>          </a:t>
            </a:r>
            <a:r>
              <a:rPr lang="en-US" dirty="0" err="1"/>
              <a:t>serializerManager</a:t>
            </a:r>
            <a:r>
              <a:rPr lang="en-US" dirty="0"/>
              <a:t>,</a:t>
            </a:r>
          </a:p>
          <a:p>
            <a:r>
              <a:rPr lang="en-US" dirty="0"/>
              <a:t>          </a:t>
            </a:r>
            <a:r>
              <a:rPr lang="en-US" dirty="0" err="1"/>
              <a:t>taskContext</a:t>
            </a:r>
            <a:r>
              <a:rPr lang="en-US" dirty="0"/>
              <a:t>,</a:t>
            </a:r>
          </a:p>
          <a:p>
            <a:r>
              <a:rPr lang="en-US" dirty="0"/>
              <a:t>          null,</a:t>
            </a:r>
          </a:p>
          <a:p>
            <a:r>
              <a:rPr lang="en-US" dirty="0"/>
              <a:t>          null,</a:t>
            </a:r>
          </a:p>
          <a:p>
            <a:r>
              <a:rPr lang="en-US" dirty="0"/>
              <a:t>          </a:t>
            </a:r>
            <a:r>
              <a:rPr lang="en-US" dirty="0" err="1"/>
              <a:t>initialSize</a:t>
            </a:r>
            <a:r>
              <a:rPr lang="en-US" dirty="0"/>
              <a:t>,</a:t>
            </a:r>
          </a:p>
          <a:p>
            <a:r>
              <a:rPr lang="en-US" dirty="0"/>
              <a:t>          </a:t>
            </a:r>
            <a:r>
              <a:rPr lang="en-US" dirty="0" err="1"/>
              <a:t>pageSizeBytes</a:t>
            </a:r>
            <a:r>
              <a:rPr lang="en-US" dirty="0"/>
              <a:t>,</a:t>
            </a:r>
          </a:p>
          <a:p>
            <a:r>
              <a:rPr lang="en-US" dirty="0"/>
              <a:t>          </a:t>
            </a:r>
            <a:r>
              <a:rPr lang="en-US" dirty="0" err="1"/>
              <a:t>numRowsSpillThreshold</a:t>
            </a:r>
            <a:r>
              <a:rPr lang="en-US" dirty="0"/>
              <a:t>,</a:t>
            </a:r>
          </a:p>
          <a:p>
            <a:r>
              <a:rPr lang="en-US" dirty="0"/>
              <a:t>          false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753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55781" y="1720840"/>
            <a:ext cx="107418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rdd</a:t>
            </a:r>
            <a:r>
              <a:rPr lang="en-US" sz="2400" dirty="0"/>
              <a:t> = </a:t>
            </a:r>
            <a:r>
              <a:rPr lang="en-US" sz="2400" dirty="0" err="1"/>
              <a:t>spark.sparkContext.parallelize</a:t>
            </a:r>
            <a:r>
              <a:rPr lang="en-US" sz="2400" dirty="0"/>
              <a:t>(</a:t>
            </a:r>
            <a:r>
              <a:rPr lang="en-US" sz="2400" dirty="0" err="1"/>
              <a:t>Seq</a:t>
            </a:r>
            <a:r>
              <a:rPr lang="en-US" sz="2400" dirty="0"/>
              <a:t>(1,2,3,4,7,8,1,1,9,8,3,1,2,9,0,1,10),3)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val</a:t>
            </a:r>
            <a:r>
              <a:rPr lang="en-US" sz="2400" dirty="0"/>
              <a:t> ds1 =  </a:t>
            </a:r>
            <a:r>
              <a:rPr lang="en-US" sz="2400" dirty="0" err="1" smtClean="0"/>
              <a:t>spark.sqlContext.createDataset</a:t>
            </a:r>
            <a:r>
              <a:rPr lang="en-US" sz="2400" dirty="0" smtClean="0"/>
              <a:t>(</a:t>
            </a:r>
            <a:r>
              <a:rPr lang="en-US" sz="2400" dirty="0" err="1" smtClean="0"/>
              <a:t>rdd</a:t>
            </a:r>
            <a:r>
              <a:rPr lang="en-US" sz="2400" dirty="0"/>
              <a:t>).select($"</a:t>
            </a:r>
            <a:r>
              <a:rPr lang="en-US" sz="2400" dirty="0" err="1"/>
              <a:t>value".as</a:t>
            </a:r>
            <a:r>
              <a:rPr lang="en-US" sz="2400" dirty="0"/>
              <a:t>("</a:t>
            </a:r>
            <a:r>
              <a:rPr lang="en-US" sz="2400" dirty="0" err="1"/>
              <a:t>l_value</a:t>
            </a:r>
            <a:r>
              <a:rPr lang="en-US" sz="2400" dirty="0"/>
              <a:t>"))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val</a:t>
            </a:r>
            <a:r>
              <a:rPr lang="en-US" sz="2400" dirty="0"/>
              <a:t> ds2  = </a:t>
            </a:r>
            <a:r>
              <a:rPr lang="en-US" sz="2400" dirty="0" err="1" smtClean="0"/>
              <a:t>spark.sqlContext.createDataset</a:t>
            </a:r>
            <a:r>
              <a:rPr lang="en-US" sz="2400" dirty="0" smtClean="0"/>
              <a:t>(</a:t>
            </a:r>
            <a:r>
              <a:rPr lang="en-US" sz="2400" dirty="0" err="1" smtClean="0"/>
              <a:t>rdd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  ds1</a:t>
            </a:r>
            <a:r>
              <a:rPr lang="en-US" sz="2400" b="1" dirty="0"/>
              <a:t>.join</a:t>
            </a:r>
            <a:r>
              <a:rPr lang="en-US" sz="2400" dirty="0"/>
              <a:t>( ds2, $"</a:t>
            </a:r>
            <a:r>
              <a:rPr lang="en-US" sz="2400" dirty="0" err="1"/>
              <a:t>l_value</a:t>
            </a:r>
            <a:r>
              <a:rPr lang="en-US" sz="2400" dirty="0"/>
              <a:t>" === $"value").explain()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564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SortMergeJoinExec</a:t>
            </a:r>
            <a:endParaRPr lang="en-US" dirty="0"/>
          </a:p>
          <a:p>
            <a:r>
              <a:rPr lang="ru-RU" altLang="ru-RU" dirty="0" err="1"/>
              <a:t>SortMergeJoinScanner</a:t>
            </a:r>
            <a:endParaRPr lang="en-US" altLang="ru-RU" dirty="0"/>
          </a:p>
          <a:p>
            <a:r>
              <a:rPr lang="en-US" dirty="0" err="1" smtClean="0"/>
              <a:t>findNextInnerJoinRows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err="1"/>
              <a:t>ExternalAppendOnlyUnsafeRowArray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6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62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DAG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678872"/>
            <a:ext cx="10429875" cy="617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1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7018" y="695926"/>
            <a:ext cx="12192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== Optimized Logical Plan ==</a:t>
            </a:r>
          </a:p>
          <a:p>
            <a:r>
              <a:rPr lang="en-US" sz="2000" b="1" dirty="0"/>
              <a:t>Join</a:t>
            </a:r>
            <a:r>
              <a:rPr lang="en-US" sz="2000" dirty="0"/>
              <a:t> Inner, (l_value#5 = value#9)</a:t>
            </a:r>
          </a:p>
          <a:p>
            <a:r>
              <a:rPr lang="en-US" sz="2000" dirty="0"/>
              <a:t>:- Project [value#2 AS l_value#5]</a:t>
            </a:r>
          </a:p>
          <a:p>
            <a:r>
              <a:rPr lang="en-US" sz="2000" dirty="0"/>
              <a:t>:  +- </a:t>
            </a:r>
            <a:r>
              <a:rPr lang="en-US" sz="2000" dirty="0" err="1"/>
              <a:t>SerializeFromObject</a:t>
            </a:r>
            <a:r>
              <a:rPr lang="en-US" sz="2000" dirty="0"/>
              <a:t> [input[0, </a:t>
            </a:r>
            <a:r>
              <a:rPr lang="en-US" sz="2000" dirty="0" err="1"/>
              <a:t>int</a:t>
            </a:r>
            <a:r>
              <a:rPr lang="en-US" sz="2000" dirty="0"/>
              <a:t>, false] AS </a:t>
            </a:r>
            <a:r>
              <a:rPr lang="en-US" sz="2000" dirty="0" smtClean="0"/>
              <a:t>value]</a:t>
            </a:r>
            <a:endParaRPr lang="en-US" sz="2000" dirty="0"/>
          </a:p>
          <a:p>
            <a:r>
              <a:rPr lang="en-US" sz="2000" dirty="0"/>
              <a:t>:     +- </a:t>
            </a:r>
            <a:r>
              <a:rPr lang="en-US" sz="2000" dirty="0" err="1"/>
              <a:t>ExternalRDD</a:t>
            </a:r>
            <a:r>
              <a:rPr lang="en-US" sz="2000" dirty="0"/>
              <a:t> [obj#1]</a:t>
            </a:r>
          </a:p>
          <a:p>
            <a:r>
              <a:rPr lang="en-US" sz="2000" dirty="0"/>
              <a:t>+- </a:t>
            </a:r>
            <a:r>
              <a:rPr lang="en-US" sz="2000" dirty="0" err="1"/>
              <a:t>SerializeFromObject</a:t>
            </a:r>
            <a:r>
              <a:rPr lang="en-US" sz="2000" dirty="0"/>
              <a:t> [input[0, </a:t>
            </a:r>
            <a:r>
              <a:rPr lang="en-US" sz="2000" dirty="0" err="1"/>
              <a:t>int</a:t>
            </a:r>
            <a:r>
              <a:rPr lang="en-US" sz="2000" dirty="0"/>
              <a:t>, false] AS value#9]</a:t>
            </a:r>
          </a:p>
          <a:p>
            <a:r>
              <a:rPr lang="en-US" sz="2000" dirty="0"/>
              <a:t>   +- </a:t>
            </a:r>
            <a:r>
              <a:rPr lang="en-US" sz="2000" dirty="0" err="1"/>
              <a:t>ExternalRDD</a:t>
            </a:r>
            <a:r>
              <a:rPr lang="en-US" sz="2000" dirty="0"/>
              <a:t> [obj#8]</a:t>
            </a:r>
          </a:p>
          <a:p>
            <a:endParaRPr lang="en-US" sz="2000" dirty="0"/>
          </a:p>
          <a:p>
            <a:r>
              <a:rPr lang="en-US" sz="2000" dirty="0"/>
              <a:t>== Physical Plan ==</a:t>
            </a:r>
          </a:p>
          <a:p>
            <a:r>
              <a:rPr lang="en-US" sz="2000" b="1" dirty="0" err="1"/>
              <a:t>SortMergeJoin</a:t>
            </a:r>
            <a:r>
              <a:rPr lang="en-US" sz="2000" dirty="0"/>
              <a:t> [l_value#5], [value#9], Inner</a:t>
            </a:r>
          </a:p>
          <a:p>
            <a:r>
              <a:rPr lang="en-US" sz="2000" dirty="0"/>
              <a:t>:- </a:t>
            </a:r>
            <a:r>
              <a:rPr lang="en-US" sz="2000" b="1" dirty="0"/>
              <a:t>Sort</a:t>
            </a:r>
            <a:r>
              <a:rPr lang="en-US" sz="2000" dirty="0"/>
              <a:t> [l_value#5 ASC NULLS FIRST], false, 0</a:t>
            </a:r>
          </a:p>
          <a:p>
            <a:r>
              <a:rPr lang="en-US" sz="2000" dirty="0"/>
              <a:t>:  +- </a:t>
            </a:r>
            <a:r>
              <a:rPr lang="en-US" sz="2000" dirty="0" smtClean="0"/>
              <a:t>Exchange </a:t>
            </a:r>
            <a:r>
              <a:rPr lang="en-US" sz="2000" b="1" dirty="0" err="1" smtClean="0"/>
              <a:t>hashpartitioning</a:t>
            </a:r>
            <a:r>
              <a:rPr lang="en-US" sz="2000" b="1" dirty="0" smtClean="0"/>
              <a:t>(l_value#5, </a:t>
            </a:r>
            <a:r>
              <a:rPr lang="en-US" sz="2000" b="1" dirty="0"/>
              <a:t>200), </a:t>
            </a:r>
            <a:r>
              <a:rPr lang="en-US" sz="2000" dirty="0"/>
              <a:t>true, [id=#24]</a:t>
            </a:r>
          </a:p>
          <a:p>
            <a:r>
              <a:rPr lang="en-US" sz="2000" dirty="0"/>
              <a:t>:     +- Project [value#2 </a:t>
            </a:r>
            <a:r>
              <a:rPr lang="en-US" sz="2000" dirty="0" smtClean="0"/>
              <a:t>AS </a:t>
            </a:r>
            <a:r>
              <a:rPr lang="en-US" sz="2000" dirty="0"/>
              <a:t>l_value#5]</a:t>
            </a:r>
          </a:p>
          <a:p>
            <a:r>
              <a:rPr lang="en-US" sz="2000" dirty="0"/>
              <a:t>:        +- </a:t>
            </a:r>
            <a:r>
              <a:rPr lang="en-US" sz="2000" dirty="0" err="1"/>
              <a:t>SerializeFromObject</a:t>
            </a:r>
            <a:r>
              <a:rPr lang="en-US" sz="2000" dirty="0"/>
              <a:t> [input[0, </a:t>
            </a:r>
            <a:r>
              <a:rPr lang="en-US" sz="2000" dirty="0" err="1"/>
              <a:t>int</a:t>
            </a:r>
            <a:r>
              <a:rPr lang="en-US" sz="2000" dirty="0"/>
              <a:t>, false] AS value#2]</a:t>
            </a:r>
          </a:p>
          <a:p>
            <a:r>
              <a:rPr lang="en-US" sz="2000" dirty="0"/>
              <a:t>:           +- Scan[obj#1]</a:t>
            </a:r>
          </a:p>
          <a:p>
            <a:r>
              <a:rPr lang="en-US" sz="2000" dirty="0"/>
              <a:t>+- </a:t>
            </a:r>
            <a:r>
              <a:rPr lang="en-US" sz="2000" b="1" dirty="0"/>
              <a:t>Sort</a:t>
            </a:r>
            <a:r>
              <a:rPr lang="en-US" sz="2000" dirty="0"/>
              <a:t> [value#9 ASC NULLS FIRST], false, 0</a:t>
            </a:r>
          </a:p>
          <a:p>
            <a:r>
              <a:rPr lang="en-US" sz="2000" dirty="0"/>
              <a:t>   +- </a:t>
            </a:r>
            <a:r>
              <a:rPr lang="en-US" sz="2000" dirty="0" smtClean="0"/>
              <a:t>Exchange </a:t>
            </a:r>
            <a:r>
              <a:rPr lang="en-US" sz="2000" b="1" dirty="0" err="1" smtClean="0"/>
              <a:t>hashpartitioning</a:t>
            </a:r>
            <a:r>
              <a:rPr lang="en-US" sz="2000" b="1" dirty="0" smtClean="0"/>
              <a:t>(value#9, </a:t>
            </a:r>
            <a:r>
              <a:rPr lang="en-US" sz="2000" b="1" dirty="0"/>
              <a:t>200</a:t>
            </a:r>
            <a:r>
              <a:rPr lang="en-US" sz="2000" dirty="0"/>
              <a:t>), true, [id=#25]</a:t>
            </a:r>
          </a:p>
          <a:p>
            <a:r>
              <a:rPr lang="en-US" sz="2000" dirty="0"/>
              <a:t>      +- </a:t>
            </a:r>
            <a:r>
              <a:rPr lang="en-US" sz="2000" dirty="0" err="1"/>
              <a:t>SerializeFromObject</a:t>
            </a:r>
            <a:r>
              <a:rPr lang="en-US" sz="2000" dirty="0"/>
              <a:t> [</a:t>
            </a:r>
            <a:r>
              <a:rPr lang="en-US" sz="2000" dirty="0" smtClean="0"/>
              <a:t>input[0, </a:t>
            </a:r>
            <a:r>
              <a:rPr lang="en-US" sz="2000" dirty="0" err="1"/>
              <a:t>int</a:t>
            </a:r>
            <a:r>
              <a:rPr lang="en-US" sz="2000" dirty="0"/>
              <a:t>, false] AS value#9]</a:t>
            </a:r>
          </a:p>
          <a:p>
            <a:r>
              <a:rPr lang="en-US" sz="2000" dirty="0"/>
              <a:t>         +- Scan[obj#8]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279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195126" y="1822256"/>
            <a:ext cx="49229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case class </a:t>
            </a:r>
            <a:r>
              <a:rPr lang="en-US" sz="2800" b="1" dirty="0" err="1"/>
              <a:t>SortMergeJoinExec</a:t>
            </a:r>
            <a:r>
              <a:rPr lang="en-US" sz="2800" dirty="0"/>
              <a:t>(</a:t>
            </a:r>
          </a:p>
          <a:p>
            <a:r>
              <a:rPr lang="en-US" sz="2800" dirty="0"/>
              <a:t>    </a:t>
            </a:r>
            <a:r>
              <a:rPr lang="en-US" sz="2800" b="1" dirty="0" err="1"/>
              <a:t>leftKeys</a:t>
            </a:r>
            <a:r>
              <a:rPr lang="en-US" sz="2800" dirty="0"/>
              <a:t>: </a:t>
            </a:r>
            <a:r>
              <a:rPr lang="en-US" sz="2800" dirty="0" err="1"/>
              <a:t>Seq</a:t>
            </a:r>
            <a:r>
              <a:rPr lang="en-US" sz="2800" dirty="0"/>
              <a:t>[Expression],</a:t>
            </a:r>
          </a:p>
          <a:p>
            <a:r>
              <a:rPr lang="en-US" sz="2800" dirty="0"/>
              <a:t>    </a:t>
            </a:r>
            <a:r>
              <a:rPr lang="en-US" sz="2800" b="1" dirty="0" err="1"/>
              <a:t>rightKeys</a:t>
            </a:r>
            <a:r>
              <a:rPr lang="en-US" sz="2800" dirty="0"/>
              <a:t>: </a:t>
            </a:r>
            <a:r>
              <a:rPr lang="en-US" sz="2800" dirty="0" err="1"/>
              <a:t>Seq</a:t>
            </a:r>
            <a:r>
              <a:rPr lang="en-US" sz="2800" dirty="0"/>
              <a:t>[Expression],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joinType</a:t>
            </a:r>
            <a:r>
              <a:rPr lang="en-US" sz="2800" dirty="0"/>
              <a:t>: </a:t>
            </a:r>
            <a:r>
              <a:rPr lang="en-US" sz="2800" dirty="0" err="1"/>
              <a:t>JoinType</a:t>
            </a:r>
            <a:r>
              <a:rPr lang="en-US" sz="2800" dirty="0"/>
              <a:t>,</a:t>
            </a:r>
          </a:p>
          <a:p>
            <a:r>
              <a:rPr lang="en-US" sz="2800" dirty="0"/>
              <a:t>    condition: Option[Expression],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left: </a:t>
            </a:r>
            <a:r>
              <a:rPr lang="en-US" sz="2800" b="1" dirty="0" err="1"/>
              <a:t>SparkPlan</a:t>
            </a:r>
            <a:r>
              <a:rPr lang="en-US" sz="2800" b="1" dirty="0"/>
              <a:t>,</a:t>
            </a:r>
          </a:p>
          <a:p>
            <a:r>
              <a:rPr lang="en-US" sz="2800" b="1" dirty="0"/>
              <a:t>    right: </a:t>
            </a:r>
            <a:r>
              <a:rPr lang="en-US" sz="2800" b="1" dirty="0" err="1"/>
              <a:t>SparkPlan</a:t>
            </a:r>
            <a:r>
              <a:rPr lang="en-US" sz="2800" dirty="0"/>
              <a:t>,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isSkewJoin</a:t>
            </a:r>
            <a:r>
              <a:rPr lang="en-US" sz="2800" dirty="0"/>
              <a:t>: Boolean = false)</a:t>
            </a:r>
            <a:endParaRPr lang="ru-RU" sz="2800" dirty="0"/>
          </a:p>
        </p:txBody>
      </p:sp>
      <p:sp>
        <p:nvSpPr>
          <p:cNvPr id="3" name="Стрелка вправо 2"/>
          <p:cNvSpPr/>
          <p:nvPr/>
        </p:nvSpPr>
        <p:spPr>
          <a:xfrm>
            <a:off x="3519054" y="2323835"/>
            <a:ext cx="3602181" cy="1449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Planner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3127" y="1822256"/>
            <a:ext cx="51261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case class </a:t>
            </a:r>
            <a:r>
              <a:rPr lang="en-US" sz="2800" b="1" dirty="0"/>
              <a:t>Join</a:t>
            </a:r>
            <a:r>
              <a:rPr lang="en-US" sz="2800" dirty="0"/>
              <a:t>(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left: </a:t>
            </a:r>
            <a:r>
              <a:rPr lang="en-US" sz="2800" b="1" dirty="0" err="1"/>
              <a:t>LogicalPlan</a:t>
            </a:r>
            <a:r>
              <a:rPr lang="en-US" sz="2800" dirty="0"/>
              <a:t>,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right: </a:t>
            </a:r>
            <a:r>
              <a:rPr lang="en-US" sz="2800" b="1" dirty="0" err="1"/>
              <a:t>LogicalPlan</a:t>
            </a:r>
            <a:r>
              <a:rPr lang="en-US" sz="2800" dirty="0"/>
              <a:t>,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joinType</a:t>
            </a:r>
            <a:r>
              <a:rPr lang="en-US" sz="2800" dirty="0"/>
              <a:t>: </a:t>
            </a:r>
            <a:r>
              <a:rPr lang="en-US" sz="2800" dirty="0" err="1"/>
              <a:t>JoinType</a:t>
            </a:r>
            <a:r>
              <a:rPr lang="en-US" sz="2800" dirty="0"/>
              <a:t>,</a:t>
            </a:r>
          </a:p>
          <a:p>
            <a:r>
              <a:rPr lang="en-US" sz="2800" dirty="0"/>
              <a:t>    condition: Option[Expression],</a:t>
            </a:r>
          </a:p>
          <a:p>
            <a:r>
              <a:rPr lang="en-US" sz="2800" dirty="0"/>
              <a:t>    hint: </a:t>
            </a:r>
            <a:r>
              <a:rPr lang="en-US" sz="2800" dirty="0" err="1"/>
              <a:t>JoinHint</a:t>
            </a:r>
            <a:r>
              <a:rPr lang="en-US" sz="2800" dirty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296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-73891" y="0"/>
            <a:ext cx="12265891" cy="1475509"/>
          </a:xfrm>
        </p:spPr>
        <p:txBody>
          <a:bodyPr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ethod </a:t>
            </a:r>
            <a:r>
              <a:rPr lang="en-US" b="1" dirty="0" err="1" smtClean="0"/>
              <a:t>doExecute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b="1" dirty="0" err="1"/>
              <a:t>SortMergeJoinExec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86626" y="2801036"/>
            <a:ext cx="733598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joinType</a:t>
            </a:r>
            <a:r>
              <a:rPr lang="en-US" sz="2400" dirty="0"/>
              <a:t> match {</a:t>
            </a:r>
          </a:p>
          <a:p>
            <a:r>
              <a:rPr lang="en-US" sz="2400" dirty="0"/>
              <a:t>        case _: </a:t>
            </a:r>
            <a:r>
              <a:rPr lang="en-US" sz="2400" b="1" dirty="0" err="1"/>
              <a:t>InnerLike</a:t>
            </a:r>
            <a:r>
              <a:rPr lang="en-US" sz="2400" dirty="0"/>
              <a:t> </a:t>
            </a:r>
            <a:r>
              <a:rPr lang="en-US" sz="2400" dirty="0" smtClean="0"/>
              <a:t>=&gt;</a:t>
            </a:r>
          </a:p>
          <a:p>
            <a:r>
              <a:rPr lang="en-US" sz="2400" dirty="0" smtClean="0"/>
              <a:t>        case </a:t>
            </a:r>
            <a:r>
              <a:rPr lang="en-US" sz="2400" dirty="0" err="1"/>
              <a:t>LeftOuter</a:t>
            </a:r>
            <a:r>
              <a:rPr lang="en-US" sz="2400" dirty="0"/>
              <a:t> </a:t>
            </a:r>
            <a:r>
              <a:rPr lang="en-US" sz="2400" dirty="0" smtClean="0"/>
              <a:t>=&gt;</a:t>
            </a:r>
          </a:p>
          <a:p>
            <a:r>
              <a:rPr lang="en-US" sz="2400" dirty="0" smtClean="0"/>
              <a:t>        case </a:t>
            </a:r>
            <a:r>
              <a:rPr lang="en-US" sz="2400" dirty="0" err="1"/>
              <a:t>RightOuter</a:t>
            </a:r>
            <a:r>
              <a:rPr lang="en-US" sz="2400" dirty="0"/>
              <a:t> </a:t>
            </a:r>
            <a:r>
              <a:rPr lang="en-US" sz="2400" dirty="0" smtClean="0"/>
              <a:t>=&gt;</a:t>
            </a:r>
          </a:p>
          <a:p>
            <a:r>
              <a:rPr lang="en-US" sz="2400" dirty="0"/>
              <a:t>        case </a:t>
            </a:r>
            <a:r>
              <a:rPr lang="en-US" sz="2400" dirty="0" err="1"/>
              <a:t>FullOuter</a:t>
            </a:r>
            <a:r>
              <a:rPr lang="en-US" sz="2400" dirty="0"/>
              <a:t> </a:t>
            </a:r>
            <a:r>
              <a:rPr lang="en-US" sz="2400" dirty="0" smtClean="0"/>
              <a:t>=&gt;</a:t>
            </a:r>
          </a:p>
          <a:p>
            <a:r>
              <a:rPr lang="en-US" sz="2400" dirty="0" smtClean="0"/>
              <a:t>        case </a:t>
            </a:r>
            <a:r>
              <a:rPr lang="en-US" sz="2400" dirty="0" err="1"/>
              <a:t>LeftSemi</a:t>
            </a:r>
            <a:r>
              <a:rPr lang="en-US" sz="2400" dirty="0"/>
              <a:t> </a:t>
            </a:r>
            <a:r>
              <a:rPr lang="en-US" sz="2400" dirty="0" smtClean="0"/>
              <a:t>=&gt;</a:t>
            </a:r>
          </a:p>
          <a:p>
            <a:r>
              <a:rPr lang="en-US" sz="2400" dirty="0" smtClean="0"/>
              <a:t>        case </a:t>
            </a:r>
            <a:r>
              <a:rPr lang="en-US" sz="2400" dirty="0" err="1"/>
              <a:t>LeftAnti</a:t>
            </a:r>
            <a:r>
              <a:rPr lang="en-US" sz="2400" dirty="0"/>
              <a:t> </a:t>
            </a:r>
            <a:r>
              <a:rPr lang="en-US" sz="2400" dirty="0" smtClean="0"/>
              <a:t>=&gt;</a:t>
            </a:r>
          </a:p>
          <a:p>
            <a:r>
              <a:rPr lang="en-US" sz="2400" dirty="0"/>
              <a:t>       </a:t>
            </a:r>
            <a:r>
              <a:rPr lang="en-US" sz="2400" dirty="0" smtClean="0"/>
              <a:t> case </a:t>
            </a:r>
            <a:r>
              <a:rPr lang="en-US" sz="2400" dirty="0"/>
              <a:t>j: </a:t>
            </a:r>
            <a:r>
              <a:rPr lang="en-US" sz="2400" dirty="0" err="1"/>
              <a:t>ExistenceJoin</a:t>
            </a:r>
            <a:r>
              <a:rPr lang="en-US" sz="2400" dirty="0"/>
              <a:t> =&gt;</a:t>
            </a:r>
            <a:endParaRPr lang="en-US" sz="2400" dirty="0" smtClean="0"/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49745" y="1475509"/>
            <a:ext cx="9938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err="1"/>
              <a:t>left.execute</a:t>
            </a:r>
            <a:r>
              <a:rPr lang="en-US" sz="2800" dirty="0"/>
              <a:t>().</a:t>
            </a:r>
            <a:r>
              <a:rPr lang="en-US" sz="2800" dirty="0" err="1"/>
              <a:t>zipPartitions</a:t>
            </a:r>
            <a:r>
              <a:rPr lang="en-US" sz="2800" dirty="0"/>
              <a:t>(</a:t>
            </a:r>
            <a:r>
              <a:rPr lang="en-US" sz="2800" dirty="0" err="1"/>
              <a:t>right.execute</a:t>
            </a:r>
            <a:r>
              <a:rPr lang="en-US" sz="2800" dirty="0"/>
              <a:t>()) { (</a:t>
            </a:r>
            <a:r>
              <a:rPr lang="en-US" sz="2800" dirty="0" err="1"/>
              <a:t>leftIter</a:t>
            </a:r>
            <a:r>
              <a:rPr lang="en-US" sz="2800" dirty="0"/>
              <a:t>, </a:t>
            </a:r>
            <a:r>
              <a:rPr lang="en-US" sz="2800" dirty="0" err="1"/>
              <a:t>rightIter</a:t>
            </a:r>
            <a:r>
              <a:rPr lang="en-US" sz="2800" dirty="0"/>
              <a:t>) =&gt;</a:t>
            </a:r>
            <a:endParaRPr lang="ru-RU" sz="2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49745" y="2197990"/>
            <a:ext cx="11566239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ordering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sides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keyOrdering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newNaturalAscendingOrdering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leftKeys.map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1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54519" y="1395483"/>
            <a:ext cx="1191491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851568" y="1389382"/>
            <a:ext cx="1173018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630144" y="1341294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63014" y="3449272"/>
            <a:ext cx="1191491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708107" y="3449272"/>
            <a:ext cx="1173018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22480" y="3380509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416264" y="4554318"/>
            <a:ext cx="3837134" cy="1330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76645" y="1132608"/>
            <a:ext cx="11793681" cy="123651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6645" y="3060544"/>
            <a:ext cx="11793681" cy="125730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-73891" y="0"/>
            <a:ext cx="12265891" cy="1745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The idea</a:t>
            </a:r>
            <a:endParaRPr lang="ru-RU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256315" y="3371272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331942" y="1377732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9092045" y="1312327"/>
            <a:ext cx="2732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Left Iterator</a:t>
            </a:r>
            <a:endParaRPr lang="ru-RU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9092045" y="3000665"/>
            <a:ext cx="2732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Right Iterator</a:t>
            </a:r>
            <a:endParaRPr lang="ru-RU" sz="32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766870" y="4547596"/>
            <a:ext cx="2037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bufferedMatches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3129" y="5938829"/>
            <a:ext cx="12192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/>
              <a:t>val</a:t>
            </a:r>
            <a:r>
              <a:rPr lang="en-US" sz="2200" dirty="0"/>
              <a:t> </a:t>
            </a:r>
            <a:r>
              <a:rPr lang="en-US" sz="2200" dirty="0" err="1"/>
              <a:t>bufferedMatches</a:t>
            </a:r>
            <a:r>
              <a:rPr lang="en-US" sz="2200" dirty="0"/>
              <a:t> </a:t>
            </a:r>
            <a:r>
              <a:rPr lang="en-US" sz="2200" dirty="0" smtClean="0"/>
              <a:t>=     </a:t>
            </a:r>
            <a:r>
              <a:rPr lang="en-US" sz="2200" dirty="0"/>
              <a:t>new </a:t>
            </a:r>
            <a:r>
              <a:rPr lang="en-US" sz="2200" b="1" dirty="0" err="1"/>
              <a:t>ExternalAppendOnlyUnsafeRowArray</a:t>
            </a:r>
            <a:r>
              <a:rPr lang="en-US" sz="2200" dirty="0"/>
              <a:t>(</a:t>
            </a:r>
            <a:r>
              <a:rPr lang="en-US" sz="2200" dirty="0" err="1"/>
              <a:t>inMemoryThreshold</a:t>
            </a:r>
            <a:r>
              <a:rPr lang="en-US" sz="2200" dirty="0"/>
              <a:t>, </a:t>
            </a:r>
            <a:r>
              <a:rPr lang="en-US" sz="2200" dirty="0" err="1"/>
              <a:t>spillThreshold</a:t>
            </a:r>
            <a:r>
              <a:rPr lang="en-US" sz="2200" dirty="0"/>
              <a:t>)</a:t>
            </a:r>
            <a:endParaRPr lang="ru-RU" sz="22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972543" y="4910205"/>
            <a:ext cx="1191491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717636" y="4910205"/>
            <a:ext cx="1173018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" name="Стрелка вниз 8"/>
          <p:cNvSpPr/>
          <p:nvPr/>
        </p:nvSpPr>
        <p:spPr>
          <a:xfrm>
            <a:off x="4294615" y="310893"/>
            <a:ext cx="651164" cy="600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>
            <a:off x="2116293" y="4156654"/>
            <a:ext cx="651164" cy="600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06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73891" y="0"/>
            <a:ext cx="12265891" cy="877455"/>
          </a:xfrm>
        </p:spPr>
        <p:txBody>
          <a:bodyPr/>
          <a:lstStyle/>
          <a:p>
            <a:pPr algn="ctr"/>
            <a:r>
              <a:rPr lang="en-US" dirty="0" err="1" smtClean="0"/>
              <a:t>doExecute</a:t>
            </a:r>
            <a:r>
              <a:rPr lang="en-US" dirty="0" smtClean="0"/>
              <a:t>(2)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041023"/>
            <a:ext cx="12192000" cy="58169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InnerLike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RowIterator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currentLeftRow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_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currentRightMatches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ExternalAppendOnlyUnsafeRowArray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_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rightMatchesIterator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UnsafeRow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smjScanner</a:t>
            </a:r>
            <a:r>
              <a:rPr kumimoji="0" lang="ru-RU" altLang="ru-RU" sz="22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SortMergeJoinScanner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createLeftKeyGenerator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createRightKeyGenerator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keyOrdering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RowIterator.</a:t>
            </a:r>
            <a:r>
              <a:rPr kumimoji="0" lang="ru-RU" altLang="ru-RU" sz="22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fromScala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leftIter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RowIterator.</a:t>
            </a:r>
            <a:r>
              <a:rPr kumimoji="0" lang="ru-RU" altLang="ru-RU" sz="22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fromScala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rightIter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inMemoryThreshold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spillThreshold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cleanupResources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  <a:endParaRPr kumimoji="0" lang="ru-RU" altLang="ru-RU" sz="22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03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-73891" y="0"/>
            <a:ext cx="12265891" cy="877455"/>
          </a:xfrm>
        </p:spPr>
        <p:txBody>
          <a:bodyPr/>
          <a:lstStyle/>
          <a:p>
            <a:pPr algn="ctr"/>
            <a:r>
              <a:rPr lang="en-US" dirty="0" err="1" smtClean="0"/>
              <a:t>doExecute</a:t>
            </a:r>
            <a:r>
              <a:rPr lang="en-US" dirty="0" smtClean="0"/>
              <a:t>(3)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4331" y="1143749"/>
            <a:ext cx="11149445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joinRow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JoinedRow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smjScanner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.findNextInnerJoinRows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currentRightMatches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smjScanner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.getBufferedMatches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currentLeftRow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smjScanner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.getStreamedRow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rightMatchesIterator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currentRightMatches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.generateIterator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1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10512</TotalTime>
  <Words>1411</Words>
  <Application>Microsoft Office PowerPoint</Application>
  <PresentationFormat>Широкоэкранный</PresentationFormat>
  <Paragraphs>213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Тема Office</vt:lpstr>
      <vt:lpstr>Spark “join”  deep dive Part1 </vt:lpstr>
      <vt:lpstr>Презентация PowerPoint</vt:lpstr>
      <vt:lpstr>DAG</vt:lpstr>
      <vt:lpstr>Презентация PowerPoint</vt:lpstr>
      <vt:lpstr>Презентация PowerPoint</vt:lpstr>
      <vt:lpstr>method doExecute of SortMergeJoinExec</vt:lpstr>
      <vt:lpstr>Презентация PowerPoint</vt:lpstr>
      <vt:lpstr>doExecute(2)</vt:lpstr>
      <vt:lpstr>doExecute(3)</vt:lpstr>
      <vt:lpstr>Презентация PowerPoint</vt:lpstr>
      <vt:lpstr>Презентация PowerPoint</vt:lpstr>
      <vt:lpstr>SortMergeJoinScanner</vt:lpstr>
      <vt:lpstr>method findNextInnerJoinRows()</vt:lpstr>
      <vt:lpstr>Презентация PowerPoint</vt:lpstr>
      <vt:lpstr>Презентация PowerPoint</vt:lpstr>
      <vt:lpstr>Презентация PowerPoint</vt:lpstr>
      <vt:lpstr>Презентация PowerPoint</vt:lpstr>
      <vt:lpstr>Class ExternalAppendOnlyUnsafeRowArray</vt:lpstr>
      <vt:lpstr>Презентация PowerPoint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group by</dc:title>
  <dc:creator>Nikolay Kudinov</dc:creator>
  <cp:lastModifiedBy>Nikolay Kudinov</cp:lastModifiedBy>
  <cp:revision>533</cp:revision>
  <dcterms:created xsi:type="dcterms:W3CDTF">2020-03-23T13:46:09Z</dcterms:created>
  <dcterms:modified xsi:type="dcterms:W3CDTF">2020-08-16T07:36:12Z</dcterms:modified>
</cp:coreProperties>
</file>