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72" r:id="rId3"/>
    <p:sldId id="260" r:id="rId4"/>
    <p:sldId id="281" r:id="rId5"/>
    <p:sldId id="284" r:id="rId6"/>
    <p:sldId id="286" r:id="rId7"/>
    <p:sldId id="287" r:id="rId8"/>
    <p:sldId id="293" r:id="rId9"/>
    <p:sldId id="294" r:id="rId10"/>
    <p:sldId id="288" r:id="rId11"/>
    <p:sldId id="295" r:id="rId12"/>
    <p:sldId id="296" r:id="rId13"/>
    <p:sldId id="289" r:id="rId14"/>
    <p:sldId id="290" r:id="rId15"/>
    <p:sldId id="291" r:id="rId16"/>
    <p:sldId id="292" r:id="rId17"/>
    <p:sldId id="285" r:id="rId18"/>
    <p:sldId id="270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714" autoAdjust="0"/>
  </p:normalViewPr>
  <p:slideViewPr>
    <p:cSldViewPr snapToGrid="0">
      <p:cViewPr varScale="1">
        <p:scale>
          <a:sx n="76" d="100"/>
          <a:sy n="76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37721-1188-47D5-9044-022ECE8C9E54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76F98-AD14-48F8-8B6B-9248A8B97F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75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45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29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93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87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65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3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17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45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83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22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29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4174B-3865-4C52-8BB2-B1080AE4813B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57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apache_spar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798654"/>
            <a:ext cx="9144000" cy="3707843"/>
          </a:xfrm>
        </p:spPr>
        <p:txBody>
          <a:bodyPr>
            <a:normAutofit/>
          </a:bodyPr>
          <a:lstStyle/>
          <a:p>
            <a:r>
              <a:rPr lang="en-US" dirty="0" smtClean="0"/>
              <a:t>Apache Spark </a:t>
            </a:r>
            <a:br>
              <a:rPr lang="en-US" dirty="0" smtClean="0"/>
            </a:br>
            <a:r>
              <a:rPr lang="en-US" b="1" dirty="0" smtClean="0"/>
              <a:t>Custom </a:t>
            </a:r>
            <a:r>
              <a:rPr lang="en-US" b="1" dirty="0"/>
              <a:t>Stream </a:t>
            </a:r>
            <a:r>
              <a:rPr lang="en-US" b="1" dirty="0" smtClean="0"/>
              <a:t>Sources V2</a:t>
            </a:r>
            <a:r>
              <a:rPr lang="ru-RU" b="1" dirty="0" smtClean="0"/>
              <a:t>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86086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b="1" dirty="0" smtClean="0"/>
          </a:p>
          <a:p>
            <a:pPr algn="r"/>
            <a:r>
              <a:rPr lang="en-US" dirty="0" smtClean="0"/>
              <a:t>Nikolay</a:t>
            </a:r>
          </a:p>
          <a:p>
            <a:pPr algn="r"/>
            <a:r>
              <a:rPr lang="en-US" dirty="0" smtClean="0"/>
              <a:t>Join us in telegram </a:t>
            </a:r>
            <a:r>
              <a:rPr lang="en-US" dirty="0" smtClean="0">
                <a:hlinkClick r:id="rId2"/>
              </a:rPr>
              <a:t>t.me/</a:t>
            </a:r>
            <a:r>
              <a:rPr lang="en-US" dirty="0" err="1" smtClean="0">
                <a:hlinkClick r:id="rId2"/>
              </a:rPr>
              <a:t>apache_spark</a:t>
            </a:r>
            <a:endParaRPr lang="en-US" dirty="0" smtClean="0"/>
          </a:p>
          <a:p>
            <a:pPr algn="r"/>
            <a:r>
              <a:rPr lang="en-US" dirty="0" smtClean="0"/>
              <a:t>May 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36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75911"/>
            <a:ext cx="12192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class </a:t>
            </a:r>
            <a:r>
              <a:rPr lang="en-US" sz="2000" b="1" dirty="0" err="1"/>
              <a:t>ConstStreamTable</a:t>
            </a:r>
            <a:r>
              <a:rPr lang="en-US" sz="2000" dirty="0"/>
              <a:t>  extends </a:t>
            </a:r>
            <a:r>
              <a:rPr lang="en-US" sz="2000" b="1" dirty="0"/>
              <a:t>Table</a:t>
            </a:r>
            <a:r>
              <a:rPr lang="en-US" sz="2000" dirty="0"/>
              <a:t> with </a:t>
            </a:r>
            <a:r>
              <a:rPr lang="en-US" sz="2000" b="1" dirty="0" err="1"/>
              <a:t>SupportsRead</a:t>
            </a:r>
            <a:r>
              <a:rPr lang="en-US" sz="2000" dirty="0"/>
              <a:t> {</a:t>
            </a:r>
          </a:p>
          <a:p>
            <a:r>
              <a:rPr lang="en-US" sz="2000" dirty="0"/>
              <a:t>  override </a:t>
            </a:r>
            <a:r>
              <a:rPr lang="en-US" sz="2000" dirty="0" err="1"/>
              <a:t>def</a:t>
            </a:r>
            <a:r>
              <a:rPr lang="en-US" sz="2000" dirty="0"/>
              <a:t> name(): String = ???</a:t>
            </a:r>
          </a:p>
          <a:p>
            <a:endParaRPr lang="en-US" sz="2000" dirty="0"/>
          </a:p>
          <a:p>
            <a:r>
              <a:rPr lang="en-US" sz="2000" dirty="0"/>
              <a:t>  </a:t>
            </a:r>
            <a:r>
              <a:rPr lang="en-US" sz="2000" b="1" dirty="0"/>
              <a:t>override </a:t>
            </a:r>
            <a:r>
              <a:rPr lang="en-US" sz="2000" b="1" dirty="0" err="1"/>
              <a:t>def</a:t>
            </a:r>
            <a:r>
              <a:rPr lang="en-US" sz="2000" b="1" dirty="0"/>
              <a:t> schema(): </a:t>
            </a:r>
            <a:r>
              <a:rPr lang="en-US" sz="2000" b="1" dirty="0" err="1"/>
              <a:t>StructType</a:t>
            </a:r>
            <a:r>
              <a:rPr lang="en-US" sz="2000" b="1" dirty="0"/>
              <a:t> = </a:t>
            </a:r>
            <a:r>
              <a:rPr lang="en-US" sz="2000" b="1" dirty="0" err="1"/>
              <a:t>ConstStreamTable.SCHEMA</a:t>
            </a:r>
            <a:endParaRPr lang="en-US" sz="2000" b="1" dirty="0"/>
          </a:p>
          <a:p>
            <a:endParaRPr lang="en-US" sz="2000" dirty="0"/>
          </a:p>
          <a:p>
            <a:r>
              <a:rPr lang="en-US" sz="2000" dirty="0"/>
              <a:t>  override </a:t>
            </a: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newScanBuilder</a:t>
            </a:r>
            <a:r>
              <a:rPr lang="en-US" sz="2000" dirty="0"/>
              <a:t>(options: </a:t>
            </a:r>
            <a:r>
              <a:rPr lang="en-US" sz="2000" dirty="0" err="1"/>
              <a:t>CaseInsensitiveStringMap</a:t>
            </a:r>
            <a:r>
              <a:rPr lang="en-US" sz="2000" dirty="0"/>
              <a:t>): </a:t>
            </a:r>
            <a:r>
              <a:rPr lang="en-US" sz="2000" dirty="0" err="1"/>
              <a:t>ScanBuilder</a:t>
            </a:r>
            <a:r>
              <a:rPr lang="en-US" sz="2000" dirty="0"/>
              <a:t> = () =&gt; new Scan {</a:t>
            </a:r>
          </a:p>
          <a:p>
            <a:r>
              <a:rPr lang="en-US" sz="2000" dirty="0"/>
              <a:t>    override </a:t>
            </a: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readSchema</a:t>
            </a:r>
            <a:r>
              <a:rPr lang="en-US" sz="2000" dirty="0"/>
              <a:t>(): </a:t>
            </a:r>
            <a:r>
              <a:rPr lang="en-US" sz="2000" dirty="0" err="1"/>
              <a:t>StructType</a:t>
            </a:r>
            <a:r>
              <a:rPr lang="en-US" sz="2000" dirty="0"/>
              <a:t> = </a:t>
            </a:r>
            <a:r>
              <a:rPr lang="en-US" sz="2000" dirty="0" err="1"/>
              <a:t>ConstStreamTable.SCHEMA</a:t>
            </a:r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    override </a:t>
            </a:r>
            <a:r>
              <a:rPr lang="en-US" sz="2000" b="1" dirty="0" err="1"/>
              <a:t>def</a:t>
            </a:r>
            <a:r>
              <a:rPr lang="en-US" sz="2000" b="1" dirty="0"/>
              <a:t> </a:t>
            </a:r>
            <a:r>
              <a:rPr lang="en-US" sz="2000" b="1" dirty="0" err="1"/>
              <a:t>toMicroBatchStream</a:t>
            </a:r>
            <a:r>
              <a:rPr lang="en-US" sz="2000" b="1" dirty="0"/>
              <a:t>(</a:t>
            </a:r>
            <a:r>
              <a:rPr lang="en-US" sz="2000" b="1" dirty="0" err="1"/>
              <a:t>checkpointLocation</a:t>
            </a:r>
            <a:r>
              <a:rPr lang="en-US" sz="2000" b="1" dirty="0"/>
              <a:t>: String): </a:t>
            </a:r>
            <a:r>
              <a:rPr lang="en-US" sz="2000" b="1" dirty="0" err="1"/>
              <a:t>MicroBatchStream</a:t>
            </a:r>
            <a:r>
              <a:rPr lang="en-US" sz="2000" b="1" dirty="0"/>
              <a:t> = new </a:t>
            </a:r>
            <a:r>
              <a:rPr lang="en-US" sz="2000" b="1" dirty="0" err="1"/>
              <a:t>ConstStreamMicroBatchStream</a:t>
            </a:r>
            <a:r>
              <a:rPr lang="en-US" sz="2000" b="1" dirty="0"/>
              <a:t>()</a:t>
            </a:r>
          </a:p>
          <a:p>
            <a:endParaRPr lang="en-US" sz="2000" dirty="0"/>
          </a:p>
          <a:p>
            <a:r>
              <a:rPr lang="en-US" sz="2000" dirty="0"/>
              <a:t>    override </a:t>
            </a: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toContinuousStream</a:t>
            </a:r>
            <a:r>
              <a:rPr lang="en-US" sz="2000" dirty="0"/>
              <a:t>(</a:t>
            </a:r>
            <a:r>
              <a:rPr lang="en-US" sz="2000" dirty="0" err="1"/>
              <a:t>checkpointLocation</a:t>
            </a:r>
            <a:r>
              <a:rPr lang="en-US" sz="2000" dirty="0"/>
              <a:t>: String): </a:t>
            </a:r>
            <a:r>
              <a:rPr lang="en-US" sz="2000" dirty="0" err="1"/>
              <a:t>ContinuousStream</a:t>
            </a:r>
            <a:r>
              <a:rPr lang="en-US" sz="2000" dirty="0"/>
              <a:t> = ???</a:t>
            </a:r>
          </a:p>
          <a:p>
            <a:r>
              <a:rPr lang="en-US" sz="2000" dirty="0"/>
              <a:t>  </a:t>
            </a:r>
            <a:r>
              <a:rPr lang="en-US" sz="2000" dirty="0" smtClean="0"/>
              <a:t>}</a:t>
            </a:r>
          </a:p>
          <a:p>
            <a:endParaRPr lang="en-US" sz="2000" dirty="0"/>
          </a:p>
          <a:p>
            <a:r>
              <a:rPr lang="en-US" sz="2000" dirty="0"/>
              <a:t>  </a:t>
            </a:r>
            <a:r>
              <a:rPr lang="en-US" sz="2000" b="1" dirty="0"/>
              <a:t>override </a:t>
            </a:r>
            <a:r>
              <a:rPr lang="en-US" sz="2000" b="1" dirty="0" err="1"/>
              <a:t>def</a:t>
            </a:r>
            <a:r>
              <a:rPr lang="en-US" sz="2000" b="1" dirty="0"/>
              <a:t> capabilities(): </a:t>
            </a:r>
            <a:r>
              <a:rPr lang="en-US" sz="2000" b="1" dirty="0" err="1"/>
              <a:t>util.Set</a:t>
            </a:r>
            <a:r>
              <a:rPr lang="en-US" sz="2000" b="1" dirty="0"/>
              <a:t>[</a:t>
            </a:r>
            <a:r>
              <a:rPr lang="en-US" sz="2000" b="1" dirty="0" err="1"/>
              <a:t>TableCapability</a:t>
            </a:r>
            <a:r>
              <a:rPr lang="en-US" sz="2000" b="1" dirty="0"/>
              <a:t>] = {</a:t>
            </a:r>
          </a:p>
          <a:p>
            <a:r>
              <a:rPr lang="en-US" sz="2000" b="1" dirty="0"/>
              <a:t>    Set(</a:t>
            </a:r>
            <a:r>
              <a:rPr lang="en-US" sz="2000" b="1" dirty="0" err="1"/>
              <a:t>TableCapability.MICRO_BATCH_READ</a:t>
            </a:r>
            <a:r>
              <a:rPr lang="en-US" sz="2000" b="1" dirty="0"/>
              <a:t>).</a:t>
            </a:r>
            <a:r>
              <a:rPr lang="en-US" sz="2000" b="1" dirty="0" err="1"/>
              <a:t>asJava</a:t>
            </a:r>
            <a:endParaRPr lang="en-US" sz="2000" b="1" dirty="0"/>
          </a:p>
          <a:p>
            <a:r>
              <a:rPr lang="en-US" sz="2000" b="1" dirty="0"/>
              <a:t>  </a:t>
            </a:r>
            <a:r>
              <a:rPr lang="en-US" sz="2000" b="1" dirty="0" smtClean="0"/>
              <a:t>}</a:t>
            </a:r>
            <a:endParaRPr lang="en-US" sz="2000" b="1" dirty="0"/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object </a:t>
            </a:r>
            <a:r>
              <a:rPr lang="en-US" sz="2000" dirty="0" err="1"/>
              <a:t>ConstStreamTable</a:t>
            </a:r>
            <a:r>
              <a:rPr lang="en-US" sz="2000" dirty="0"/>
              <a:t> {</a:t>
            </a:r>
          </a:p>
          <a:p>
            <a:r>
              <a:rPr lang="en-US" sz="2000" dirty="0"/>
              <a:t>  </a:t>
            </a:r>
            <a:r>
              <a:rPr lang="en-US" sz="2000" b="1" dirty="0" err="1"/>
              <a:t>val</a:t>
            </a:r>
            <a:r>
              <a:rPr lang="en-US" sz="2000" b="1" dirty="0"/>
              <a:t> SCHEMA =</a:t>
            </a:r>
          </a:p>
          <a:p>
            <a:r>
              <a:rPr lang="en-US" sz="2000" b="1" dirty="0"/>
              <a:t>    </a:t>
            </a:r>
            <a:r>
              <a:rPr lang="en-US" sz="2000" b="1" dirty="0" err="1"/>
              <a:t>StructType</a:t>
            </a:r>
            <a:r>
              <a:rPr lang="en-US" sz="2000" b="1" dirty="0"/>
              <a:t>(</a:t>
            </a:r>
            <a:r>
              <a:rPr lang="en-US" sz="2000" b="1" dirty="0" err="1"/>
              <a:t>StructField</a:t>
            </a:r>
            <a:r>
              <a:rPr lang="en-US" sz="2000" b="1" dirty="0"/>
              <a:t>("id", </a:t>
            </a:r>
            <a:r>
              <a:rPr lang="en-US" sz="2000" b="1" dirty="0" err="1"/>
              <a:t>LongType</a:t>
            </a:r>
            <a:r>
              <a:rPr lang="en-US" sz="2000" b="1" dirty="0"/>
              <a:t>) :: </a:t>
            </a:r>
            <a:r>
              <a:rPr lang="en-US" sz="2000" b="1" dirty="0" err="1"/>
              <a:t>StructField</a:t>
            </a:r>
            <a:r>
              <a:rPr lang="en-US" sz="2000" b="1" dirty="0"/>
              <a:t>("value", </a:t>
            </a:r>
            <a:r>
              <a:rPr lang="en-US" sz="2000" b="1" dirty="0" err="1"/>
              <a:t>LongType</a:t>
            </a:r>
            <a:r>
              <a:rPr lang="en-US" sz="2000" b="1" dirty="0"/>
              <a:t>) :: Nil)</a:t>
            </a:r>
          </a:p>
          <a:p>
            <a:r>
              <a:rPr lang="en-US" sz="2000" dirty="0"/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0523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2224" y="1443841"/>
            <a:ext cx="86817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interface </a:t>
            </a:r>
            <a:r>
              <a:rPr lang="en-US" dirty="0" err="1"/>
              <a:t>SupportsRead</a:t>
            </a:r>
            <a:r>
              <a:rPr lang="en-US" dirty="0"/>
              <a:t> extends Table {</a:t>
            </a:r>
          </a:p>
          <a:p>
            <a:endParaRPr lang="en-US" dirty="0"/>
          </a:p>
          <a:p>
            <a:r>
              <a:rPr lang="en-US" dirty="0"/>
              <a:t>  /**</a:t>
            </a:r>
          </a:p>
          <a:p>
            <a:r>
              <a:rPr lang="en-US" dirty="0"/>
              <a:t>   * Returns a {@link </a:t>
            </a:r>
            <a:r>
              <a:rPr lang="en-US" dirty="0" err="1"/>
              <a:t>ScanBuilder</a:t>
            </a:r>
            <a:r>
              <a:rPr lang="en-US" dirty="0"/>
              <a:t>} which can be used to build a {@link Scan}. Spark will call this</a:t>
            </a:r>
          </a:p>
          <a:p>
            <a:r>
              <a:rPr lang="en-US" dirty="0"/>
              <a:t>   * method to configure each data source scan.</a:t>
            </a:r>
          </a:p>
          <a:p>
            <a:r>
              <a:rPr lang="en-US" dirty="0"/>
              <a:t>   *</a:t>
            </a:r>
          </a:p>
          <a:p>
            <a:r>
              <a:rPr lang="en-US" dirty="0"/>
              <a:t>   * @</a:t>
            </a:r>
            <a:r>
              <a:rPr lang="en-US" dirty="0" err="1"/>
              <a:t>param</a:t>
            </a:r>
            <a:r>
              <a:rPr lang="en-US" dirty="0"/>
              <a:t> options The options for reading, which is an immutable case-insensitive</a:t>
            </a:r>
          </a:p>
          <a:p>
            <a:r>
              <a:rPr lang="en-US" dirty="0"/>
              <a:t>   *                string-to-string map.</a:t>
            </a:r>
          </a:p>
          <a:p>
            <a:r>
              <a:rPr lang="en-US" dirty="0"/>
              <a:t>   */</a:t>
            </a:r>
          </a:p>
          <a:p>
            <a:r>
              <a:rPr lang="en-US" dirty="0"/>
              <a:t>  </a:t>
            </a:r>
            <a:r>
              <a:rPr lang="en-US" dirty="0" err="1"/>
              <a:t>ScanBuilder</a:t>
            </a:r>
            <a:r>
              <a:rPr lang="en-US" dirty="0"/>
              <a:t> </a:t>
            </a:r>
            <a:r>
              <a:rPr lang="en-US" dirty="0" err="1"/>
              <a:t>newScanBuilder</a:t>
            </a:r>
            <a:r>
              <a:rPr lang="en-US" dirty="0"/>
              <a:t>(</a:t>
            </a:r>
            <a:r>
              <a:rPr lang="en-US" dirty="0" err="1"/>
              <a:t>CaseInsensitiveStringMap</a:t>
            </a:r>
            <a:r>
              <a:rPr lang="en-US" dirty="0"/>
              <a:t> options);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1419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48000" y="158234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/**</a:t>
            </a:r>
          </a:p>
          <a:p>
            <a:r>
              <a:rPr lang="en-US" dirty="0"/>
              <a:t> * An interface for building the {@link Scan}. Implementations can </a:t>
            </a:r>
            <a:r>
              <a:rPr lang="en-US" dirty="0" err="1"/>
              <a:t>mixin</a:t>
            </a:r>
            <a:r>
              <a:rPr lang="en-US" dirty="0"/>
              <a:t> </a:t>
            </a:r>
            <a:r>
              <a:rPr lang="en-US" dirty="0" err="1"/>
              <a:t>SupportsPushDownXYZ</a:t>
            </a:r>
            <a:endParaRPr lang="en-US" dirty="0"/>
          </a:p>
          <a:p>
            <a:r>
              <a:rPr lang="en-US" dirty="0"/>
              <a:t> * interfaces to do operator pushdown, and keep the operator pushdown result in the returned</a:t>
            </a:r>
          </a:p>
          <a:p>
            <a:r>
              <a:rPr lang="en-US" dirty="0"/>
              <a:t> * {@link Scan}.</a:t>
            </a:r>
          </a:p>
          <a:p>
            <a:r>
              <a:rPr lang="en-US" dirty="0"/>
              <a:t> *</a:t>
            </a:r>
          </a:p>
          <a:p>
            <a:r>
              <a:rPr lang="en-US" dirty="0"/>
              <a:t> * @since 3.0.0</a:t>
            </a:r>
          </a:p>
          <a:p>
            <a:r>
              <a:rPr lang="en-US" dirty="0"/>
              <a:t> */</a:t>
            </a:r>
          </a:p>
          <a:p>
            <a:r>
              <a:rPr lang="en-US" dirty="0"/>
              <a:t>@Evolving</a:t>
            </a:r>
          </a:p>
          <a:p>
            <a:r>
              <a:rPr lang="en-US" dirty="0"/>
              <a:t>public interface </a:t>
            </a:r>
            <a:r>
              <a:rPr lang="en-US" dirty="0" err="1"/>
              <a:t>ScanBuilder</a:t>
            </a:r>
            <a:r>
              <a:rPr lang="en-US" dirty="0"/>
              <a:t> {</a:t>
            </a:r>
          </a:p>
          <a:p>
            <a:r>
              <a:rPr lang="en-US" dirty="0"/>
              <a:t>  Scan build();</a:t>
            </a:r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0395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0387" y="0"/>
            <a:ext cx="12191999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class </a:t>
            </a:r>
            <a:r>
              <a:rPr lang="en-US" sz="2000" dirty="0" err="1"/>
              <a:t>ConstStreamMicroBatchStream</a:t>
            </a:r>
            <a:r>
              <a:rPr lang="en-US" sz="2000" dirty="0"/>
              <a:t> extends </a:t>
            </a:r>
            <a:r>
              <a:rPr lang="en-US" sz="2000" b="1" dirty="0" err="1"/>
              <a:t>MicroBatchStream</a:t>
            </a:r>
            <a:r>
              <a:rPr lang="en-US" sz="2000" dirty="0"/>
              <a:t> {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count:Long</a:t>
            </a:r>
            <a:r>
              <a:rPr lang="en-US" sz="2000" dirty="0"/>
              <a:t> = 0</a:t>
            </a:r>
          </a:p>
          <a:p>
            <a:r>
              <a:rPr lang="en-US" sz="2000" dirty="0"/>
              <a:t>  </a:t>
            </a:r>
            <a:r>
              <a:rPr lang="en-US" sz="2000" b="1" dirty="0"/>
              <a:t>override </a:t>
            </a:r>
            <a:r>
              <a:rPr lang="en-US" sz="2000" b="1" dirty="0" err="1"/>
              <a:t>def</a:t>
            </a:r>
            <a:r>
              <a:rPr lang="en-US" sz="2000" b="1" dirty="0"/>
              <a:t> </a:t>
            </a:r>
            <a:r>
              <a:rPr lang="en-US" sz="2000" b="1" dirty="0" err="1"/>
              <a:t>latestOffset</a:t>
            </a:r>
            <a:r>
              <a:rPr lang="en-US" sz="2000" b="1" dirty="0"/>
              <a:t>(): Offset </a:t>
            </a:r>
            <a:r>
              <a:rPr lang="en-US" sz="2000" dirty="0"/>
              <a:t>= { count +=1; </a:t>
            </a:r>
            <a:r>
              <a:rPr lang="en-US" sz="2000" dirty="0" err="1"/>
              <a:t>LongOffset</a:t>
            </a:r>
            <a:r>
              <a:rPr lang="en-US" sz="2000" dirty="0"/>
              <a:t>(count) }</a:t>
            </a:r>
          </a:p>
          <a:p>
            <a:endParaRPr lang="en-US" sz="2000" dirty="0"/>
          </a:p>
          <a:p>
            <a:r>
              <a:rPr lang="en-US" sz="2000" dirty="0"/>
              <a:t>  override </a:t>
            </a: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planInputPartitions</a:t>
            </a:r>
            <a:r>
              <a:rPr lang="en-US" sz="2000" dirty="0"/>
              <a:t>(start: Offset, end: Offset): Array[</a:t>
            </a:r>
            <a:r>
              <a:rPr lang="en-US" sz="2000" dirty="0" err="1"/>
              <a:t>InputPartition</a:t>
            </a:r>
            <a:r>
              <a:rPr lang="en-US" sz="2000" dirty="0"/>
              <a:t>] =  Array(</a:t>
            </a:r>
            <a:r>
              <a:rPr lang="en-US" sz="2000" dirty="0" err="1"/>
              <a:t>ConstStreamMicroBatchStreamInputPartition</a:t>
            </a:r>
            <a:r>
              <a:rPr lang="en-US" sz="2000" dirty="0"/>
              <a:t>(1))</a:t>
            </a:r>
          </a:p>
          <a:p>
            <a:endParaRPr lang="en-US" sz="2000" dirty="0"/>
          </a:p>
          <a:p>
            <a:r>
              <a:rPr lang="en-US" sz="2000" dirty="0"/>
              <a:t>  override </a:t>
            </a: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createReaderFactory</a:t>
            </a:r>
            <a:r>
              <a:rPr lang="en-US" sz="2000" dirty="0"/>
              <a:t>(): </a:t>
            </a:r>
            <a:r>
              <a:rPr lang="en-US" sz="2000" dirty="0" err="1"/>
              <a:t>PartitionReaderFactory</a:t>
            </a:r>
            <a:r>
              <a:rPr lang="en-US" sz="2000" dirty="0"/>
              <a:t> = {</a:t>
            </a:r>
          </a:p>
          <a:p>
            <a:r>
              <a:rPr lang="en-US" sz="2000" dirty="0"/>
              <a:t>    new </a:t>
            </a:r>
            <a:r>
              <a:rPr lang="en-US" sz="2000" dirty="0" err="1"/>
              <a:t>PartitionReaderFactory</a:t>
            </a:r>
            <a:r>
              <a:rPr lang="en-US" sz="2000" dirty="0"/>
              <a:t>(){</a:t>
            </a:r>
          </a:p>
          <a:p>
            <a:r>
              <a:rPr lang="en-US" sz="2000" dirty="0"/>
              <a:t>      override </a:t>
            </a: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createReader</a:t>
            </a:r>
            <a:r>
              <a:rPr lang="en-US" sz="2000" dirty="0"/>
              <a:t>(partition: </a:t>
            </a:r>
            <a:r>
              <a:rPr lang="en-US" sz="2000" dirty="0" err="1"/>
              <a:t>InputPartition</a:t>
            </a:r>
            <a:r>
              <a:rPr lang="en-US" sz="2000" dirty="0"/>
              <a:t>): </a:t>
            </a:r>
            <a:r>
              <a:rPr lang="en-US" sz="2000" dirty="0" err="1"/>
              <a:t>PartitionReader</a:t>
            </a:r>
            <a:r>
              <a:rPr lang="en-US" sz="2000" dirty="0"/>
              <a:t>[</a:t>
            </a:r>
            <a:r>
              <a:rPr lang="en-US" sz="2000" dirty="0" err="1"/>
              <a:t>InternalRow</a:t>
            </a:r>
            <a:r>
              <a:rPr lang="en-US" sz="2000" dirty="0"/>
              <a:t>] = {</a:t>
            </a:r>
          </a:p>
          <a:p>
            <a:r>
              <a:rPr lang="en-US" sz="2000" dirty="0"/>
              <a:t>        new </a:t>
            </a:r>
            <a:r>
              <a:rPr lang="en-US" sz="2000" dirty="0" err="1"/>
              <a:t>ConstStreamMicroBatchPartitionReader</a:t>
            </a:r>
            <a:r>
              <a:rPr lang="en-US" sz="2000" dirty="0"/>
              <a:t>()</a:t>
            </a:r>
          </a:p>
          <a:p>
            <a:r>
              <a:rPr lang="en-US" sz="2000" dirty="0"/>
              <a:t>      }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 smtClean="0"/>
              <a:t>  </a:t>
            </a:r>
            <a:r>
              <a:rPr lang="en-US" sz="2000" b="1" dirty="0"/>
              <a:t>override </a:t>
            </a:r>
            <a:r>
              <a:rPr lang="en-US" sz="2000" b="1" dirty="0" err="1"/>
              <a:t>def</a:t>
            </a:r>
            <a:r>
              <a:rPr lang="en-US" sz="2000" b="1" dirty="0"/>
              <a:t> </a:t>
            </a:r>
            <a:r>
              <a:rPr lang="en-US" sz="2000" b="1" dirty="0" err="1"/>
              <a:t>initialOffset</a:t>
            </a:r>
            <a:r>
              <a:rPr lang="en-US" sz="2000" b="1" dirty="0"/>
              <a:t>(): Offset </a:t>
            </a:r>
            <a:r>
              <a:rPr lang="en-US" sz="2000" dirty="0"/>
              <a:t>= </a:t>
            </a:r>
            <a:r>
              <a:rPr lang="en-US" sz="2000" dirty="0" err="1"/>
              <a:t>LongOffset</a:t>
            </a:r>
            <a:r>
              <a:rPr lang="en-US" sz="2000" dirty="0"/>
              <a:t>(0)</a:t>
            </a:r>
          </a:p>
          <a:p>
            <a:endParaRPr lang="en-US" sz="2000" dirty="0"/>
          </a:p>
          <a:p>
            <a:r>
              <a:rPr lang="en-US" sz="2000" dirty="0"/>
              <a:t>  override </a:t>
            </a: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deserializeOffset</a:t>
            </a:r>
            <a:r>
              <a:rPr lang="en-US" sz="2000" dirty="0"/>
              <a:t>(</a:t>
            </a:r>
            <a:r>
              <a:rPr lang="en-US" sz="2000" dirty="0" err="1"/>
              <a:t>json</a:t>
            </a:r>
            <a:r>
              <a:rPr lang="en-US" sz="2000" dirty="0"/>
              <a:t>: String): Offset = 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LongOffset</a:t>
            </a:r>
            <a:r>
              <a:rPr lang="en-US" sz="2000" dirty="0"/>
              <a:t>(</a:t>
            </a:r>
            <a:r>
              <a:rPr lang="en-US" sz="2000" dirty="0" err="1"/>
              <a:t>json.toLong</a:t>
            </a:r>
            <a:r>
              <a:rPr lang="en-US" sz="2000" dirty="0"/>
              <a:t>)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 smtClean="0"/>
              <a:t>  </a:t>
            </a:r>
            <a:r>
              <a:rPr lang="en-US" sz="2000" b="1" dirty="0"/>
              <a:t>override </a:t>
            </a:r>
            <a:r>
              <a:rPr lang="en-US" sz="2000" b="1" dirty="0" err="1"/>
              <a:t>def</a:t>
            </a:r>
            <a:r>
              <a:rPr lang="en-US" sz="2000" b="1" dirty="0"/>
              <a:t> commit(end: Offset): Unit</a:t>
            </a:r>
            <a:r>
              <a:rPr lang="en-US" sz="2000" dirty="0"/>
              <a:t> = {}</a:t>
            </a:r>
          </a:p>
          <a:p>
            <a:r>
              <a:rPr lang="en-US" sz="2000" dirty="0" smtClean="0"/>
              <a:t>  </a:t>
            </a:r>
            <a:r>
              <a:rPr lang="en-US" sz="2000" dirty="0"/>
              <a:t>override </a:t>
            </a:r>
            <a:r>
              <a:rPr lang="en-US" sz="2000" dirty="0" err="1"/>
              <a:t>def</a:t>
            </a:r>
            <a:r>
              <a:rPr lang="en-US" sz="2000" dirty="0"/>
              <a:t> stop(): Unit = ???</a:t>
            </a:r>
          </a:p>
          <a:p>
            <a:r>
              <a:rPr lang="en-US" sz="2000" dirty="0"/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9292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0967" y="3105835"/>
            <a:ext cx="11991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case class </a:t>
            </a:r>
            <a:r>
              <a:rPr lang="en-US" dirty="0" err="1"/>
              <a:t>ConstStreamMicroBatchStreamInputPartition</a:t>
            </a:r>
            <a:r>
              <a:rPr lang="en-US" dirty="0"/>
              <a:t> (</a:t>
            </a:r>
            <a:r>
              <a:rPr lang="en-US" dirty="0" err="1"/>
              <a:t>partitionId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) extends </a:t>
            </a:r>
            <a:r>
              <a:rPr lang="en-US" dirty="0" err="1"/>
              <a:t>InputPartition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77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443841"/>
            <a:ext cx="12192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ConstStreamMicroBatchPartitionReader</a:t>
            </a:r>
            <a:r>
              <a:rPr lang="en-US" dirty="0"/>
              <a:t>  extends </a:t>
            </a:r>
            <a:r>
              <a:rPr lang="en-US" b="1" dirty="0" err="1"/>
              <a:t>PartitionReader</a:t>
            </a:r>
            <a:r>
              <a:rPr lang="en-US" b="1" dirty="0"/>
              <a:t>[</a:t>
            </a:r>
            <a:r>
              <a:rPr lang="en-US" b="1" dirty="0" err="1"/>
              <a:t>InternalRow</a:t>
            </a:r>
            <a:r>
              <a:rPr lang="en-US" dirty="0"/>
              <a:t>]{</a:t>
            </a:r>
          </a:p>
          <a:p>
            <a:r>
              <a:rPr lang="en-US" dirty="0"/>
              <a:t>  private </a:t>
            </a:r>
            <a:r>
              <a:rPr lang="en-US" dirty="0" err="1"/>
              <a:t>var</a:t>
            </a:r>
            <a:r>
              <a:rPr lang="en-US" dirty="0"/>
              <a:t> count: Long = 0</a:t>
            </a:r>
          </a:p>
          <a:p>
            <a:r>
              <a:rPr lang="en-US" dirty="0"/>
              <a:t>  override </a:t>
            </a:r>
            <a:r>
              <a:rPr lang="en-US" dirty="0" err="1"/>
              <a:t>def</a:t>
            </a:r>
            <a:r>
              <a:rPr lang="en-US" dirty="0"/>
              <a:t> next(): Boolean = {</a:t>
            </a:r>
          </a:p>
          <a:p>
            <a:r>
              <a:rPr lang="en-US" dirty="0"/>
              <a:t>    count +=1</a:t>
            </a:r>
          </a:p>
          <a:p>
            <a:r>
              <a:rPr lang="en-US" dirty="0"/>
              <a:t>    count &lt; 10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override </a:t>
            </a:r>
            <a:r>
              <a:rPr lang="en-US" dirty="0" err="1"/>
              <a:t>def</a:t>
            </a:r>
            <a:r>
              <a:rPr lang="en-US" dirty="0"/>
              <a:t> get(): </a:t>
            </a:r>
            <a:r>
              <a:rPr lang="en-US" dirty="0" err="1"/>
              <a:t>InternalRow</a:t>
            </a:r>
            <a:r>
              <a:rPr lang="en-US" dirty="0"/>
              <a:t> = {</a:t>
            </a:r>
          </a:p>
          <a:p>
            <a:r>
              <a:rPr lang="en-US" dirty="0"/>
              <a:t>    </a:t>
            </a:r>
            <a:r>
              <a:rPr lang="en-US" dirty="0" err="1"/>
              <a:t>InternalRow</a:t>
            </a:r>
            <a:r>
              <a:rPr lang="en-US" dirty="0"/>
              <a:t>(1L, 1L)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override </a:t>
            </a:r>
            <a:r>
              <a:rPr lang="en-US" dirty="0" err="1"/>
              <a:t>def</a:t>
            </a:r>
            <a:r>
              <a:rPr lang="en-US" dirty="0"/>
              <a:t> close(): Unit = {}</a:t>
            </a:r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926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08668" y="71952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-------------------------------------------</a:t>
            </a:r>
          </a:p>
          <a:p>
            <a:r>
              <a:rPr lang="en-US" dirty="0"/>
              <a:t>Batch: 1</a:t>
            </a:r>
          </a:p>
          <a:p>
            <a:r>
              <a:rPr lang="en-US" dirty="0"/>
              <a:t>-------------------------------------------</a:t>
            </a:r>
          </a:p>
          <a:p>
            <a:r>
              <a:rPr lang="en-US" dirty="0"/>
              <a:t>+-----+---+</a:t>
            </a:r>
          </a:p>
          <a:p>
            <a:r>
              <a:rPr lang="en-US" dirty="0"/>
              <a:t>|value| </a:t>
            </a:r>
            <a:r>
              <a:rPr lang="en-US" dirty="0" err="1"/>
              <a:t>ts</a:t>
            </a:r>
            <a:r>
              <a:rPr lang="en-US" dirty="0"/>
              <a:t>|</a:t>
            </a:r>
          </a:p>
          <a:p>
            <a:r>
              <a:rPr lang="en-US" dirty="0"/>
              <a:t>+-----+---+</a:t>
            </a:r>
          </a:p>
          <a:p>
            <a:r>
              <a:rPr lang="en-US" dirty="0"/>
              <a:t>|    1|  1|</a:t>
            </a:r>
          </a:p>
          <a:p>
            <a:r>
              <a:rPr lang="en-US" dirty="0"/>
              <a:t>|    2|  2|</a:t>
            </a:r>
          </a:p>
          <a:p>
            <a:r>
              <a:rPr lang="en-US" dirty="0"/>
              <a:t>+-----+---+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08668" y="363136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Batch</a:t>
            </a:r>
            <a:r>
              <a:rPr lang="ru-RU" dirty="0"/>
              <a:t>: 4</a:t>
            </a:r>
          </a:p>
          <a:p>
            <a:r>
              <a:rPr lang="ru-RU" dirty="0"/>
              <a:t>-------------------------------------------</a:t>
            </a:r>
          </a:p>
          <a:p>
            <a:r>
              <a:rPr lang="ru-RU" dirty="0"/>
              <a:t>+-----+---+</a:t>
            </a:r>
          </a:p>
          <a:p>
            <a:r>
              <a:rPr lang="ru-RU" dirty="0"/>
              <a:t>|</a:t>
            </a:r>
            <a:r>
              <a:rPr lang="ru-RU" dirty="0" err="1"/>
              <a:t>value</a:t>
            </a:r>
            <a:r>
              <a:rPr lang="ru-RU" dirty="0"/>
              <a:t>| </a:t>
            </a:r>
            <a:r>
              <a:rPr lang="ru-RU" dirty="0" err="1"/>
              <a:t>ts</a:t>
            </a:r>
            <a:r>
              <a:rPr lang="ru-RU" dirty="0"/>
              <a:t>|</a:t>
            </a:r>
          </a:p>
          <a:p>
            <a:r>
              <a:rPr lang="ru-RU" dirty="0"/>
              <a:t>+-----+---+</a:t>
            </a:r>
          </a:p>
          <a:p>
            <a:r>
              <a:rPr lang="ru-RU" dirty="0"/>
              <a:t>|    1|  1|</a:t>
            </a:r>
          </a:p>
          <a:p>
            <a:r>
              <a:rPr lang="ru-RU" dirty="0"/>
              <a:t>|    2|  2|</a:t>
            </a:r>
          </a:p>
          <a:p>
            <a:r>
              <a:rPr lang="ru-RU" dirty="0"/>
              <a:t>+-----+---+</a:t>
            </a:r>
          </a:p>
        </p:txBody>
      </p:sp>
    </p:spTree>
    <p:extLst>
      <p:ext uri="{BB962C8B-B14F-4D97-AF65-F5344CB8AC3E}">
        <p14:creationId xmlns:p14="http://schemas.microsoft.com/office/powerpoint/2010/main" val="391261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SimpleTableProvider</a:t>
            </a:r>
            <a:r>
              <a:rPr lang="en-US" dirty="0" smtClean="0"/>
              <a:t>, </a:t>
            </a:r>
            <a:r>
              <a:rPr lang="en-US" dirty="0" err="1" smtClean="0"/>
              <a:t>DataSourceRegister</a:t>
            </a:r>
            <a:endParaRPr lang="ru-RU" dirty="0" smtClean="0"/>
          </a:p>
          <a:p>
            <a:r>
              <a:rPr lang="en-US" dirty="0" smtClean="0"/>
              <a:t>Table, </a:t>
            </a:r>
            <a:r>
              <a:rPr lang="en-US" dirty="0" err="1" smtClean="0"/>
              <a:t>SupportsRead</a:t>
            </a:r>
            <a:endParaRPr lang="en-US" dirty="0" smtClean="0"/>
          </a:p>
          <a:p>
            <a:r>
              <a:rPr lang="en-US" dirty="0" err="1" smtClean="0"/>
              <a:t>ScanBuilder</a:t>
            </a:r>
            <a:endParaRPr lang="en-US" dirty="0"/>
          </a:p>
          <a:p>
            <a:r>
              <a:rPr lang="en-US" dirty="0" err="1" smtClean="0"/>
              <a:t>MicroBatchStream</a:t>
            </a:r>
            <a:endParaRPr lang="en-US" dirty="0" smtClean="0"/>
          </a:p>
          <a:p>
            <a:r>
              <a:rPr lang="en-US" dirty="0" err="1"/>
              <a:t>PartitionReader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017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401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SimpleTableProvider</a:t>
            </a:r>
            <a:r>
              <a:rPr lang="en-US" dirty="0" smtClean="0"/>
              <a:t>, </a:t>
            </a:r>
            <a:r>
              <a:rPr lang="en-US" dirty="0" err="1" smtClean="0"/>
              <a:t>DataSourceRegister</a:t>
            </a:r>
            <a:endParaRPr lang="ru-RU" dirty="0" smtClean="0"/>
          </a:p>
          <a:p>
            <a:r>
              <a:rPr lang="en-US" dirty="0" smtClean="0"/>
              <a:t>Table, </a:t>
            </a:r>
            <a:r>
              <a:rPr lang="en-US" dirty="0" err="1" smtClean="0"/>
              <a:t>SupportsRead</a:t>
            </a:r>
            <a:endParaRPr lang="en-US" dirty="0" smtClean="0"/>
          </a:p>
          <a:p>
            <a:r>
              <a:rPr lang="en-US" dirty="0" err="1" smtClean="0"/>
              <a:t>ScanBuilder</a:t>
            </a:r>
            <a:endParaRPr lang="en-US" dirty="0"/>
          </a:p>
          <a:p>
            <a:r>
              <a:rPr lang="en-US" dirty="0" err="1" smtClean="0"/>
              <a:t>MicroBatchStream</a:t>
            </a:r>
            <a:endParaRPr lang="en-US" dirty="0" smtClean="0"/>
          </a:p>
          <a:p>
            <a:r>
              <a:rPr lang="en-US" dirty="0" err="1"/>
              <a:t>PartitionReader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965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892276" y="340256"/>
            <a:ext cx="849020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+mj-lt"/>
                <a:ea typeface="+mj-ea"/>
                <a:cs typeface="+mj-cs"/>
              </a:rPr>
              <a:t>Lets implement simple stream source</a:t>
            </a:r>
          </a:p>
          <a:p>
            <a:pPr algn="ctr"/>
            <a:r>
              <a:rPr lang="en-US" sz="4400" b="1" dirty="0">
                <a:latin typeface="+mj-lt"/>
                <a:ea typeface="+mj-ea"/>
                <a:cs typeface="+mj-cs"/>
              </a:rPr>
              <a:t>w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hich emits random integers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471896" y="2128468"/>
            <a:ext cx="729510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park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.</a:t>
            </a:r>
            <a:r>
              <a:rPr lang="en-US" sz="2800" dirty="0" err="1"/>
              <a:t>readStream</a:t>
            </a:r>
            <a:endParaRPr lang="en-US" sz="2800" dirty="0"/>
          </a:p>
          <a:p>
            <a:r>
              <a:rPr lang="en-US" sz="2800" dirty="0"/>
              <a:t>   .</a:t>
            </a:r>
            <a:r>
              <a:rPr lang="en-US" sz="2800" b="1" dirty="0"/>
              <a:t>format("</a:t>
            </a:r>
            <a:r>
              <a:rPr lang="en-US" sz="2800" b="1" dirty="0" smtClean="0"/>
              <a:t>streams2.ConstStreamSource</a:t>
            </a:r>
            <a:r>
              <a:rPr lang="en-US" sz="2800" b="1" dirty="0"/>
              <a:t>")</a:t>
            </a:r>
          </a:p>
          <a:p>
            <a:r>
              <a:rPr lang="en-US" sz="2800" dirty="0"/>
              <a:t>   </a:t>
            </a:r>
            <a:r>
              <a:rPr lang="en-US" sz="2800" dirty="0" smtClean="0"/>
              <a:t>.</a:t>
            </a:r>
            <a:r>
              <a:rPr lang="en-US" sz="2800" dirty="0"/>
              <a:t>load</a:t>
            </a:r>
          </a:p>
          <a:p>
            <a:r>
              <a:rPr lang="en-US" sz="2800" dirty="0"/>
              <a:t>   </a:t>
            </a:r>
            <a:r>
              <a:rPr lang="en-US" sz="2800" dirty="0" smtClean="0"/>
              <a:t>.</a:t>
            </a:r>
            <a:r>
              <a:rPr lang="en-US" sz="2800" dirty="0" err="1"/>
              <a:t>writeStream</a:t>
            </a:r>
            <a:endParaRPr lang="en-US" sz="2800" dirty="0"/>
          </a:p>
          <a:p>
            <a:r>
              <a:rPr lang="en-US" sz="2800" dirty="0"/>
              <a:t>   </a:t>
            </a:r>
            <a:r>
              <a:rPr lang="en-US" sz="2800" dirty="0" smtClean="0"/>
              <a:t>.</a:t>
            </a:r>
            <a:r>
              <a:rPr lang="en-US" sz="2800" dirty="0" err="1"/>
              <a:t>outputMode</a:t>
            </a:r>
            <a:r>
              <a:rPr lang="en-US" sz="2800" dirty="0"/>
              <a:t>("append")</a:t>
            </a:r>
          </a:p>
          <a:p>
            <a:r>
              <a:rPr lang="en-US" sz="2800" dirty="0"/>
              <a:t>   </a:t>
            </a:r>
            <a:r>
              <a:rPr lang="en-US" sz="2800" b="1" dirty="0" smtClean="0"/>
              <a:t>.</a:t>
            </a:r>
            <a:r>
              <a:rPr lang="en-US" sz="2800" b="1" dirty="0"/>
              <a:t>format("console</a:t>
            </a:r>
            <a:r>
              <a:rPr lang="en-US" sz="2800" b="1" dirty="0" smtClean="0"/>
              <a:t>")</a:t>
            </a:r>
          </a:p>
          <a:p>
            <a:r>
              <a:rPr lang="en-US" sz="2800" b="1" dirty="0" smtClean="0"/>
              <a:t>   .</a:t>
            </a:r>
            <a:r>
              <a:rPr lang="en-US" sz="2800" b="1" dirty="0"/>
              <a:t>trigger(</a:t>
            </a:r>
            <a:r>
              <a:rPr lang="en-US" sz="2800" b="1" dirty="0" err="1"/>
              <a:t>ProcessingTimeTrigger</a:t>
            </a:r>
            <a:r>
              <a:rPr lang="en-US" sz="2800" b="1" dirty="0"/>
              <a:t>(10000))</a:t>
            </a:r>
          </a:p>
          <a:p>
            <a:r>
              <a:rPr lang="en-US" sz="2800" dirty="0" smtClean="0"/>
              <a:t>   .</a:t>
            </a:r>
            <a:r>
              <a:rPr lang="en-US" sz="2800" dirty="0"/>
              <a:t>start("c:\\tmp\\output")</a:t>
            </a:r>
          </a:p>
          <a:p>
            <a:r>
              <a:rPr lang="en-US" sz="2800" dirty="0"/>
              <a:t>   </a:t>
            </a:r>
            <a:r>
              <a:rPr lang="en-US" sz="2800" dirty="0" smtClean="0"/>
              <a:t>.</a:t>
            </a:r>
            <a:r>
              <a:rPr lang="en-US" sz="2800" dirty="0" err="1"/>
              <a:t>awaitTermination</a:t>
            </a:r>
            <a:r>
              <a:rPr lang="en-US" sz="2800" dirty="0"/>
              <a:t>()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5642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08668" y="71952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-------------------------------------------</a:t>
            </a:r>
          </a:p>
          <a:p>
            <a:r>
              <a:rPr lang="en-US" dirty="0"/>
              <a:t>Batch: 1</a:t>
            </a:r>
          </a:p>
          <a:p>
            <a:r>
              <a:rPr lang="en-US" dirty="0"/>
              <a:t>-------------------------------------------</a:t>
            </a:r>
          </a:p>
          <a:p>
            <a:r>
              <a:rPr lang="en-US" dirty="0"/>
              <a:t>+-----+---+</a:t>
            </a:r>
          </a:p>
          <a:p>
            <a:r>
              <a:rPr lang="en-US" dirty="0"/>
              <a:t>|value| </a:t>
            </a:r>
            <a:r>
              <a:rPr lang="en-US" dirty="0" err="1"/>
              <a:t>ts</a:t>
            </a:r>
            <a:r>
              <a:rPr lang="en-US" dirty="0"/>
              <a:t>|</a:t>
            </a:r>
          </a:p>
          <a:p>
            <a:r>
              <a:rPr lang="en-US" dirty="0"/>
              <a:t>+-----+---+</a:t>
            </a:r>
          </a:p>
          <a:p>
            <a:r>
              <a:rPr lang="en-US" dirty="0"/>
              <a:t>|    1|  1|</a:t>
            </a:r>
          </a:p>
          <a:p>
            <a:r>
              <a:rPr lang="en-US" dirty="0"/>
              <a:t>|    2|  2|</a:t>
            </a:r>
          </a:p>
          <a:p>
            <a:r>
              <a:rPr lang="en-US" dirty="0"/>
              <a:t>+-----+---+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08668" y="363136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Batch</a:t>
            </a:r>
            <a:r>
              <a:rPr lang="ru-RU" dirty="0"/>
              <a:t>: 4</a:t>
            </a:r>
          </a:p>
          <a:p>
            <a:r>
              <a:rPr lang="ru-RU" dirty="0"/>
              <a:t>-------------------------------------------</a:t>
            </a:r>
          </a:p>
          <a:p>
            <a:r>
              <a:rPr lang="ru-RU" dirty="0"/>
              <a:t>+-----+---+</a:t>
            </a:r>
          </a:p>
          <a:p>
            <a:r>
              <a:rPr lang="ru-RU" dirty="0"/>
              <a:t>|</a:t>
            </a:r>
            <a:r>
              <a:rPr lang="ru-RU" dirty="0" err="1"/>
              <a:t>value</a:t>
            </a:r>
            <a:r>
              <a:rPr lang="ru-RU" dirty="0"/>
              <a:t>| </a:t>
            </a:r>
            <a:r>
              <a:rPr lang="ru-RU" dirty="0" err="1"/>
              <a:t>ts</a:t>
            </a:r>
            <a:r>
              <a:rPr lang="ru-RU" dirty="0"/>
              <a:t>|</a:t>
            </a:r>
          </a:p>
          <a:p>
            <a:r>
              <a:rPr lang="ru-RU" dirty="0"/>
              <a:t>+-----+---+</a:t>
            </a:r>
          </a:p>
          <a:p>
            <a:r>
              <a:rPr lang="ru-RU" dirty="0"/>
              <a:t>|    1|  1|</a:t>
            </a:r>
          </a:p>
          <a:p>
            <a:r>
              <a:rPr lang="ru-RU" dirty="0"/>
              <a:t>|    2|  2|</a:t>
            </a:r>
          </a:p>
          <a:p>
            <a:r>
              <a:rPr lang="ru-RU" dirty="0"/>
              <a:t>+-----+---+</a:t>
            </a:r>
          </a:p>
        </p:txBody>
      </p:sp>
    </p:spTree>
    <p:extLst>
      <p:ext uri="{BB962C8B-B14F-4D97-AF65-F5344CB8AC3E}">
        <p14:creationId xmlns:p14="http://schemas.microsoft.com/office/powerpoint/2010/main" val="200983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4" y="307361"/>
            <a:ext cx="12192000" cy="65246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68132" y="160774"/>
            <a:ext cx="4172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Тут нужно </a:t>
            </a:r>
            <a:r>
              <a:rPr lang="ru-RU" dirty="0" err="1" smtClean="0"/>
              <a:t>стэк</a:t>
            </a:r>
            <a:r>
              <a:rPr lang="ru-RU" dirty="0" smtClean="0"/>
              <a:t> </a:t>
            </a:r>
            <a:r>
              <a:rPr lang="ru-RU" dirty="0" err="1" smtClean="0"/>
              <a:t>трэйс</a:t>
            </a:r>
            <a:r>
              <a:rPr lang="ru-RU" dirty="0" smtClean="0"/>
              <a:t> показать</a:t>
            </a:r>
            <a:r>
              <a:rPr lang="en-US" dirty="0" smtClean="0"/>
              <a:t>!!!!!!!!!!!!!!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218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ConstDataSource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0919" y="2551837"/>
            <a:ext cx="1200108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class </a:t>
            </a:r>
            <a:r>
              <a:rPr lang="en-US" sz="3200" dirty="0" err="1"/>
              <a:t>ConstDataSource</a:t>
            </a:r>
            <a:r>
              <a:rPr lang="en-US" sz="3200" dirty="0"/>
              <a:t> </a:t>
            </a:r>
            <a:r>
              <a:rPr lang="en-US" sz="3200" b="1" dirty="0"/>
              <a:t>extends </a:t>
            </a:r>
            <a:r>
              <a:rPr lang="en-US" sz="3200" b="1" dirty="0" err="1"/>
              <a:t>SimpleTableProvider</a:t>
            </a:r>
            <a:r>
              <a:rPr lang="en-US" sz="3200" dirty="0"/>
              <a:t>  {</a:t>
            </a:r>
          </a:p>
          <a:p>
            <a:r>
              <a:rPr lang="en-US" sz="3200" dirty="0"/>
              <a:t>  override </a:t>
            </a:r>
            <a:r>
              <a:rPr lang="en-US" sz="3200" dirty="0" err="1"/>
              <a:t>def</a:t>
            </a:r>
            <a:r>
              <a:rPr lang="en-US" sz="3200" dirty="0"/>
              <a:t> </a:t>
            </a:r>
            <a:r>
              <a:rPr lang="en-US" sz="3200" dirty="0" err="1"/>
              <a:t>getTable</a:t>
            </a:r>
            <a:r>
              <a:rPr lang="en-US" sz="3200" dirty="0"/>
              <a:t>(options: </a:t>
            </a:r>
            <a:r>
              <a:rPr lang="en-US" sz="3200" dirty="0" err="1"/>
              <a:t>CaseInsensitiveStringMap</a:t>
            </a:r>
            <a:r>
              <a:rPr lang="en-US" sz="3200" dirty="0"/>
              <a:t>): Table = {</a:t>
            </a:r>
          </a:p>
          <a:p>
            <a:r>
              <a:rPr lang="en-US" sz="3200" dirty="0"/>
              <a:t>    new </a:t>
            </a:r>
            <a:r>
              <a:rPr lang="en-US" sz="3200" dirty="0" err="1"/>
              <a:t>ConstStreamTable</a:t>
            </a:r>
            <a:r>
              <a:rPr lang="en-US" sz="3200" dirty="0"/>
              <a:t>()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}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4733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08234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 A simple version of `</a:t>
            </a:r>
            <a:r>
              <a:rPr lang="en-US" dirty="0" err="1"/>
              <a:t>TableProvider</a:t>
            </a:r>
            <a:r>
              <a:rPr lang="en-US" dirty="0"/>
              <a:t>` which doesn't support specified table schema/partitioning</a:t>
            </a:r>
          </a:p>
          <a:p>
            <a:r>
              <a:rPr lang="en-US" dirty="0"/>
              <a:t>// and treats table properties case-insensitively. This is private and only used in </a:t>
            </a:r>
            <a:r>
              <a:rPr lang="en-US" dirty="0" err="1"/>
              <a:t>builtin</a:t>
            </a:r>
            <a:r>
              <a:rPr lang="en-US" dirty="0"/>
              <a:t> sources.</a:t>
            </a:r>
          </a:p>
          <a:p>
            <a:r>
              <a:rPr lang="en-US" dirty="0"/>
              <a:t>trait </a:t>
            </a:r>
            <a:r>
              <a:rPr lang="en-US" b="1" dirty="0" err="1"/>
              <a:t>SimpleTableProvider</a:t>
            </a:r>
            <a:r>
              <a:rPr lang="en-US" dirty="0"/>
              <a:t> extends </a:t>
            </a:r>
            <a:r>
              <a:rPr lang="en-US" b="1" dirty="0" err="1"/>
              <a:t>TableProvider</a:t>
            </a:r>
            <a:r>
              <a:rPr lang="en-US" dirty="0"/>
              <a:t> {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b="1" dirty="0" err="1"/>
              <a:t>getTable</a:t>
            </a:r>
            <a:r>
              <a:rPr lang="en-US" b="1" dirty="0"/>
              <a:t>(options: </a:t>
            </a:r>
            <a:r>
              <a:rPr lang="en-US" b="1" dirty="0" err="1"/>
              <a:t>CaseInsensitiveStringMap</a:t>
            </a:r>
            <a:r>
              <a:rPr lang="en-US" b="1" dirty="0"/>
              <a:t>): Table</a:t>
            </a:r>
          </a:p>
          <a:p>
            <a:endParaRPr lang="en-US" dirty="0"/>
          </a:p>
          <a:p>
            <a:r>
              <a:rPr lang="en-US" dirty="0"/>
              <a:t>  private[this]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loadedTable</a:t>
            </a:r>
            <a:r>
              <a:rPr lang="en-US" dirty="0"/>
              <a:t>: Table = _</a:t>
            </a:r>
          </a:p>
          <a:p>
            <a:r>
              <a:rPr lang="en-US" b="1" dirty="0"/>
              <a:t>  private </a:t>
            </a:r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b="1" dirty="0" err="1"/>
              <a:t>getOrLoadTable</a:t>
            </a:r>
            <a:r>
              <a:rPr lang="en-US" b="1" dirty="0"/>
              <a:t>(options: </a:t>
            </a:r>
            <a:r>
              <a:rPr lang="en-US" b="1" dirty="0" err="1"/>
              <a:t>CaseInsensitiveStringMap</a:t>
            </a:r>
            <a:r>
              <a:rPr lang="en-US" b="1" dirty="0"/>
              <a:t>): Table = {</a:t>
            </a:r>
          </a:p>
          <a:p>
            <a:r>
              <a:rPr lang="en-US" b="1" dirty="0"/>
              <a:t>    if (</a:t>
            </a:r>
            <a:r>
              <a:rPr lang="en-US" b="1" dirty="0" err="1"/>
              <a:t>loadedTable</a:t>
            </a:r>
            <a:r>
              <a:rPr lang="en-US" b="1" dirty="0"/>
              <a:t> == null) </a:t>
            </a:r>
            <a:r>
              <a:rPr lang="en-US" b="1" dirty="0" err="1"/>
              <a:t>loadedTable</a:t>
            </a:r>
            <a:r>
              <a:rPr lang="en-US" b="1" dirty="0"/>
              <a:t> = </a:t>
            </a:r>
            <a:r>
              <a:rPr lang="en-US" b="1" dirty="0" err="1"/>
              <a:t>getTable</a:t>
            </a:r>
            <a:r>
              <a:rPr lang="en-US" b="1" dirty="0"/>
              <a:t>(options)</a:t>
            </a:r>
          </a:p>
          <a:p>
            <a:r>
              <a:rPr lang="en-US" b="1" dirty="0"/>
              <a:t>    </a:t>
            </a:r>
            <a:r>
              <a:rPr lang="en-US" b="1" dirty="0" err="1"/>
              <a:t>loadedTable</a:t>
            </a:r>
            <a:endParaRPr lang="en-US" b="1" dirty="0"/>
          </a:p>
          <a:p>
            <a:r>
              <a:rPr lang="en-US" b="1" dirty="0"/>
              <a:t>  }</a:t>
            </a:r>
          </a:p>
          <a:p>
            <a:endParaRPr lang="en-US" dirty="0"/>
          </a:p>
          <a:p>
            <a:r>
              <a:rPr lang="en-US" b="1" dirty="0"/>
              <a:t>  override </a:t>
            </a:r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b="1" dirty="0" err="1"/>
              <a:t>inferSchema</a:t>
            </a:r>
            <a:r>
              <a:rPr lang="en-US" b="1" dirty="0"/>
              <a:t>(options: </a:t>
            </a:r>
            <a:r>
              <a:rPr lang="en-US" b="1" dirty="0" err="1"/>
              <a:t>CaseInsensitiveStringMap</a:t>
            </a:r>
            <a:r>
              <a:rPr lang="en-US" b="1" dirty="0"/>
              <a:t>): </a:t>
            </a:r>
            <a:r>
              <a:rPr lang="en-US" b="1" dirty="0" err="1"/>
              <a:t>StructType</a:t>
            </a:r>
            <a:r>
              <a:rPr lang="en-US" b="1" dirty="0"/>
              <a:t> = {</a:t>
            </a:r>
          </a:p>
          <a:p>
            <a:r>
              <a:rPr lang="en-US" b="1" dirty="0"/>
              <a:t>    </a:t>
            </a:r>
            <a:r>
              <a:rPr lang="en-US" b="1" dirty="0" err="1"/>
              <a:t>getOrLoadTable</a:t>
            </a:r>
            <a:r>
              <a:rPr lang="en-US" b="1" dirty="0"/>
              <a:t>(options).schema()</a:t>
            </a:r>
          </a:p>
          <a:p>
            <a:r>
              <a:rPr lang="en-US" b="1" dirty="0"/>
              <a:t>  }</a:t>
            </a:r>
          </a:p>
          <a:p>
            <a:endParaRPr lang="en-US" dirty="0"/>
          </a:p>
          <a:p>
            <a:r>
              <a:rPr lang="en-US" dirty="0"/>
              <a:t>  override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getTable</a:t>
            </a:r>
            <a:r>
              <a:rPr lang="en-US" dirty="0"/>
              <a:t>(</a:t>
            </a:r>
          </a:p>
          <a:p>
            <a:r>
              <a:rPr lang="en-US" dirty="0"/>
              <a:t>      schema: </a:t>
            </a:r>
            <a:r>
              <a:rPr lang="en-US" dirty="0" err="1"/>
              <a:t>StructType</a:t>
            </a:r>
            <a:r>
              <a:rPr lang="en-US" dirty="0"/>
              <a:t>,</a:t>
            </a:r>
          </a:p>
          <a:p>
            <a:r>
              <a:rPr lang="en-US" dirty="0"/>
              <a:t>      partitioning: Array[Transform],</a:t>
            </a:r>
          </a:p>
          <a:p>
            <a:r>
              <a:rPr lang="en-US" dirty="0"/>
              <a:t>      properties: </a:t>
            </a:r>
            <a:r>
              <a:rPr lang="en-US" dirty="0" err="1"/>
              <a:t>util.Map</a:t>
            </a:r>
            <a:r>
              <a:rPr lang="en-US" dirty="0"/>
              <a:t>[String, String]): Table = {</a:t>
            </a:r>
          </a:p>
          <a:p>
            <a:r>
              <a:rPr lang="en-US" dirty="0"/>
              <a:t>    assert(</a:t>
            </a:r>
            <a:r>
              <a:rPr lang="en-US" dirty="0" err="1"/>
              <a:t>partitioning.isEmpty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getOrLoadTable</a:t>
            </a:r>
            <a:r>
              <a:rPr lang="en-US" dirty="0"/>
              <a:t>(new </a:t>
            </a:r>
            <a:r>
              <a:rPr lang="en-US" dirty="0" err="1"/>
              <a:t>CaseInsensitiveStringMap</a:t>
            </a:r>
            <a:r>
              <a:rPr lang="en-US" dirty="0"/>
              <a:t>(properties))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139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57942" y="1490130"/>
            <a:ext cx="1140153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/**</a:t>
            </a:r>
          </a:p>
          <a:p>
            <a:r>
              <a:rPr lang="en-US" b="1" dirty="0"/>
              <a:t> * An interface representing a logical structured data set of a data source. For example, the</a:t>
            </a:r>
          </a:p>
          <a:p>
            <a:r>
              <a:rPr lang="en-US" b="1" dirty="0"/>
              <a:t> * implementation can be a directory on the file system, a topic of Kafka, or a table in the</a:t>
            </a:r>
          </a:p>
          <a:p>
            <a:r>
              <a:rPr lang="en-US" b="1" dirty="0"/>
              <a:t> * catalog, etc.</a:t>
            </a:r>
          </a:p>
          <a:p>
            <a:r>
              <a:rPr lang="en-US" dirty="0"/>
              <a:t> * &lt;p&gt;</a:t>
            </a:r>
          </a:p>
          <a:p>
            <a:r>
              <a:rPr lang="en-US" dirty="0"/>
              <a:t> * This interface can </a:t>
            </a:r>
            <a:r>
              <a:rPr lang="en-US" dirty="0" err="1"/>
              <a:t>mixin</a:t>
            </a:r>
            <a:r>
              <a:rPr lang="en-US" dirty="0"/>
              <a:t> {@code </a:t>
            </a:r>
            <a:r>
              <a:rPr lang="en-US" dirty="0" err="1"/>
              <a:t>SupportsRead</a:t>
            </a:r>
            <a:r>
              <a:rPr lang="en-US" dirty="0"/>
              <a:t>} and {@code </a:t>
            </a:r>
            <a:r>
              <a:rPr lang="en-US" dirty="0" err="1"/>
              <a:t>SupportsWrite</a:t>
            </a:r>
            <a:r>
              <a:rPr lang="en-US" dirty="0"/>
              <a:t>} to provide data reading</a:t>
            </a:r>
          </a:p>
          <a:p>
            <a:r>
              <a:rPr lang="en-US" dirty="0"/>
              <a:t> * and writing ability.</a:t>
            </a:r>
          </a:p>
          <a:p>
            <a:r>
              <a:rPr lang="en-US" dirty="0"/>
              <a:t> * &lt;p&gt;</a:t>
            </a:r>
          </a:p>
          <a:p>
            <a:r>
              <a:rPr lang="en-US" dirty="0"/>
              <a:t> * The default implementation of {@link #partitioning()} returns an empty array of partitions, and</a:t>
            </a:r>
          </a:p>
          <a:p>
            <a:r>
              <a:rPr lang="en-US" dirty="0"/>
              <a:t> * the default implementation of {@link #properties()} returns an empty map. These should be</a:t>
            </a:r>
          </a:p>
          <a:p>
            <a:r>
              <a:rPr lang="en-US" dirty="0"/>
              <a:t> * overridden by implementations that support partitioning and table properties.</a:t>
            </a:r>
          </a:p>
          <a:p>
            <a:r>
              <a:rPr lang="en-US" dirty="0"/>
              <a:t> *</a:t>
            </a:r>
          </a:p>
          <a:p>
            <a:r>
              <a:rPr lang="en-US" dirty="0"/>
              <a:t> * @since 3.0.0</a:t>
            </a:r>
          </a:p>
          <a:p>
            <a:r>
              <a:rPr lang="en-US" dirty="0"/>
              <a:t> */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86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25651"/>
            <a:ext cx="1208816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interface Table {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/** A </a:t>
            </a:r>
            <a:r>
              <a:rPr lang="en-US" dirty="0"/>
              <a:t>name to identify this table. Implementations should provide a meaningful name, like </a:t>
            </a:r>
            <a:r>
              <a:rPr lang="en-US" dirty="0" smtClean="0"/>
              <a:t>the database </a:t>
            </a:r>
            <a:r>
              <a:rPr lang="en-US" dirty="0"/>
              <a:t>and table name from </a:t>
            </a:r>
            <a:r>
              <a:rPr lang="en-US" dirty="0" smtClean="0"/>
              <a:t>   catalog</a:t>
            </a:r>
            <a:r>
              <a:rPr lang="en-US" dirty="0"/>
              <a:t>, or the location of files for this table</a:t>
            </a:r>
            <a:r>
              <a:rPr lang="en-US" dirty="0" smtClean="0"/>
              <a:t>. </a:t>
            </a:r>
            <a:r>
              <a:rPr lang="en-US" dirty="0"/>
              <a:t>*/</a:t>
            </a:r>
          </a:p>
          <a:p>
            <a:r>
              <a:rPr lang="en-US" dirty="0"/>
              <a:t>  String name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 smtClean="0"/>
              <a:t>  /**  </a:t>
            </a:r>
            <a:r>
              <a:rPr lang="en-US" dirty="0"/>
              <a:t>Returns the schema of this table. If the table is not readable and doesn't have a schema, an</a:t>
            </a:r>
          </a:p>
          <a:p>
            <a:r>
              <a:rPr lang="en-US" dirty="0"/>
              <a:t>   </a:t>
            </a:r>
            <a:r>
              <a:rPr lang="en-US" dirty="0" smtClean="0"/>
              <a:t>empty </a:t>
            </a:r>
            <a:r>
              <a:rPr lang="en-US" dirty="0"/>
              <a:t>schema can be returned here</a:t>
            </a:r>
            <a:r>
              <a:rPr lang="en-US" dirty="0" smtClean="0"/>
              <a:t>.  </a:t>
            </a:r>
            <a:r>
              <a:rPr lang="en-US" dirty="0"/>
              <a:t>*/</a:t>
            </a:r>
          </a:p>
          <a:p>
            <a:r>
              <a:rPr lang="en-US" dirty="0"/>
              <a:t>  </a:t>
            </a:r>
            <a:r>
              <a:rPr lang="en-US" dirty="0" err="1"/>
              <a:t>StructType</a:t>
            </a:r>
            <a:r>
              <a:rPr lang="en-US" dirty="0"/>
              <a:t> schema();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/** Returns </a:t>
            </a:r>
            <a:r>
              <a:rPr lang="en-US" dirty="0"/>
              <a:t>the physical partitioning of this table</a:t>
            </a:r>
            <a:r>
              <a:rPr lang="en-US" dirty="0" smtClean="0"/>
              <a:t>.  */</a:t>
            </a:r>
          </a:p>
          <a:p>
            <a:r>
              <a:rPr lang="en-US" dirty="0" smtClean="0"/>
              <a:t>  </a:t>
            </a:r>
            <a:r>
              <a:rPr lang="en-US" dirty="0"/>
              <a:t>default Transform[] partitioning() {</a:t>
            </a:r>
          </a:p>
          <a:p>
            <a:r>
              <a:rPr lang="en-US" dirty="0"/>
              <a:t>    return new Transform[0];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/** Returns </a:t>
            </a:r>
            <a:r>
              <a:rPr lang="en-US" dirty="0"/>
              <a:t>the string map of table properties</a:t>
            </a:r>
            <a:r>
              <a:rPr lang="en-US" dirty="0" smtClean="0"/>
              <a:t>. */</a:t>
            </a:r>
            <a:endParaRPr lang="en-US" dirty="0"/>
          </a:p>
          <a:p>
            <a:r>
              <a:rPr lang="en-US" dirty="0"/>
              <a:t>  default Map&lt;String, String&gt; properties() {</a:t>
            </a:r>
          </a:p>
          <a:p>
            <a:r>
              <a:rPr lang="en-US" dirty="0"/>
              <a:t>    return </a:t>
            </a:r>
            <a:r>
              <a:rPr lang="en-US" dirty="0" err="1"/>
              <a:t>Collections.emptyMap</a:t>
            </a:r>
            <a:r>
              <a:rPr lang="en-US" dirty="0"/>
              <a:t>();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/** Returns </a:t>
            </a:r>
            <a:r>
              <a:rPr lang="en-US" dirty="0"/>
              <a:t>the set of capabilities for this table</a:t>
            </a:r>
            <a:r>
              <a:rPr lang="en-US" dirty="0" smtClean="0"/>
              <a:t>. */</a:t>
            </a:r>
            <a:endParaRPr lang="en-US" dirty="0"/>
          </a:p>
          <a:p>
            <a:r>
              <a:rPr lang="en-US" dirty="0"/>
              <a:t>  Set&lt;</a:t>
            </a:r>
            <a:r>
              <a:rPr lang="en-US" dirty="0" err="1"/>
              <a:t>TableCapability</a:t>
            </a:r>
            <a:r>
              <a:rPr lang="en-US" dirty="0"/>
              <a:t>&gt; capabilities();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680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12956</TotalTime>
  <Words>1046</Words>
  <Application>Microsoft Office PowerPoint</Application>
  <PresentationFormat>Широкоэкранный</PresentationFormat>
  <Paragraphs>210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Apache Spark  Custom Stream Sources V2   </vt:lpstr>
      <vt:lpstr>Agenda</vt:lpstr>
      <vt:lpstr>Презентация PowerPoint</vt:lpstr>
      <vt:lpstr>Презентация PowerPoint</vt:lpstr>
      <vt:lpstr>Презентация PowerPoint</vt:lpstr>
      <vt:lpstr>ConstDataSource</vt:lpstr>
      <vt:lpstr>Презентация PowerPoint</vt:lpstr>
      <vt:lpstr>Table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Agenda</vt:lpstr>
      <vt:lpstr>References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group by</dc:title>
  <dc:creator>Nikolay Kudinov</dc:creator>
  <cp:lastModifiedBy>Nikolay Kudinov</cp:lastModifiedBy>
  <cp:revision>847</cp:revision>
  <dcterms:created xsi:type="dcterms:W3CDTF">2020-03-23T13:46:09Z</dcterms:created>
  <dcterms:modified xsi:type="dcterms:W3CDTF">2021-05-13T14:59:03Z</dcterms:modified>
</cp:coreProperties>
</file>