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58" r:id="rId4"/>
    <p:sldId id="285" r:id="rId5"/>
    <p:sldId id="259" r:id="rId6"/>
    <p:sldId id="286" r:id="rId7"/>
    <p:sldId id="26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073" autoAdjust="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7721-1188-47D5-9044-022ECE8C9E54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6F98-AD14-48F8-8B6B-9248A8B97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7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Spark “join” </a:t>
            </a:r>
            <a:br>
              <a:rPr lang="en-US" dirty="0" smtClean="0"/>
            </a:br>
            <a:r>
              <a:rPr lang="en-US" dirty="0" smtClean="0"/>
              <a:t>deep dive</a:t>
            </a:r>
            <a:br>
              <a:rPr lang="en-US" dirty="0" smtClean="0"/>
            </a:br>
            <a:r>
              <a:rPr lang="en-US" dirty="0" smtClean="0"/>
              <a:t>Part4</a:t>
            </a:r>
            <a:br>
              <a:rPr lang="en-US" dirty="0" smtClean="0"/>
            </a:br>
            <a:r>
              <a:rPr lang="en-US" dirty="0" smtClean="0"/>
              <a:t>(draft)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08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Shuffled</a:t>
            </a:r>
            <a:r>
              <a:rPr lang="en-US" b="1" dirty="0" err="1" smtClean="0"/>
              <a:t>HashJoin</a:t>
            </a:r>
            <a:endParaRPr lang="en-US" b="1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November </a:t>
            </a:r>
            <a:r>
              <a:rPr lang="en-US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9455" y="1720840"/>
            <a:ext cx="116193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val</a:t>
            </a:r>
            <a:r>
              <a:rPr lang="en-US" sz="2400" dirty="0" smtClean="0"/>
              <a:t> </a:t>
            </a:r>
            <a:r>
              <a:rPr lang="en-US" sz="2400" dirty="0"/>
              <a:t>df1 = </a:t>
            </a:r>
            <a:r>
              <a:rPr lang="en-US" sz="2400" dirty="0" err="1"/>
              <a:t>spark.range</a:t>
            </a:r>
            <a:r>
              <a:rPr lang="en-US" sz="2400" dirty="0"/>
              <a:t>(1,1000000)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val</a:t>
            </a:r>
            <a:r>
              <a:rPr lang="en-US" sz="2400" dirty="0"/>
              <a:t> df2 = </a:t>
            </a:r>
            <a:r>
              <a:rPr lang="en-US" sz="2400" dirty="0" err="1"/>
              <a:t>spark.range</a:t>
            </a:r>
            <a:r>
              <a:rPr lang="en-US" sz="2400" dirty="0"/>
              <a:t>(0,Integer.MAX_VALUE)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df2</a:t>
            </a:r>
            <a:r>
              <a:rPr lang="en-US" sz="2400" dirty="0"/>
              <a:t>. .hint("</a:t>
            </a:r>
            <a:r>
              <a:rPr lang="en-US" sz="2400" dirty="0" err="1"/>
              <a:t>shuffle_hash</a:t>
            </a:r>
            <a:r>
              <a:rPr lang="en-US" sz="2400" dirty="0"/>
              <a:t>").join</a:t>
            </a:r>
            <a:r>
              <a:rPr lang="en-US" sz="2400" dirty="0"/>
              <a:t>( df1,"id</a:t>
            </a:r>
            <a:r>
              <a:rPr lang="en-US" sz="2400" dirty="0" smtClean="0"/>
              <a:t>").collect()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97217" y="320159"/>
            <a:ext cx="20587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+mj-lt"/>
                <a:ea typeface="+mj-ea"/>
                <a:cs typeface="+mj-cs"/>
              </a:rPr>
              <a:t>Example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95324" y="4600486"/>
            <a:ext cx="99345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http://blog.madhukaraphatak.com/spark-3-introduction-part-9/#:~:text=Shuffle%20Hash%20Join%20Hint,be%20forced%20using%20shuffle_hash%20hint.&amp;text=The%20same%20can%20be%20observed%20in%20spark%20UI%20also.,-.</a:t>
            </a:r>
          </a:p>
        </p:txBody>
      </p:sp>
    </p:spTree>
    <p:extLst>
      <p:ext uri="{BB962C8B-B14F-4D97-AF65-F5344CB8AC3E}">
        <p14:creationId xmlns:p14="http://schemas.microsoft.com/office/powerpoint/2010/main" val="37564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647700"/>
            <a:ext cx="995362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1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0"/>
            <a:ext cx="877252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3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75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dirty="0"/>
              <a:t>== </a:t>
            </a:r>
            <a:r>
              <a:rPr lang="ru-RU" dirty="0" err="1"/>
              <a:t>Analyzed</a:t>
            </a:r>
            <a:r>
              <a:rPr lang="ru-RU" dirty="0"/>
              <a:t> </a:t>
            </a:r>
            <a:r>
              <a:rPr lang="ru-RU" dirty="0" err="1"/>
              <a:t>Logical</a:t>
            </a:r>
            <a:r>
              <a:rPr lang="ru-RU" dirty="0"/>
              <a:t> </a:t>
            </a:r>
            <a:r>
              <a:rPr lang="ru-RU" dirty="0" err="1"/>
              <a:t>Plan</a:t>
            </a:r>
            <a:r>
              <a:rPr lang="ru-RU" dirty="0"/>
              <a:t> ==</a:t>
            </a:r>
          </a:p>
          <a:p>
            <a:r>
              <a:rPr lang="ru-RU" dirty="0" err="1"/>
              <a:t>id</a:t>
            </a:r>
            <a:r>
              <a:rPr lang="ru-RU" dirty="0"/>
              <a:t>: </a:t>
            </a:r>
            <a:r>
              <a:rPr lang="ru-RU" dirty="0" err="1"/>
              <a:t>bigint</a:t>
            </a:r>
            <a:endParaRPr lang="ru-RU" dirty="0"/>
          </a:p>
          <a:p>
            <a:r>
              <a:rPr lang="ru-RU" dirty="0" err="1"/>
              <a:t>Project</a:t>
            </a:r>
            <a:r>
              <a:rPr lang="ru-RU" dirty="0"/>
              <a:t> [id#2L]</a:t>
            </a:r>
          </a:p>
          <a:p>
            <a:r>
              <a:rPr lang="ru-RU" dirty="0"/>
              <a:t>+- </a:t>
            </a:r>
            <a:r>
              <a:rPr lang="ru-RU" dirty="0" err="1"/>
              <a:t>Join</a:t>
            </a:r>
            <a:r>
              <a:rPr lang="ru-RU" dirty="0"/>
              <a:t> </a:t>
            </a:r>
            <a:r>
              <a:rPr lang="ru-RU" dirty="0" err="1"/>
              <a:t>Inner</a:t>
            </a:r>
            <a:r>
              <a:rPr lang="ru-RU" dirty="0"/>
              <a:t>, (id#2L = id#0L)</a:t>
            </a:r>
          </a:p>
          <a:p>
            <a:r>
              <a:rPr lang="ru-RU" dirty="0"/>
              <a:t>   :- </a:t>
            </a:r>
            <a:r>
              <a:rPr lang="ru-RU" dirty="0" err="1"/>
              <a:t>ResolvedHint</a:t>
            </a:r>
            <a:r>
              <a:rPr lang="ru-RU" dirty="0"/>
              <a:t> (</a:t>
            </a:r>
            <a:r>
              <a:rPr lang="ru-RU" dirty="0" err="1"/>
              <a:t>strategy</a:t>
            </a:r>
            <a:r>
              <a:rPr lang="ru-RU" dirty="0"/>
              <a:t>=</a:t>
            </a:r>
            <a:r>
              <a:rPr lang="ru-RU" dirty="0" err="1"/>
              <a:t>shuffle_hash</a:t>
            </a:r>
            <a:r>
              <a:rPr lang="ru-RU" dirty="0"/>
              <a:t>)</a:t>
            </a:r>
          </a:p>
          <a:p>
            <a:r>
              <a:rPr lang="ru-RU" dirty="0"/>
              <a:t>   :  +- </a:t>
            </a:r>
            <a:r>
              <a:rPr lang="ru-RU" dirty="0" err="1"/>
              <a:t>Range</a:t>
            </a:r>
            <a:r>
              <a:rPr lang="ru-RU" dirty="0"/>
              <a:t> (0, 2147483647, </a:t>
            </a:r>
            <a:r>
              <a:rPr lang="ru-RU" dirty="0" err="1"/>
              <a:t>step</a:t>
            </a:r>
            <a:r>
              <a:rPr lang="ru-RU" dirty="0"/>
              <a:t>=1, </a:t>
            </a:r>
            <a:r>
              <a:rPr lang="ru-RU" dirty="0" err="1"/>
              <a:t>splits</a:t>
            </a:r>
            <a:r>
              <a:rPr lang="ru-RU" dirty="0"/>
              <a:t>=</a:t>
            </a:r>
            <a:r>
              <a:rPr lang="ru-RU" dirty="0" err="1"/>
              <a:t>Some</a:t>
            </a:r>
            <a:r>
              <a:rPr lang="ru-RU" dirty="0"/>
              <a:t>(8))</a:t>
            </a:r>
          </a:p>
          <a:p>
            <a:r>
              <a:rPr lang="ru-RU" dirty="0"/>
              <a:t>   +- </a:t>
            </a:r>
            <a:r>
              <a:rPr lang="ru-RU" dirty="0" err="1"/>
              <a:t>Range</a:t>
            </a:r>
            <a:r>
              <a:rPr lang="ru-RU" dirty="0"/>
              <a:t> (1, 1000000, </a:t>
            </a:r>
            <a:r>
              <a:rPr lang="ru-RU" dirty="0" err="1"/>
              <a:t>step</a:t>
            </a:r>
            <a:r>
              <a:rPr lang="ru-RU" dirty="0"/>
              <a:t>=1, </a:t>
            </a:r>
            <a:r>
              <a:rPr lang="ru-RU" dirty="0" err="1"/>
              <a:t>splits</a:t>
            </a:r>
            <a:r>
              <a:rPr lang="ru-RU" dirty="0"/>
              <a:t>=</a:t>
            </a:r>
            <a:r>
              <a:rPr lang="ru-RU" dirty="0" err="1"/>
              <a:t>Some</a:t>
            </a:r>
            <a:r>
              <a:rPr lang="ru-RU" dirty="0"/>
              <a:t>(8))</a:t>
            </a:r>
          </a:p>
          <a:p>
            <a:endParaRPr lang="ru-RU" dirty="0"/>
          </a:p>
          <a:p>
            <a:r>
              <a:rPr lang="ru-RU" dirty="0"/>
              <a:t>== </a:t>
            </a:r>
            <a:r>
              <a:rPr lang="ru-RU" dirty="0" err="1"/>
              <a:t>Optimized</a:t>
            </a:r>
            <a:r>
              <a:rPr lang="ru-RU" dirty="0"/>
              <a:t> </a:t>
            </a:r>
            <a:r>
              <a:rPr lang="ru-RU" dirty="0" err="1"/>
              <a:t>Logical</a:t>
            </a:r>
            <a:r>
              <a:rPr lang="ru-RU" dirty="0"/>
              <a:t> </a:t>
            </a:r>
            <a:r>
              <a:rPr lang="ru-RU" dirty="0" err="1"/>
              <a:t>Plan</a:t>
            </a:r>
            <a:r>
              <a:rPr lang="ru-RU" dirty="0"/>
              <a:t> ==</a:t>
            </a:r>
          </a:p>
          <a:p>
            <a:r>
              <a:rPr lang="ru-RU" dirty="0" err="1"/>
              <a:t>Project</a:t>
            </a:r>
            <a:r>
              <a:rPr lang="ru-RU" dirty="0"/>
              <a:t> [id#2L]</a:t>
            </a:r>
          </a:p>
          <a:p>
            <a:r>
              <a:rPr lang="ru-RU" dirty="0"/>
              <a:t>+- </a:t>
            </a:r>
            <a:r>
              <a:rPr lang="ru-RU" dirty="0" err="1"/>
              <a:t>Join</a:t>
            </a:r>
            <a:r>
              <a:rPr lang="ru-RU" dirty="0"/>
              <a:t> </a:t>
            </a:r>
            <a:r>
              <a:rPr lang="ru-RU" dirty="0" err="1"/>
              <a:t>Inner</a:t>
            </a:r>
            <a:r>
              <a:rPr lang="ru-RU" dirty="0"/>
              <a:t>, (id#2L = id#0L), </a:t>
            </a:r>
            <a:r>
              <a:rPr lang="ru-RU" dirty="0" err="1"/>
              <a:t>leftHint</a:t>
            </a:r>
            <a:r>
              <a:rPr lang="ru-RU" dirty="0"/>
              <a:t>=(</a:t>
            </a:r>
            <a:r>
              <a:rPr lang="ru-RU" dirty="0" err="1"/>
              <a:t>strategy</a:t>
            </a:r>
            <a:r>
              <a:rPr lang="ru-RU" dirty="0"/>
              <a:t>=</a:t>
            </a:r>
            <a:r>
              <a:rPr lang="ru-RU" dirty="0" err="1"/>
              <a:t>shuffle_hash</a:t>
            </a:r>
            <a:r>
              <a:rPr lang="ru-RU" dirty="0"/>
              <a:t>)</a:t>
            </a:r>
          </a:p>
          <a:p>
            <a:r>
              <a:rPr lang="ru-RU" dirty="0"/>
              <a:t>   :- </a:t>
            </a:r>
            <a:r>
              <a:rPr lang="ru-RU" dirty="0" err="1"/>
              <a:t>Range</a:t>
            </a:r>
            <a:r>
              <a:rPr lang="ru-RU" dirty="0"/>
              <a:t> (0, 2147483647, </a:t>
            </a:r>
            <a:r>
              <a:rPr lang="ru-RU" dirty="0" err="1"/>
              <a:t>step</a:t>
            </a:r>
            <a:r>
              <a:rPr lang="ru-RU" dirty="0"/>
              <a:t>=1, </a:t>
            </a:r>
            <a:r>
              <a:rPr lang="ru-RU" dirty="0" err="1"/>
              <a:t>splits</a:t>
            </a:r>
            <a:r>
              <a:rPr lang="ru-RU" dirty="0"/>
              <a:t>=</a:t>
            </a:r>
            <a:r>
              <a:rPr lang="ru-RU" dirty="0" err="1"/>
              <a:t>Some</a:t>
            </a:r>
            <a:r>
              <a:rPr lang="ru-RU" dirty="0"/>
              <a:t>(8))</a:t>
            </a:r>
          </a:p>
          <a:p>
            <a:r>
              <a:rPr lang="ru-RU" dirty="0"/>
              <a:t>   +- </a:t>
            </a:r>
            <a:r>
              <a:rPr lang="ru-RU" dirty="0" err="1"/>
              <a:t>Range</a:t>
            </a:r>
            <a:r>
              <a:rPr lang="ru-RU" dirty="0"/>
              <a:t> (1, 1000000, </a:t>
            </a:r>
            <a:r>
              <a:rPr lang="ru-RU" dirty="0" err="1"/>
              <a:t>step</a:t>
            </a:r>
            <a:r>
              <a:rPr lang="ru-RU" dirty="0"/>
              <a:t>=1, </a:t>
            </a:r>
            <a:r>
              <a:rPr lang="ru-RU" dirty="0" err="1"/>
              <a:t>splits</a:t>
            </a:r>
            <a:r>
              <a:rPr lang="ru-RU" dirty="0"/>
              <a:t>=</a:t>
            </a:r>
            <a:r>
              <a:rPr lang="ru-RU" dirty="0" err="1"/>
              <a:t>Some</a:t>
            </a:r>
            <a:r>
              <a:rPr lang="ru-RU" dirty="0"/>
              <a:t>(8))</a:t>
            </a:r>
          </a:p>
          <a:p>
            <a:endParaRPr lang="ru-RU" dirty="0"/>
          </a:p>
          <a:p>
            <a:r>
              <a:rPr lang="ru-RU" dirty="0"/>
              <a:t>== </a:t>
            </a:r>
            <a:r>
              <a:rPr lang="ru-RU" dirty="0" err="1"/>
              <a:t>Physical</a:t>
            </a:r>
            <a:r>
              <a:rPr lang="ru-RU" dirty="0"/>
              <a:t> </a:t>
            </a:r>
            <a:r>
              <a:rPr lang="ru-RU" dirty="0" err="1"/>
              <a:t>Plan</a:t>
            </a:r>
            <a:r>
              <a:rPr lang="ru-RU" dirty="0"/>
              <a:t> ==</a:t>
            </a:r>
          </a:p>
          <a:p>
            <a:r>
              <a:rPr lang="ru-RU" dirty="0" err="1"/>
              <a:t>Project</a:t>
            </a:r>
            <a:r>
              <a:rPr lang="ru-RU" dirty="0"/>
              <a:t> [id#2L]</a:t>
            </a:r>
          </a:p>
          <a:p>
            <a:r>
              <a:rPr lang="ru-RU" dirty="0"/>
              <a:t>+- </a:t>
            </a:r>
            <a:r>
              <a:rPr lang="ru-RU" dirty="0" err="1"/>
              <a:t>ShuffledHashJoin</a:t>
            </a:r>
            <a:r>
              <a:rPr lang="ru-RU" dirty="0"/>
              <a:t> [id#2L], [id#0L], </a:t>
            </a:r>
            <a:r>
              <a:rPr lang="ru-RU" dirty="0" err="1"/>
              <a:t>Inner</a:t>
            </a:r>
            <a:r>
              <a:rPr lang="ru-RU" dirty="0"/>
              <a:t>, </a:t>
            </a:r>
            <a:r>
              <a:rPr lang="ru-RU" dirty="0" err="1"/>
              <a:t>BuildLeft</a:t>
            </a:r>
            <a:endParaRPr lang="ru-RU" dirty="0"/>
          </a:p>
          <a:p>
            <a:r>
              <a:rPr lang="ru-RU" dirty="0"/>
              <a:t>   :- </a:t>
            </a:r>
            <a:r>
              <a:rPr lang="ru-RU" b="1" dirty="0" err="1"/>
              <a:t>Exchange</a:t>
            </a:r>
            <a:r>
              <a:rPr lang="ru-RU" b="1" dirty="0"/>
              <a:t> </a:t>
            </a:r>
            <a:r>
              <a:rPr lang="ru-RU" b="1" dirty="0" err="1"/>
              <a:t>hashpartitioning</a:t>
            </a:r>
            <a:r>
              <a:rPr lang="ru-RU" b="1" dirty="0"/>
              <a:t>(id#2L, 200), </a:t>
            </a:r>
            <a:r>
              <a:rPr lang="ru-RU" b="1" dirty="0" err="1"/>
              <a:t>true</a:t>
            </a:r>
            <a:r>
              <a:rPr lang="ru-RU" b="1" dirty="0"/>
              <a:t>, [</a:t>
            </a:r>
            <a:r>
              <a:rPr lang="ru-RU" b="1" dirty="0" err="1"/>
              <a:t>id</a:t>
            </a:r>
            <a:r>
              <a:rPr lang="ru-RU" b="1" dirty="0"/>
              <a:t>=#16]</a:t>
            </a:r>
          </a:p>
          <a:p>
            <a:r>
              <a:rPr lang="ru-RU" dirty="0"/>
              <a:t>   :  +- </a:t>
            </a:r>
            <a:r>
              <a:rPr lang="ru-RU" dirty="0" err="1"/>
              <a:t>Range</a:t>
            </a:r>
            <a:r>
              <a:rPr lang="ru-RU" dirty="0"/>
              <a:t> (0, 2147483647, </a:t>
            </a:r>
            <a:r>
              <a:rPr lang="ru-RU" dirty="0" err="1"/>
              <a:t>step</a:t>
            </a:r>
            <a:r>
              <a:rPr lang="ru-RU" dirty="0"/>
              <a:t>=1, </a:t>
            </a:r>
            <a:r>
              <a:rPr lang="ru-RU" dirty="0" err="1"/>
              <a:t>splits</a:t>
            </a:r>
            <a:r>
              <a:rPr lang="ru-RU" dirty="0"/>
              <a:t>=8)</a:t>
            </a:r>
          </a:p>
          <a:p>
            <a:r>
              <a:rPr lang="ru-RU" dirty="0"/>
              <a:t>   +- </a:t>
            </a:r>
            <a:r>
              <a:rPr lang="ru-RU" b="1" dirty="0" err="1"/>
              <a:t>Exchange</a:t>
            </a:r>
            <a:r>
              <a:rPr lang="ru-RU" b="1" dirty="0"/>
              <a:t> </a:t>
            </a:r>
            <a:r>
              <a:rPr lang="ru-RU" b="1" dirty="0" err="1"/>
              <a:t>hashpartitioning</a:t>
            </a:r>
            <a:r>
              <a:rPr lang="ru-RU" b="1" dirty="0"/>
              <a:t>(id#0L, 200), </a:t>
            </a:r>
            <a:r>
              <a:rPr lang="ru-RU" b="1" dirty="0" err="1"/>
              <a:t>true</a:t>
            </a:r>
            <a:r>
              <a:rPr lang="ru-RU" b="1" dirty="0"/>
              <a:t>, [</a:t>
            </a:r>
            <a:r>
              <a:rPr lang="ru-RU" b="1" dirty="0" err="1"/>
              <a:t>id</a:t>
            </a:r>
            <a:r>
              <a:rPr lang="ru-RU" b="1" dirty="0"/>
              <a:t>=#17]</a:t>
            </a:r>
          </a:p>
          <a:p>
            <a:r>
              <a:rPr lang="ru-RU" dirty="0"/>
              <a:t>      +- </a:t>
            </a:r>
            <a:r>
              <a:rPr lang="ru-RU" dirty="0" err="1"/>
              <a:t>Range</a:t>
            </a:r>
            <a:r>
              <a:rPr lang="ru-RU" dirty="0"/>
              <a:t> (1, 1000000, </a:t>
            </a:r>
            <a:r>
              <a:rPr lang="ru-RU" dirty="0" err="1"/>
              <a:t>step</a:t>
            </a:r>
            <a:r>
              <a:rPr lang="ru-RU" dirty="0"/>
              <a:t>=1, </a:t>
            </a:r>
            <a:r>
              <a:rPr lang="ru-RU" dirty="0" err="1"/>
              <a:t>splits</a:t>
            </a:r>
            <a:r>
              <a:rPr lang="ru-RU" dirty="0"/>
              <a:t>=8)</a:t>
            </a:r>
          </a:p>
        </p:txBody>
      </p:sp>
    </p:spTree>
    <p:extLst>
      <p:ext uri="{BB962C8B-B14F-4D97-AF65-F5344CB8AC3E}">
        <p14:creationId xmlns:p14="http://schemas.microsoft.com/office/powerpoint/2010/main" val="10279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175"/>
            <a:ext cx="12192000" cy="1325563"/>
          </a:xfrm>
        </p:spPr>
        <p:txBody>
          <a:bodyPr/>
          <a:lstStyle/>
          <a:p>
            <a:pPr algn="ctr"/>
            <a:r>
              <a:rPr lang="en-US" dirty="0" err="1"/>
              <a:t>ShuffledHashJoinExec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0500" y="2274838"/>
            <a:ext cx="117157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protected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doExecute</a:t>
            </a:r>
            <a:r>
              <a:rPr lang="en-US" sz="2400" dirty="0"/>
              <a:t>(): RDD[</a:t>
            </a:r>
            <a:r>
              <a:rPr lang="en-US" sz="2400" dirty="0" err="1"/>
              <a:t>InternalRow</a:t>
            </a:r>
            <a:r>
              <a:rPr lang="en-US" sz="2400" dirty="0"/>
              <a:t>]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numOutputRows</a:t>
            </a:r>
            <a:r>
              <a:rPr lang="en-US" sz="2400" dirty="0"/>
              <a:t> = </a:t>
            </a:r>
            <a:r>
              <a:rPr lang="en-US" sz="2400" dirty="0" err="1"/>
              <a:t>longMetric</a:t>
            </a:r>
            <a:r>
              <a:rPr lang="en-US" sz="2400" dirty="0"/>
              <a:t>("</a:t>
            </a:r>
            <a:r>
              <a:rPr lang="en-US" sz="2400" dirty="0" err="1"/>
              <a:t>numOutputRows</a:t>
            </a:r>
            <a:r>
              <a:rPr lang="en-US" sz="2400" dirty="0"/>
              <a:t>")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streamedPlan.execute</a:t>
            </a:r>
            <a:r>
              <a:rPr lang="en-US" sz="2400" dirty="0"/>
              <a:t>().</a:t>
            </a:r>
            <a:r>
              <a:rPr lang="en-US" sz="2400" dirty="0" err="1"/>
              <a:t>zipPartitions</a:t>
            </a:r>
            <a:r>
              <a:rPr lang="en-US" sz="2400" dirty="0"/>
              <a:t>(</a:t>
            </a:r>
            <a:r>
              <a:rPr lang="en-US" sz="2400" dirty="0" err="1"/>
              <a:t>buildPlan.execute</a:t>
            </a:r>
            <a:r>
              <a:rPr lang="en-US" sz="2400" dirty="0"/>
              <a:t>()) { (</a:t>
            </a:r>
            <a:r>
              <a:rPr lang="en-US" sz="2400" dirty="0" err="1"/>
              <a:t>streamIter</a:t>
            </a:r>
            <a:r>
              <a:rPr lang="en-US" sz="2400" dirty="0"/>
              <a:t>, </a:t>
            </a:r>
            <a:r>
              <a:rPr lang="en-US" sz="2400" dirty="0" err="1"/>
              <a:t>buildIter</a:t>
            </a:r>
            <a:r>
              <a:rPr lang="en-US" sz="2400" dirty="0"/>
              <a:t>) =&gt;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val</a:t>
            </a:r>
            <a:r>
              <a:rPr lang="en-US" sz="2400" dirty="0"/>
              <a:t> hashed = </a:t>
            </a:r>
            <a:r>
              <a:rPr lang="en-US" sz="2400" dirty="0" err="1"/>
              <a:t>buildHashedRelation</a:t>
            </a:r>
            <a:r>
              <a:rPr lang="en-US" sz="2400" dirty="0"/>
              <a:t>(</a:t>
            </a:r>
            <a:r>
              <a:rPr lang="en-US" sz="2400" dirty="0" err="1"/>
              <a:t>buildIter</a:t>
            </a:r>
            <a:r>
              <a:rPr lang="en-US" sz="2400" dirty="0"/>
              <a:t>)</a:t>
            </a:r>
          </a:p>
          <a:p>
            <a:r>
              <a:rPr lang="en-US" sz="2400" dirty="0"/>
              <a:t>      join(</a:t>
            </a:r>
            <a:r>
              <a:rPr lang="en-US" sz="2400" dirty="0" err="1"/>
              <a:t>streamIter</a:t>
            </a:r>
            <a:r>
              <a:rPr lang="en-US" sz="2400" dirty="0"/>
              <a:t>, hashed, </a:t>
            </a:r>
            <a:r>
              <a:rPr lang="en-US" sz="2400" dirty="0" err="1"/>
              <a:t>numOutputRows</a:t>
            </a:r>
            <a:r>
              <a:rPr lang="en-US" sz="2400" dirty="0"/>
              <a:t>)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3525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job</a:t>
            </a:r>
          </a:p>
          <a:p>
            <a:r>
              <a:rPr lang="en-US" dirty="0" err="1" smtClean="0"/>
              <a:t>ShuffledHashJoinExec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6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11170</TotalTime>
  <Words>272</Words>
  <Application>Microsoft Office PowerPoint</Application>
  <PresentationFormat>Широкоэкранный</PresentationFormat>
  <Paragraphs>45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Spark “join”  deep dive Part4 (draft) </vt:lpstr>
      <vt:lpstr>Презентация PowerPoint</vt:lpstr>
      <vt:lpstr>Презентация PowerPoint</vt:lpstr>
      <vt:lpstr>Презентация PowerPoint</vt:lpstr>
      <vt:lpstr>Презентация PowerPoint</vt:lpstr>
      <vt:lpstr>ShuffledHashJoinExec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619</cp:revision>
  <dcterms:created xsi:type="dcterms:W3CDTF">2020-03-23T13:46:09Z</dcterms:created>
  <dcterms:modified xsi:type="dcterms:W3CDTF">2020-10-18T10:26:16Z</dcterms:modified>
</cp:coreProperties>
</file>