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58" r:id="rId4"/>
    <p:sldId id="259" r:id="rId5"/>
    <p:sldId id="278" r:id="rId6"/>
    <p:sldId id="276" r:id="rId7"/>
    <p:sldId id="279" r:id="rId8"/>
    <p:sldId id="281" r:id="rId9"/>
    <p:sldId id="280" r:id="rId10"/>
    <p:sldId id="283" r:id="rId11"/>
    <p:sldId id="268" r:id="rId12"/>
    <p:sldId id="285" r:id="rId13"/>
    <p:sldId id="286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78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“join” </a:t>
            </a:r>
            <a:br>
              <a:rPr lang="en-US" dirty="0" smtClean="0"/>
            </a:br>
            <a:r>
              <a:rPr lang="en-US" dirty="0" smtClean="0"/>
              <a:t>deep dive</a:t>
            </a:r>
            <a:br>
              <a:rPr lang="en-US" dirty="0" smtClean="0"/>
            </a:br>
            <a:r>
              <a:rPr lang="en-US" dirty="0" smtClean="0"/>
              <a:t>Part2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CrossJoin</a:t>
            </a:r>
            <a:r>
              <a:rPr lang="en-US" b="1" dirty="0" smtClean="0"/>
              <a:t>/</a:t>
            </a:r>
            <a:r>
              <a:rPr lang="en-US" b="1" dirty="0" err="1" smtClean="0"/>
              <a:t>CartesianProduct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September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 err="1"/>
              <a:t>UnsafeCartesianRDD</a:t>
            </a:r>
            <a:r>
              <a:rPr lang="en-US" b="1" dirty="0"/>
              <a:t> </a:t>
            </a:r>
            <a:r>
              <a:rPr lang="en-US" b="1" dirty="0" smtClean="0"/>
              <a:t>vs </a:t>
            </a:r>
            <a:r>
              <a:rPr lang="en-US" b="1" dirty="0" err="1"/>
              <a:t>CartesianRDD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325563"/>
            <a:ext cx="12957393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](rdd1.partitions.length * rdd2.partitions.length)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(s1 &lt;- rdd1.partitions; s2 &lt;- rdd2.partitions)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s1.index *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numPartitionsInRdd2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s2.index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CartesianPartition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rdd1, rdd2, s1.index, s2.index)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[(T, U)]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split.asInstanceOf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CartesianPartition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 &lt;- rdd1.iterator(currSplit.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y &lt;- rdd2.iterator(currSplit.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(x, y)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6119" y="1562100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14863" y="1562100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93439" y="1578842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9770" y="3380509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14863" y="3380509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19707" y="3380509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6645" y="1132608"/>
            <a:ext cx="1179368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6645" y="3060544"/>
            <a:ext cx="11793681" cy="125730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-73891" y="0"/>
            <a:ext cx="12265891" cy="1745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idea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853542" y="3371272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853542" y="1555751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092045" y="1312327"/>
            <a:ext cx="273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 Iterator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08851" y="3000665"/>
            <a:ext cx="4516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                 Right Iterator</a:t>
            </a:r>
            <a:endParaRPr lang="ru-RU" sz="3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1173" y="4950105"/>
            <a:ext cx="11793681" cy="125730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29807" y="5278575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374900" y="5278575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79744" y="5278575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913579" y="5269338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504873" y="4716877"/>
            <a:ext cx="675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ExternalAppendOnlyUnsafeRowArray</a:t>
            </a:r>
            <a:endParaRPr lang="ru-RU" sz="32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783936" y="360218"/>
            <a:ext cx="775855" cy="512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777587" y="4346488"/>
            <a:ext cx="775855" cy="512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b="1" dirty="0" err="1"/>
              <a:t>ExternalAppendOnlyUnsafeRowArray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5918" y="1045009"/>
            <a:ext cx="11946082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inMemoryBuffer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initialSizeOfInMemoryBuffer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0)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initialSizeOfInMemoryBuffer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5918" y="2838162"/>
            <a:ext cx="119460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An append-only array for </a:t>
            </a:r>
            <a:r>
              <a:rPr lang="en-US" sz="2000" b="1" dirty="0" err="1" smtClean="0"/>
              <a:t>UnsafeRows</a:t>
            </a:r>
            <a:r>
              <a:rPr lang="en-US" sz="2000" dirty="0" smtClean="0"/>
              <a:t> </a:t>
            </a:r>
            <a:r>
              <a:rPr lang="en-US" sz="2000" dirty="0"/>
              <a:t>that strictly keeps content in an in-memory array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until</a:t>
            </a:r>
            <a:r>
              <a:rPr lang="en-US" sz="2000" b="1" dirty="0"/>
              <a:t> </a:t>
            </a:r>
            <a:r>
              <a:rPr lang="en-US" sz="2000" b="1" dirty="0" err="1" smtClean="0"/>
              <a:t>numRowsInMemoryBufferThreshold</a:t>
            </a:r>
            <a:r>
              <a:rPr lang="en-US" sz="2000" dirty="0" smtClean="0"/>
              <a:t> </a:t>
            </a:r>
            <a:r>
              <a:rPr lang="en-US" sz="2000" dirty="0"/>
              <a:t>is reached post which it will switch to a mode which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would flush to disk after </a:t>
            </a:r>
            <a:r>
              <a:rPr lang="en-US" sz="2000" b="1" dirty="0" err="1" smtClean="0"/>
              <a:t>numRowsSpillThreshold</a:t>
            </a:r>
            <a:r>
              <a:rPr lang="en-US" sz="2000" b="1" dirty="0" smtClean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met (or before if there is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excessive memory consumption). Setting these threshold involves following trade-offs: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If </a:t>
            </a:r>
            <a:r>
              <a:rPr lang="en-US" sz="2000" b="1" dirty="0" err="1" smtClean="0"/>
              <a:t>numRowsInMemoryBufferThreshold</a:t>
            </a:r>
            <a:r>
              <a:rPr lang="en-US" sz="2000" dirty="0" smtClean="0"/>
              <a:t> </a:t>
            </a:r>
            <a:r>
              <a:rPr lang="en-US" sz="2000" dirty="0"/>
              <a:t>is too high, the in-memory array may occupy more memory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than is available, resulting in OOM.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/>
              <a:t>If </a:t>
            </a:r>
            <a:r>
              <a:rPr lang="en-US" sz="2000" b="1" dirty="0" err="1" smtClean="0"/>
              <a:t>numRowsSpillThreshold</a:t>
            </a:r>
            <a:r>
              <a:rPr lang="en-US" sz="2000" dirty="0" smtClean="0"/>
              <a:t> </a:t>
            </a:r>
            <a:r>
              <a:rPr lang="en-US" sz="2000" dirty="0"/>
              <a:t>is too low, data will be spilled frequently and lead to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excessive disk writes. This may lead to a performance regression compared to the normal case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of using an </a:t>
            </a:r>
            <a:r>
              <a:rPr lang="en-US" sz="2000" b="1" dirty="0" err="1" smtClean="0"/>
              <a:t>ArrayBuffer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b="1" dirty="0" smtClean="0"/>
              <a:t>Array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9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Class </a:t>
            </a:r>
            <a:r>
              <a:rPr lang="en-US" b="1" smtClean="0"/>
              <a:t>ExternalAppendOnlyUnsafeRowArray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573" y="59770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add(</a:t>
            </a:r>
            <a:r>
              <a:rPr lang="en-US" b="1" dirty="0" err="1"/>
              <a:t>unsafeRow</a:t>
            </a:r>
            <a:r>
              <a:rPr lang="en-US" dirty="0"/>
              <a:t>: </a:t>
            </a:r>
            <a:r>
              <a:rPr lang="en-US" dirty="0" err="1"/>
              <a:t>UnsafeRow</a:t>
            </a:r>
            <a:r>
              <a:rPr lang="en-US" dirty="0"/>
              <a:t>): Unit = {</a:t>
            </a:r>
          </a:p>
          <a:p>
            <a:r>
              <a:rPr lang="en-US" dirty="0"/>
              <a:t>    if (</a:t>
            </a:r>
            <a:r>
              <a:rPr lang="en-US" b="1" dirty="0" err="1"/>
              <a:t>numRows</a:t>
            </a:r>
            <a:r>
              <a:rPr lang="en-US" b="1" dirty="0"/>
              <a:t> &lt; </a:t>
            </a:r>
            <a:r>
              <a:rPr lang="en-US" b="1" dirty="0" err="1"/>
              <a:t>numRowsInMemoryBufferThreshold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b="1" dirty="0" err="1"/>
              <a:t>inMemoryBuffer</a:t>
            </a:r>
            <a:r>
              <a:rPr lang="en-US" b="1" dirty="0"/>
              <a:t> += </a:t>
            </a:r>
            <a:r>
              <a:rPr lang="en-US" b="1" dirty="0" err="1"/>
              <a:t>unsafeRow.copy</a:t>
            </a:r>
            <a:r>
              <a:rPr lang="en-US" b="1" dirty="0"/>
              <a:t>()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if (</a:t>
            </a:r>
            <a:r>
              <a:rPr lang="en-US" b="1" dirty="0" err="1"/>
              <a:t>spillableArray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s"Reached</a:t>
            </a:r>
            <a:r>
              <a:rPr lang="en-US" dirty="0"/>
              <a:t> spill threshold of $</a:t>
            </a:r>
            <a:r>
              <a:rPr lang="en-US" dirty="0" err="1"/>
              <a:t>numRowsInMemoryBufferThreshold</a:t>
            </a:r>
            <a:r>
              <a:rPr lang="en-US" dirty="0"/>
              <a:t> rows, switching to " +</a:t>
            </a:r>
          </a:p>
          <a:p>
            <a:r>
              <a:rPr lang="en-US" dirty="0"/>
              <a:t>          s"${</a:t>
            </a:r>
            <a:r>
              <a:rPr lang="en-US" dirty="0" err="1"/>
              <a:t>classOf</a:t>
            </a:r>
            <a:r>
              <a:rPr lang="en-US" dirty="0"/>
              <a:t>[</a:t>
            </a:r>
            <a:r>
              <a:rPr lang="en-US" dirty="0" err="1"/>
              <a:t>UnsafeExternalSorter</a:t>
            </a:r>
            <a:r>
              <a:rPr lang="en-US" dirty="0"/>
              <a:t>].</a:t>
            </a:r>
            <a:r>
              <a:rPr lang="en-US" dirty="0" err="1"/>
              <a:t>getName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        // </a:t>
            </a:r>
            <a:r>
              <a:rPr lang="en-US" b="1" dirty="0"/>
              <a:t>We will not sort the rows, so </a:t>
            </a:r>
            <a:r>
              <a:rPr lang="en-US" b="1" dirty="0" err="1"/>
              <a:t>prefixComparator</a:t>
            </a:r>
            <a:r>
              <a:rPr lang="en-US" b="1" dirty="0"/>
              <a:t> and </a:t>
            </a:r>
            <a:r>
              <a:rPr lang="en-US" b="1" dirty="0" err="1"/>
              <a:t>recordComparator</a:t>
            </a:r>
            <a:r>
              <a:rPr lang="en-US" b="1" dirty="0"/>
              <a:t> are null</a:t>
            </a:r>
          </a:p>
          <a:p>
            <a:r>
              <a:rPr lang="en-US" dirty="0"/>
              <a:t>        </a:t>
            </a:r>
            <a:r>
              <a:rPr lang="en-US" b="1" dirty="0" err="1"/>
              <a:t>spillableArray</a:t>
            </a:r>
            <a:r>
              <a:rPr lang="en-US" b="1" dirty="0"/>
              <a:t> = </a:t>
            </a:r>
            <a:r>
              <a:rPr lang="en-US" b="1" dirty="0" err="1"/>
              <a:t>UnsafeExternalSorter.create</a:t>
            </a:r>
            <a:r>
              <a:rPr lang="en-US" dirty="0"/>
              <a:t>(</a:t>
            </a:r>
          </a:p>
          <a:p>
            <a:r>
              <a:rPr lang="en-US" dirty="0"/>
              <a:t>          </a:t>
            </a:r>
            <a:r>
              <a:rPr lang="en-US" dirty="0" err="1"/>
              <a:t>taskMemoryManager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blockManager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serializerManager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taskContext</a:t>
            </a:r>
            <a:r>
              <a:rPr lang="en-US" dirty="0"/>
              <a:t>,</a:t>
            </a:r>
          </a:p>
          <a:p>
            <a:r>
              <a:rPr lang="en-US" dirty="0"/>
              <a:t>          null,</a:t>
            </a:r>
          </a:p>
          <a:p>
            <a:r>
              <a:rPr lang="en-US" dirty="0"/>
              <a:t>          null,</a:t>
            </a:r>
          </a:p>
          <a:p>
            <a:r>
              <a:rPr lang="en-US" dirty="0"/>
              <a:t>          </a:t>
            </a:r>
            <a:r>
              <a:rPr lang="en-US" dirty="0" err="1"/>
              <a:t>initialSize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pageSizeBytes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numRowsSpillThreshold</a:t>
            </a:r>
            <a:r>
              <a:rPr lang="en-US" dirty="0"/>
              <a:t>,</a:t>
            </a:r>
          </a:p>
          <a:p>
            <a:r>
              <a:rPr lang="en-US" dirty="0"/>
              <a:t>          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spillableArray.insertRecord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3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5255" cy="4351338"/>
          </a:xfrm>
        </p:spPr>
        <p:txBody>
          <a:bodyPr/>
          <a:lstStyle/>
          <a:p>
            <a:r>
              <a:rPr lang="ru-RU" altLang="ru-RU" b="1" dirty="0" err="1"/>
              <a:t>CartesianProductExec</a:t>
            </a:r>
            <a:endParaRPr lang="en-US" dirty="0"/>
          </a:p>
          <a:p>
            <a:r>
              <a:rPr lang="en-US" b="1" dirty="0" err="1" smtClean="0"/>
              <a:t>UnsafeCartesianRDD</a:t>
            </a:r>
            <a:endParaRPr lang="en-US" b="1" dirty="0" smtClean="0"/>
          </a:p>
          <a:p>
            <a:r>
              <a:rPr lang="en-US" b="1" dirty="0" err="1" smtClean="0"/>
              <a:t>ExternalAppendOnlyUnsafeRowArray</a:t>
            </a:r>
            <a:endParaRPr lang="en-US" b="1" dirty="0" smtClean="0"/>
          </a:p>
          <a:p>
            <a:r>
              <a:rPr lang="en-US" b="1" dirty="0"/>
              <a:t>for (x &lt;- rdd1.iterator(partition.s1, context</a:t>
            </a:r>
            <a:r>
              <a:rPr lang="en-US" b="1" dirty="0" smtClean="0"/>
              <a:t>);y </a:t>
            </a:r>
            <a:r>
              <a:rPr lang="en-US" b="1" dirty="0"/>
              <a:t>&lt;- </a:t>
            </a:r>
            <a:r>
              <a:rPr lang="en-US" b="1" dirty="0" err="1"/>
              <a:t>createIter</a:t>
            </a:r>
            <a:r>
              <a:rPr lang="en-US" b="1" dirty="0"/>
              <a:t>()) yield (x, y)</a:t>
            </a:r>
          </a:p>
          <a:p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455" y="1720840"/>
            <a:ext cx="116193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rdd1 = </a:t>
            </a:r>
            <a:r>
              <a:rPr lang="en-US" sz="2400" dirty="0" err="1"/>
              <a:t>spark.sparkContext.parallelize</a:t>
            </a:r>
            <a:r>
              <a:rPr lang="en-US" sz="2400" dirty="0"/>
              <a:t>(</a:t>
            </a:r>
            <a:r>
              <a:rPr lang="en-US" sz="2400" dirty="0" err="1"/>
              <a:t>Seq</a:t>
            </a:r>
            <a:r>
              <a:rPr lang="en-US" sz="2400" dirty="0"/>
              <a:t>(1,1,2,3,4,7,8,1,1,9,8,3,1,2,9,0,1,10),3)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rdd2 = </a:t>
            </a:r>
            <a:r>
              <a:rPr lang="en-US" sz="2400" dirty="0" err="1"/>
              <a:t>spark.sparkContext.parallelize</a:t>
            </a:r>
            <a:r>
              <a:rPr lang="en-US" sz="2400" dirty="0"/>
              <a:t>(</a:t>
            </a:r>
            <a:r>
              <a:rPr lang="en-US" sz="2400" dirty="0" err="1"/>
              <a:t>Seq</a:t>
            </a:r>
            <a:r>
              <a:rPr lang="en-US" sz="2400" dirty="0"/>
              <a:t>(1,1,2,3,4,7,8,1,1,9,8,3,1,2,9,0,1,10),3)</a:t>
            </a:r>
          </a:p>
          <a:p>
            <a:r>
              <a:rPr lang="en-US" sz="2400" dirty="0"/>
              <a:t>  </a:t>
            </a:r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ds1 =  </a:t>
            </a:r>
            <a:r>
              <a:rPr lang="en-US" sz="2400" dirty="0" err="1" smtClean="0"/>
              <a:t>spark.sqlContext.createDataset</a:t>
            </a:r>
            <a:r>
              <a:rPr lang="en-US" sz="2400" dirty="0" smtClean="0"/>
              <a:t>(rdd1</a:t>
            </a:r>
            <a:r>
              <a:rPr lang="en-US" sz="2400" dirty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ds2  = </a:t>
            </a:r>
            <a:r>
              <a:rPr lang="en-US" sz="2400" dirty="0" err="1" smtClean="0"/>
              <a:t>spark.sqlContext.createDataset</a:t>
            </a:r>
            <a:r>
              <a:rPr lang="en-US" sz="2400" dirty="0" smtClean="0"/>
              <a:t>(rdd2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b="1" dirty="0"/>
              <a:t> </a:t>
            </a:r>
            <a:r>
              <a:rPr lang="en-US" sz="2400" b="1" dirty="0" smtClean="0"/>
              <a:t> ds1.crossJoin(ds2</a:t>
            </a:r>
            <a:r>
              <a:rPr lang="en-US" sz="2400" b="1" dirty="0"/>
              <a:t>).collect()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-1"/>
            <a:ext cx="7677150" cy="67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02359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== </a:t>
            </a:r>
            <a:r>
              <a:rPr lang="ru-RU" sz="2000" dirty="0" err="1"/>
              <a:t>Analyzed</a:t>
            </a:r>
            <a:r>
              <a:rPr lang="ru-RU" sz="2000" dirty="0"/>
              <a:t> </a:t>
            </a:r>
            <a:r>
              <a:rPr lang="ru-RU" sz="2000" dirty="0" err="1"/>
              <a:t>Logical</a:t>
            </a:r>
            <a:r>
              <a:rPr lang="ru-RU" sz="2000" dirty="0"/>
              <a:t> </a:t>
            </a:r>
            <a:r>
              <a:rPr lang="ru-RU" sz="2000" dirty="0" err="1"/>
              <a:t>Plan</a:t>
            </a:r>
            <a:r>
              <a:rPr lang="ru-RU" sz="2000" dirty="0"/>
              <a:t> ==</a:t>
            </a:r>
          </a:p>
          <a:p>
            <a:r>
              <a:rPr lang="ru-RU" sz="2000" dirty="0" err="1"/>
              <a:t>value</a:t>
            </a:r>
            <a:r>
              <a:rPr lang="ru-RU" sz="2000" dirty="0"/>
              <a:t>: </a:t>
            </a:r>
            <a:r>
              <a:rPr lang="ru-RU" sz="2000" dirty="0" err="1"/>
              <a:t>int</a:t>
            </a:r>
            <a:r>
              <a:rPr lang="ru-RU" sz="2000" dirty="0"/>
              <a:t>, </a:t>
            </a:r>
            <a:r>
              <a:rPr lang="ru-RU" sz="2000" dirty="0" err="1"/>
              <a:t>value</a:t>
            </a:r>
            <a:r>
              <a:rPr lang="ru-RU" sz="2000" dirty="0"/>
              <a:t>: </a:t>
            </a:r>
            <a:r>
              <a:rPr lang="ru-RU" sz="2000" dirty="0" err="1"/>
              <a:t>int</a:t>
            </a:r>
            <a:endParaRPr lang="ru-RU" sz="2000" dirty="0"/>
          </a:p>
          <a:p>
            <a:r>
              <a:rPr lang="ru-RU" sz="2000" dirty="0" err="1"/>
              <a:t>Join</a:t>
            </a:r>
            <a:r>
              <a:rPr lang="ru-RU" sz="2000" dirty="0"/>
              <a:t> </a:t>
            </a:r>
            <a:r>
              <a:rPr lang="ru-RU" sz="2000" dirty="0" err="1"/>
              <a:t>Cross</a:t>
            </a:r>
            <a:endParaRPr lang="ru-RU" sz="2000" dirty="0"/>
          </a:p>
          <a:p>
            <a:r>
              <a:rPr lang="ru-RU" sz="2000" dirty="0"/>
              <a:t>:- </a:t>
            </a:r>
            <a:r>
              <a:rPr lang="ru-RU" sz="2000" dirty="0" err="1"/>
              <a:t>SerializeFromObject</a:t>
            </a:r>
            <a:r>
              <a:rPr lang="ru-RU" sz="2000" dirty="0"/>
              <a:t> [</a:t>
            </a:r>
            <a:r>
              <a:rPr lang="ru-RU" sz="2000" dirty="0" err="1"/>
              <a:t>input</a:t>
            </a:r>
            <a:r>
              <a:rPr lang="ru-RU" sz="2000" dirty="0"/>
              <a:t>[0, </a:t>
            </a:r>
            <a:r>
              <a:rPr lang="ru-RU" sz="2000" dirty="0" err="1"/>
              <a:t>int</a:t>
            </a:r>
            <a:r>
              <a:rPr lang="ru-RU" sz="2000" dirty="0"/>
              <a:t>, </a:t>
            </a:r>
            <a:r>
              <a:rPr lang="ru-RU" sz="2000" dirty="0" err="1"/>
              <a:t>false</a:t>
            </a:r>
            <a:r>
              <a:rPr lang="ru-RU" sz="2000" dirty="0"/>
              <a:t>] AS value#2]</a:t>
            </a:r>
          </a:p>
          <a:p>
            <a:r>
              <a:rPr lang="ru-RU" sz="2000" dirty="0"/>
              <a:t>:  +- </a:t>
            </a:r>
            <a:r>
              <a:rPr lang="ru-RU" sz="2000" dirty="0" err="1"/>
              <a:t>ExternalRDD</a:t>
            </a:r>
            <a:r>
              <a:rPr lang="ru-RU" sz="2000" dirty="0"/>
              <a:t> [obj#1]</a:t>
            </a:r>
          </a:p>
          <a:p>
            <a:r>
              <a:rPr lang="ru-RU" sz="2000" dirty="0"/>
              <a:t>+- </a:t>
            </a:r>
            <a:r>
              <a:rPr lang="ru-RU" sz="2000" dirty="0" err="1"/>
              <a:t>SerializeFromObject</a:t>
            </a:r>
            <a:r>
              <a:rPr lang="ru-RU" sz="2000" dirty="0"/>
              <a:t> [</a:t>
            </a:r>
            <a:r>
              <a:rPr lang="ru-RU" sz="2000" dirty="0" err="1"/>
              <a:t>input</a:t>
            </a:r>
            <a:r>
              <a:rPr lang="ru-RU" sz="2000" dirty="0"/>
              <a:t>[0, </a:t>
            </a:r>
            <a:r>
              <a:rPr lang="ru-RU" sz="2000" dirty="0" err="1"/>
              <a:t>int</a:t>
            </a:r>
            <a:r>
              <a:rPr lang="ru-RU" sz="2000" dirty="0"/>
              <a:t>, </a:t>
            </a:r>
            <a:r>
              <a:rPr lang="ru-RU" sz="2000" dirty="0" err="1"/>
              <a:t>false</a:t>
            </a:r>
            <a:r>
              <a:rPr lang="ru-RU" sz="2000" dirty="0"/>
              <a:t>] AS value#6]</a:t>
            </a:r>
          </a:p>
          <a:p>
            <a:r>
              <a:rPr lang="ru-RU" sz="2000" dirty="0"/>
              <a:t>   +- </a:t>
            </a:r>
            <a:r>
              <a:rPr lang="ru-RU" sz="2000" dirty="0" err="1"/>
              <a:t>ExternalRDD</a:t>
            </a:r>
            <a:r>
              <a:rPr lang="ru-RU" sz="2000" dirty="0"/>
              <a:t> [obj#5]</a:t>
            </a:r>
          </a:p>
          <a:p>
            <a:endParaRPr lang="ru-RU" sz="2000" dirty="0"/>
          </a:p>
          <a:p>
            <a:r>
              <a:rPr lang="ru-RU" sz="2000" dirty="0"/>
              <a:t>== </a:t>
            </a:r>
            <a:r>
              <a:rPr lang="ru-RU" sz="2000" dirty="0" err="1"/>
              <a:t>Optimized</a:t>
            </a:r>
            <a:r>
              <a:rPr lang="ru-RU" sz="2000" dirty="0"/>
              <a:t> </a:t>
            </a:r>
            <a:r>
              <a:rPr lang="ru-RU" sz="2000" dirty="0" err="1"/>
              <a:t>Logical</a:t>
            </a:r>
            <a:r>
              <a:rPr lang="ru-RU" sz="2000" dirty="0"/>
              <a:t> </a:t>
            </a:r>
            <a:r>
              <a:rPr lang="ru-RU" sz="2000" dirty="0" err="1"/>
              <a:t>Plan</a:t>
            </a:r>
            <a:r>
              <a:rPr lang="ru-RU" sz="2000" dirty="0"/>
              <a:t> ==</a:t>
            </a:r>
          </a:p>
          <a:p>
            <a:r>
              <a:rPr lang="ru-RU" sz="2000" dirty="0" err="1"/>
              <a:t>Join</a:t>
            </a:r>
            <a:r>
              <a:rPr lang="ru-RU" sz="2000" dirty="0"/>
              <a:t> </a:t>
            </a:r>
            <a:r>
              <a:rPr lang="ru-RU" sz="2000" dirty="0" err="1"/>
              <a:t>Cross</a:t>
            </a:r>
            <a:endParaRPr lang="ru-RU" sz="2000" dirty="0"/>
          </a:p>
          <a:p>
            <a:r>
              <a:rPr lang="ru-RU" sz="2000" dirty="0"/>
              <a:t>:- </a:t>
            </a:r>
            <a:r>
              <a:rPr lang="ru-RU" sz="2000" dirty="0" err="1"/>
              <a:t>SerializeFromObject</a:t>
            </a:r>
            <a:r>
              <a:rPr lang="ru-RU" sz="2000" dirty="0"/>
              <a:t> [</a:t>
            </a:r>
            <a:r>
              <a:rPr lang="ru-RU" sz="2000" dirty="0" err="1"/>
              <a:t>input</a:t>
            </a:r>
            <a:r>
              <a:rPr lang="ru-RU" sz="2000" dirty="0"/>
              <a:t>[0, </a:t>
            </a:r>
            <a:r>
              <a:rPr lang="ru-RU" sz="2000" dirty="0" err="1"/>
              <a:t>int</a:t>
            </a:r>
            <a:r>
              <a:rPr lang="ru-RU" sz="2000" dirty="0"/>
              <a:t>, </a:t>
            </a:r>
            <a:r>
              <a:rPr lang="ru-RU" sz="2000" dirty="0" err="1"/>
              <a:t>false</a:t>
            </a:r>
            <a:r>
              <a:rPr lang="ru-RU" sz="2000" dirty="0"/>
              <a:t>] AS value#2]</a:t>
            </a:r>
          </a:p>
          <a:p>
            <a:r>
              <a:rPr lang="ru-RU" sz="2000" dirty="0"/>
              <a:t>:  +- </a:t>
            </a:r>
            <a:r>
              <a:rPr lang="ru-RU" sz="2000" dirty="0" err="1"/>
              <a:t>ExternalRDD</a:t>
            </a:r>
            <a:r>
              <a:rPr lang="ru-RU" sz="2000" dirty="0"/>
              <a:t> [obj#1]</a:t>
            </a:r>
          </a:p>
          <a:p>
            <a:r>
              <a:rPr lang="ru-RU" sz="2000" dirty="0"/>
              <a:t>+- </a:t>
            </a:r>
            <a:r>
              <a:rPr lang="ru-RU" sz="2000" dirty="0" err="1"/>
              <a:t>SerializeFromObject</a:t>
            </a:r>
            <a:r>
              <a:rPr lang="ru-RU" sz="2000" dirty="0"/>
              <a:t> [</a:t>
            </a:r>
            <a:r>
              <a:rPr lang="ru-RU" sz="2000" dirty="0" err="1"/>
              <a:t>input</a:t>
            </a:r>
            <a:r>
              <a:rPr lang="ru-RU" sz="2000" dirty="0"/>
              <a:t>[0, </a:t>
            </a:r>
            <a:r>
              <a:rPr lang="ru-RU" sz="2000" dirty="0" err="1"/>
              <a:t>int</a:t>
            </a:r>
            <a:r>
              <a:rPr lang="ru-RU" sz="2000" dirty="0"/>
              <a:t>, </a:t>
            </a:r>
            <a:r>
              <a:rPr lang="ru-RU" sz="2000" dirty="0" err="1"/>
              <a:t>false</a:t>
            </a:r>
            <a:r>
              <a:rPr lang="ru-RU" sz="2000" dirty="0"/>
              <a:t>] AS value#6]</a:t>
            </a:r>
          </a:p>
          <a:p>
            <a:r>
              <a:rPr lang="ru-RU" sz="2000" dirty="0"/>
              <a:t>   +- </a:t>
            </a:r>
            <a:r>
              <a:rPr lang="ru-RU" sz="2000" dirty="0" err="1"/>
              <a:t>ExternalRDD</a:t>
            </a:r>
            <a:r>
              <a:rPr lang="ru-RU" sz="2000" dirty="0"/>
              <a:t> [obj#5]</a:t>
            </a:r>
          </a:p>
          <a:p>
            <a:endParaRPr lang="ru-RU" sz="2000" dirty="0"/>
          </a:p>
          <a:p>
            <a:r>
              <a:rPr lang="ru-RU" sz="2000" dirty="0"/>
              <a:t>== </a:t>
            </a:r>
            <a:r>
              <a:rPr lang="ru-RU" sz="2000" dirty="0" err="1"/>
              <a:t>Physical</a:t>
            </a:r>
            <a:r>
              <a:rPr lang="ru-RU" sz="2000" dirty="0"/>
              <a:t> </a:t>
            </a:r>
            <a:r>
              <a:rPr lang="ru-RU" sz="2000" dirty="0" err="1"/>
              <a:t>Plan</a:t>
            </a:r>
            <a:r>
              <a:rPr lang="ru-RU" sz="2000" dirty="0"/>
              <a:t> ==</a:t>
            </a:r>
          </a:p>
          <a:p>
            <a:r>
              <a:rPr lang="ru-RU" sz="2000" b="1" dirty="0" err="1"/>
              <a:t>CartesianProduct</a:t>
            </a:r>
            <a:endParaRPr lang="ru-RU" sz="2000" b="1" dirty="0"/>
          </a:p>
          <a:p>
            <a:r>
              <a:rPr lang="ru-RU" sz="2000" dirty="0"/>
              <a:t>:- </a:t>
            </a:r>
            <a:r>
              <a:rPr lang="ru-RU" sz="2000" dirty="0" err="1"/>
              <a:t>SerializeFromObject</a:t>
            </a:r>
            <a:r>
              <a:rPr lang="ru-RU" sz="2000" dirty="0"/>
              <a:t> [</a:t>
            </a:r>
            <a:r>
              <a:rPr lang="ru-RU" sz="2000" dirty="0" err="1"/>
              <a:t>input</a:t>
            </a:r>
            <a:r>
              <a:rPr lang="ru-RU" sz="2000" dirty="0"/>
              <a:t>[0, </a:t>
            </a:r>
            <a:r>
              <a:rPr lang="ru-RU" sz="2000" dirty="0" err="1"/>
              <a:t>int</a:t>
            </a:r>
            <a:r>
              <a:rPr lang="ru-RU" sz="2000" dirty="0"/>
              <a:t>, </a:t>
            </a:r>
            <a:r>
              <a:rPr lang="ru-RU" sz="2000" dirty="0" err="1"/>
              <a:t>false</a:t>
            </a:r>
            <a:r>
              <a:rPr lang="ru-RU" sz="2000" dirty="0"/>
              <a:t>] AS value#2]</a:t>
            </a:r>
          </a:p>
          <a:p>
            <a:r>
              <a:rPr lang="ru-RU" sz="2000" dirty="0"/>
              <a:t>:  +- </a:t>
            </a:r>
            <a:r>
              <a:rPr lang="ru-RU" sz="2000" dirty="0" err="1"/>
              <a:t>Scan</a:t>
            </a:r>
            <a:r>
              <a:rPr lang="ru-RU" sz="2000" dirty="0"/>
              <a:t>[obj#1]</a:t>
            </a:r>
          </a:p>
          <a:p>
            <a:r>
              <a:rPr lang="ru-RU" sz="2000" dirty="0"/>
              <a:t>+- </a:t>
            </a:r>
            <a:r>
              <a:rPr lang="ru-RU" sz="2000" dirty="0" err="1"/>
              <a:t>SerializeFromObject</a:t>
            </a:r>
            <a:r>
              <a:rPr lang="ru-RU" sz="2000" dirty="0"/>
              <a:t> [</a:t>
            </a:r>
            <a:r>
              <a:rPr lang="ru-RU" sz="2000" dirty="0" err="1"/>
              <a:t>input</a:t>
            </a:r>
            <a:r>
              <a:rPr lang="ru-RU" sz="2000" dirty="0"/>
              <a:t>[0, </a:t>
            </a:r>
            <a:r>
              <a:rPr lang="ru-RU" sz="2000" dirty="0" err="1"/>
              <a:t>int</a:t>
            </a:r>
            <a:r>
              <a:rPr lang="ru-RU" sz="2000" dirty="0"/>
              <a:t>, </a:t>
            </a:r>
            <a:r>
              <a:rPr lang="ru-RU" sz="2000" dirty="0" err="1"/>
              <a:t>false</a:t>
            </a:r>
            <a:r>
              <a:rPr lang="ru-RU" sz="2000" dirty="0"/>
              <a:t>] AS value#6]</a:t>
            </a:r>
          </a:p>
          <a:p>
            <a:r>
              <a:rPr lang="ru-RU" sz="2000" dirty="0"/>
              <a:t>   +- </a:t>
            </a:r>
            <a:r>
              <a:rPr lang="ru-RU" sz="2000" dirty="0" err="1"/>
              <a:t>Scan</a:t>
            </a:r>
            <a:r>
              <a:rPr lang="ru-RU" sz="2000" dirty="0"/>
              <a:t>[obj#5]</a:t>
            </a:r>
          </a:p>
        </p:txBody>
      </p:sp>
    </p:spTree>
    <p:extLst>
      <p:ext uri="{BB962C8B-B14F-4D97-AF65-F5344CB8AC3E}">
        <p14:creationId xmlns:p14="http://schemas.microsoft.com/office/powerpoint/2010/main" val="1027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15242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Explicit </a:t>
            </a:r>
            <a:r>
              <a:rPr lang="en-US" sz="2400" dirty="0" err="1"/>
              <a:t>cartesian</a:t>
            </a:r>
            <a:r>
              <a:rPr lang="en-US" sz="2400" dirty="0"/>
              <a:t> join with another `</a:t>
            </a:r>
            <a:r>
              <a:rPr lang="en-US" sz="2400" dirty="0" err="1"/>
              <a:t>DataFrame</a:t>
            </a:r>
            <a:r>
              <a:rPr lang="en-US" sz="2400" dirty="0"/>
              <a:t>`.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</a:t>
            </a:r>
            <a:r>
              <a:rPr lang="en-US" sz="2400" dirty="0" err="1"/>
              <a:t>param</a:t>
            </a:r>
            <a:r>
              <a:rPr lang="en-US" sz="2400" dirty="0"/>
              <a:t> right </a:t>
            </a:r>
            <a:r>
              <a:rPr lang="en-US" sz="2400" dirty="0" err="1"/>
              <a:t>Right</a:t>
            </a:r>
            <a:r>
              <a:rPr lang="en-US" sz="2400" dirty="0"/>
              <a:t> side of the join operation.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@note Cartesian joins are very expensive without an extra filter that can be pushed down.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@group </a:t>
            </a:r>
            <a:r>
              <a:rPr lang="en-US" sz="2400" dirty="0" err="1"/>
              <a:t>untypedrel</a:t>
            </a:r>
            <a:endParaRPr lang="en-US" sz="2400" dirty="0"/>
          </a:p>
          <a:p>
            <a:r>
              <a:rPr lang="en-US" sz="2400" dirty="0"/>
              <a:t>   * @since 2.1.0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crossJoin</a:t>
            </a:r>
            <a:r>
              <a:rPr lang="en-US" sz="2400" dirty="0"/>
              <a:t>(right: Dataset[_]): </a:t>
            </a:r>
            <a:r>
              <a:rPr lang="en-US" sz="2400" dirty="0" err="1"/>
              <a:t>DataFrame</a:t>
            </a:r>
            <a:r>
              <a:rPr lang="en-US" sz="2400" dirty="0"/>
              <a:t> = </a:t>
            </a:r>
            <a:r>
              <a:rPr lang="en-US" sz="2400" dirty="0" err="1"/>
              <a:t>withPlan</a:t>
            </a:r>
            <a:r>
              <a:rPr lang="en-US" sz="2400" dirty="0"/>
              <a:t> {</a:t>
            </a:r>
          </a:p>
          <a:p>
            <a:r>
              <a:rPr lang="en-US" sz="2400" b="1" dirty="0"/>
              <a:t>    Join(</a:t>
            </a:r>
            <a:r>
              <a:rPr lang="en-US" sz="2400" b="1" dirty="0" err="1"/>
              <a:t>logicalPlan</a:t>
            </a:r>
            <a:r>
              <a:rPr lang="en-US" sz="2400" b="1" dirty="0"/>
              <a:t>, </a:t>
            </a:r>
            <a:r>
              <a:rPr lang="en-US" sz="2400" b="1" dirty="0" err="1"/>
              <a:t>right.logicalPlan</a:t>
            </a:r>
            <a:r>
              <a:rPr lang="en-US" sz="2400" b="1" dirty="0"/>
              <a:t>, </a:t>
            </a:r>
            <a:r>
              <a:rPr lang="en-US" sz="2400" b="1" dirty="0" err="1"/>
              <a:t>joinType</a:t>
            </a:r>
            <a:r>
              <a:rPr lang="en-US" sz="2400" b="1" dirty="0"/>
              <a:t> = Cross, None)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33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трелка вправо 2"/>
          <p:cNvSpPr/>
          <p:nvPr/>
        </p:nvSpPr>
        <p:spPr>
          <a:xfrm>
            <a:off x="3519054" y="2323835"/>
            <a:ext cx="3602181" cy="144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Planner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127" y="1822256"/>
            <a:ext cx="51261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case class </a:t>
            </a:r>
            <a:r>
              <a:rPr lang="en-US" sz="2800" b="1" dirty="0"/>
              <a:t>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left: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right: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joinType</a:t>
            </a:r>
            <a:r>
              <a:rPr lang="en-US" sz="2800" dirty="0"/>
              <a:t>: </a:t>
            </a:r>
            <a:r>
              <a:rPr lang="en-US" sz="2800" dirty="0" err="1"/>
              <a:t>JoinType</a:t>
            </a:r>
            <a:r>
              <a:rPr lang="en-US" sz="2800" dirty="0"/>
              <a:t>,</a:t>
            </a:r>
          </a:p>
          <a:p>
            <a:r>
              <a:rPr lang="en-US" sz="2800" dirty="0"/>
              <a:t>    condition: Option[Expression],</a:t>
            </a:r>
          </a:p>
          <a:p>
            <a:r>
              <a:rPr lang="en-US" sz="2800" dirty="0"/>
              <a:t>    hint: </a:t>
            </a:r>
            <a:r>
              <a:rPr lang="en-US" sz="2800" dirty="0" err="1"/>
              <a:t>JoinHint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21235" y="182225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case class </a:t>
            </a:r>
            <a:r>
              <a:rPr lang="en-US" sz="2800" b="1" dirty="0" err="1"/>
              <a:t>CartesianProductExec</a:t>
            </a:r>
            <a:r>
              <a:rPr lang="en-US" sz="2800" b="1" dirty="0"/>
              <a:t>(</a:t>
            </a:r>
          </a:p>
          <a:p>
            <a:r>
              <a:rPr lang="en-US" sz="2800" b="1" dirty="0"/>
              <a:t>    left: </a:t>
            </a:r>
            <a:r>
              <a:rPr lang="en-US" sz="2800" b="1" dirty="0" err="1"/>
              <a:t>SparkPlan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    right: </a:t>
            </a:r>
            <a:r>
              <a:rPr lang="en-US" sz="2800" b="1" dirty="0" err="1"/>
              <a:t>SparkPlan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    condition: Option[Expression]) </a:t>
            </a:r>
          </a:p>
          <a:p>
            <a:r>
              <a:rPr lang="en-US" sz="2800" dirty="0"/>
              <a:t>extends </a:t>
            </a:r>
            <a:r>
              <a:rPr lang="en-US" sz="2800" dirty="0" err="1"/>
              <a:t>BinaryExecNode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96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400" b="1" dirty="0" err="1" smtClean="0">
                <a:latin typeface="+mj-lt"/>
                <a:ea typeface="+mj-ea"/>
                <a:cs typeface="+mj-cs"/>
              </a:rPr>
              <a:t>CartesianProductExec</a:t>
            </a:r>
            <a:r>
              <a:rPr lang="en-US" altLang="ru-RU" sz="4400" b="1" dirty="0" smtClean="0">
                <a:latin typeface="+mj-lt"/>
                <a:ea typeface="+mj-ea"/>
                <a:cs typeface="+mj-cs"/>
              </a:rPr>
              <a:t>.</a:t>
            </a:r>
            <a:r>
              <a:rPr lang="en-US" altLang="ru-RU" sz="4400" b="1" dirty="0" err="1" smtClean="0">
                <a:latin typeface="+mj-lt"/>
                <a:ea typeface="+mj-ea"/>
                <a:cs typeface="+mj-cs"/>
              </a:rPr>
              <a:t>doExecute</a:t>
            </a:r>
            <a:r>
              <a:rPr lang="en-US" altLang="ru-RU" sz="4400" b="1" dirty="0" smtClean="0">
                <a:latin typeface="+mj-lt"/>
                <a:ea typeface="+mj-ea"/>
                <a:cs typeface="+mj-cs"/>
              </a:rPr>
              <a:t>(1)</a:t>
            </a:r>
            <a:endParaRPr lang="ru-RU" altLang="ru-RU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32367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numOutputRows</a:t>
            </a:r>
            <a:r>
              <a:rPr lang="en-US" sz="2400" dirty="0"/>
              <a:t> =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numOutputRows</a:t>
            </a:r>
            <a:r>
              <a:rPr lang="en-US" sz="2400" dirty="0"/>
              <a:t>")</a:t>
            </a:r>
          </a:p>
          <a:p>
            <a:endParaRPr lang="en-US" sz="2400" dirty="0"/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leftResults</a:t>
            </a:r>
            <a:r>
              <a:rPr lang="en-US" sz="2400" b="1" dirty="0"/>
              <a:t> = </a:t>
            </a:r>
            <a:r>
              <a:rPr lang="en-US" sz="2400" b="1" dirty="0" err="1"/>
              <a:t>left.execute</a:t>
            </a:r>
            <a:r>
              <a:rPr lang="en-US" sz="2400" b="1" dirty="0"/>
              <a:t>().</a:t>
            </a:r>
            <a:r>
              <a:rPr lang="en-US" sz="2400" b="1" dirty="0" err="1"/>
              <a:t>asInstanceOf</a:t>
            </a:r>
            <a:r>
              <a:rPr lang="en-US" sz="2400" b="1" dirty="0"/>
              <a:t>[RDD[</a:t>
            </a:r>
            <a:r>
              <a:rPr lang="en-US" sz="2400" b="1" dirty="0" err="1"/>
              <a:t>UnsafeRow</a:t>
            </a:r>
            <a:r>
              <a:rPr lang="en-US" sz="2400" b="1" dirty="0"/>
              <a:t>]]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rightResults</a:t>
            </a:r>
            <a:r>
              <a:rPr lang="en-US" sz="2400" b="1" dirty="0"/>
              <a:t> = </a:t>
            </a:r>
            <a:r>
              <a:rPr lang="en-US" sz="2400" b="1" dirty="0" err="1"/>
              <a:t>right.execute</a:t>
            </a:r>
            <a:r>
              <a:rPr lang="en-US" sz="2400" b="1" dirty="0"/>
              <a:t>().</a:t>
            </a:r>
            <a:r>
              <a:rPr lang="en-US" sz="2400" b="1" dirty="0" err="1"/>
              <a:t>asInstanceOf</a:t>
            </a:r>
            <a:r>
              <a:rPr lang="en-US" sz="2400" b="1" dirty="0"/>
              <a:t>[RDD[</a:t>
            </a:r>
            <a:r>
              <a:rPr lang="en-US" sz="2400" b="1" dirty="0" err="1"/>
              <a:t>UnsafeRow</a:t>
            </a:r>
            <a:r>
              <a:rPr lang="en-US" sz="2400" b="1" dirty="0"/>
              <a:t>]]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/>
              <a:t>pair</a:t>
            </a:r>
            <a:r>
              <a:rPr lang="en-US" sz="2400" dirty="0"/>
              <a:t> = new </a:t>
            </a:r>
            <a:r>
              <a:rPr lang="en-US" sz="2400" b="1" dirty="0" err="1"/>
              <a:t>UnsafeCartesianRDD</a:t>
            </a:r>
            <a:r>
              <a:rPr lang="en-US" sz="2400" dirty="0"/>
              <a:t>(</a:t>
            </a:r>
          </a:p>
          <a:p>
            <a:r>
              <a:rPr lang="en-US" sz="2400" dirty="0"/>
              <a:t>      </a:t>
            </a:r>
            <a:r>
              <a:rPr lang="en-US" sz="2400" b="1" dirty="0" err="1"/>
              <a:t>leftResults</a:t>
            </a:r>
            <a:r>
              <a:rPr lang="en-US" sz="2400" dirty="0"/>
              <a:t>,</a:t>
            </a:r>
          </a:p>
          <a:p>
            <a:r>
              <a:rPr lang="en-US" sz="2400" dirty="0"/>
              <a:t>      </a:t>
            </a:r>
            <a:r>
              <a:rPr lang="en-US" sz="2400" b="1" dirty="0" err="1"/>
              <a:t>rightResults</a:t>
            </a:r>
            <a:r>
              <a:rPr lang="en-US" sz="2400" dirty="0"/>
              <a:t>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right.output.size</a:t>
            </a:r>
            <a:r>
              <a:rPr lang="en-US" sz="2400" dirty="0"/>
              <a:t>,</a:t>
            </a:r>
          </a:p>
          <a:p>
            <a:r>
              <a:rPr lang="en-US" sz="2400" dirty="0"/>
              <a:t>      </a:t>
            </a:r>
            <a:r>
              <a:rPr lang="en-US" sz="2400" b="1" dirty="0" err="1"/>
              <a:t>sqlContext.conf.cartesianProductExecBufferInMemoryThreshold</a:t>
            </a:r>
            <a:r>
              <a:rPr lang="en-US" sz="2400" dirty="0"/>
              <a:t>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sqlContext.conf.cartesianProductExecBufferSpillThreshold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     </a:t>
            </a:r>
            <a:r>
              <a:rPr lang="en-US" sz="2400" dirty="0" smtClean="0"/>
              <a:t>…..</a:t>
            </a:r>
          </a:p>
          <a:p>
            <a:r>
              <a:rPr lang="en-US" sz="2400" dirty="0" smtClean="0"/>
              <a:t>PS</a:t>
            </a:r>
          </a:p>
          <a:p>
            <a:r>
              <a:rPr lang="en-US" sz="2400" dirty="0" smtClean="0"/>
              <a:t>You can tune </a:t>
            </a:r>
            <a:r>
              <a:rPr lang="en-US" sz="2400" b="1" dirty="0" err="1" smtClean="0"/>
              <a:t>cartesianProductExecBufferInMemoryThreshold</a:t>
            </a:r>
            <a:r>
              <a:rPr lang="en-US" sz="2400" b="1" dirty="0" smtClean="0"/>
              <a:t> if you are sure about OOM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3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53804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….</a:t>
            </a:r>
          </a:p>
          <a:p>
            <a:r>
              <a:rPr lang="en-US" sz="2400" b="1" dirty="0" err="1" smtClean="0"/>
              <a:t>pair</a:t>
            </a:r>
            <a:r>
              <a:rPr lang="en-US" sz="2400" dirty="0" err="1" smtClean="0"/>
              <a:t>.mapPartitionsWithIndexInternal</a:t>
            </a:r>
            <a:r>
              <a:rPr lang="en-US" sz="2400" dirty="0" smtClean="0"/>
              <a:t> </a:t>
            </a:r>
            <a:r>
              <a:rPr lang="en-US" sz="2400" dirty="0"/>
              <a:t>{ (index, </a:t>
            </a:r>
            <a:r>
              <a:rPr lang="en-US" sz="2400" b="1" dirty="0" err="1"/>
              <a:t>iter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joiner = </a:t>
            </a:r>
            <a:r>
              <a:rPr lang="en-US" sz="2400" dirty="0" err="1"/>
              <a:t>GenerateUnsafeRowJoiner.create</a:t>
            </a:r>
            <a:r>
              <a:rPr lang="en-US" sz="2400" dirty="0"/>
              <a:t>(</a:t>
            </a:r>
            <a:r>
              <a:rPr lang="en-US" sz="2400" dirty="0" err="1"/>
              <a:t>left.schema</a:t>
            </a:r>
            <a:r>
              <a:rPr lang="en-US" sz="2400" dirty="0"/>
              <a:t>, </a:t>
            </a:r>
            <a:r>
              <a:rPr lang="en-US" sz="2400" dirty="0" err="1"/>
              <a:t>right.schema</a:t>
            </a:r>
            <a:r>
              <a:rPr lang="en-US" sz="2400" dirty="0"/>
              <a:t>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filtered = </a:t>
            </a:r>
            <a:r>
              <a:rPr lang="en-US" sz="2400" b="1" dirty="0"/>
              <a:t>if (</a:t>
            </a:r>
            <a:r>
              <a:rPr lang="en-US" sz="2400" b="1" dirty="0" err="1"/>
              <a:t>condition.isDefined</a:t>
            </a:r>
            <a:r>
              <a:rPr lang="en-US" sz="2400" b="1" dirty="0"/>
              <a:t>)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boundCondition</a:t>
            </a:r>
            <a:r>
              <a:rPr lang="en-US" sz="2400" dirty="0"/>
              <a:t> = </a:t>
            </a:r>
            <a:r>
              <a:rPr lang="en-US" sz="2400" dirty="0" err="1"/>
              <a:t>newPredicate</a:t>
            </a:r>
            <a:r>
              <a:rPr lang="en-US" sz="2400" dirty="0"/>
              <a:t>(</a:t>
            </a:r>
            <a:r>
              <a:rPr lang="en-US" sz="2400" dirty="0" err="1"/>
              <a:t>condition.get</a:t>
            </a:r>
            <a:r>
              <a:rPr lang="en-US" sz="2400" dirty="0"/>
              <a:t>, </a:t>
            </a:r>
            <a:r>
              <a:rPr lang="en-US" sz="2400" dirty="0" err="1"/>
              <a:t>left.output</a:t>
            </a:r>
            <a:r>
              <a:rPr lang="en-US" sz="2400" dirty="0"/>
              <a:t> ++ </a:t>
            </a:r>
            <a:r>
              <a:rPr lang="en-US" sz="2400" dirty="0" err="1"/>
              <a:t>right.output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boundCondition.initialize</a:t>
            </a:r>
            <a:r>
              <a:rPr lang="en-US" sz="2400" dirty="0"/>
              <a:t>(index)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val</a:t>
            </a:r>
            <a:r>
              <a:rPr lang="en-US" sz="2400" dirty="0"/>
              <a:t> joined = new </a:t>
            </a:r>
            <a:r>
              <a:rPr lang="en-US" sz="2400" dirty="0" err="1"/>
              <a:t>JoinedRow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b="1" dirty="0" err="1"/>
              <a:t>iter.filter</a:t>
            </a:r>
            <a:r>
              <a:rPr lang="en-US" sz="2400" b="1" dirty="0"/>
              <a:t> { r =&gt;</a:t>
            </a:r>
          </a:p>
          <a:p>
            <a:r>
              <a:rPr lang="en-US" sz="2400" b="1" dirty="0"/>
              <a:t>          </a:t>
            </a:r>
            <a:r>
              <a:rPr lang="en-US" sz="2400" b="1" dirty="0" err="1"/>
              <a:t>boundCondition.eval</a:t>
            </a:r>
            <a:r>
              <a:rPr lang="en-US" sz="2400" b="1" dirty="0"/>
              <a:t>(joined(r._1, r._2))</a:t>
            </a:r>
          </a:p>
          <a:p>
            <a:r>
              <a:rPr lang="en-US" sz="2400" b="1" dirty="0"/>
              <a:t>        }</a:t>
            </a:r>
          </a:p>
          <a:p>
            <a:r>
              <a:rPr lang="en-US" sz="2400" dirty="0"/>
              <a:t>      } else {</a:t>
            </a:r>
          </a:p>
          <a:p>
            <a:r>
              <a:rPr lang="en-US" sz="2400" dirty="0"/>
              <a:t>        </a:t>
            </a:r>
            <a:r>
              <a:rPr lang="en-US" sz="2400" b="1" dirty="0" err="1"/>
              <a:t>iter</a:t>
            </a:r>
            <a:endParaRPr lang="en-US" sz="2400" b="1" dirty="0"/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filtered.map</a:t>
            </a:r>
            <a:r>
              <a:rPr lang="en-US" sz="2400" dirty="0"/>
              <a:t> { r =&gt;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numOutputRows</a:t>
            </a:r>
            <a:r>
              <a:rPr lang="en-US" sz="2400" dirty="0"/>
              <a:t> += 1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joiner.join</a:t>
            </a:r>
            <a:r>
              <a:rPr lang="en-US" sz="2400" dirty="0"/>
              <a:t>(r._1, r._2)</a:t>
            </a:r>
          </a:p>
          <a:p>
            <a:r>
              <a:rPr lang="en-US" sz="2400" dirty="0"/>
              <a:t>     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400" b="1" dirty="0" err="1" smtClean="0">
                <a:latin typeface="+mj-lt"/>
                <a:ea typeface="+mj-ea"/>
                <a:cs typeface="+mj-cs"/>
              </a:rPr>
              <a:t>CartesianProductExec</a:t>
            </a:r>
            <a:r>
              <a:rPr lang="en-US" altLang="ru-RU" sz="4400" b="1" dirty="0" smtClean="0">
                <a:latin typeface="+mj-lt"/>
                <a:ea typeface="+mj-ea"/>
                <a:cs typeface="+mj-cs"/>
              </a:rPr>
              <a:t>.</a:t>
            </a:r>
            <a:r>
              <a:rPr lang="en-US" altLang="ru-RU" sz="4400" b="1" dirty="0" err="1" smtClean="0">
                <a:latin typeface="+mj-lt"/>
                <a:ea typeface="+mj-ea"/>
                <a:cs typeface="+mj-cs"/>
              </a:rPr>
              <a:t>doExecute</a:t>
            </a:r>
            <a:r>
              <a:rPr lang="en-US" altLang="ru-RU" sz="4400" b="1" dirty="0" smtClean="0">
                <a:latin typeface="+mj-lt"/>
                <a:ea typeface="+mj-ea"/>
                <a:cs typeface="+mj-cs"/>
              </a:rPr>
              <a:t>(2)</a:t>
            </a:r>
            <a:endParaRPr lang="ru-RU" altLang="ru-RU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45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54608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override </a:t>
            </a:r>
            <a:r>
              <a:rPr lang="en-US" sz="2000" dirty="0" err="1"/>
              <a:t>def</a:t>
            </a:r>
            <a:r>
              <a:rPr lang="en-US" sz="2000" b="1" dirty="0"/>
              <a:t> compute(split: Partition, context: </a:t>
            </a:r>
            <a:r>
              <a:rPr lang="en-US" sz="2000" b="1" dirty="0" err="1"/>
              <a:t>TaskContext</a:t>
            </a:r>
            <a:r>
              <a:rPr lang="en-US" sz="2000" b="1" dirty="0"/>
              <a:t>): Iterator[(</a:t>
            </a:r>
            <a:r>
              <a:rPr lang="en-US" sz="2000" b="1" dirty="0" err="1"/>
              <a:t>UnsafeRow</a:t>
            </a:r>
            <a:r>
              <a:rPr lang="en-US" sz="2000" b="1" dirty="0"/>
              <a:t>, </a:t>
            </a:r>
            <a:r>
              <a:rPr lang="en-US" sz="2000" b="1" dirty="0" err="1"/>
              <a:t>UnsafeRow</a:t>
            </a:r>
            <a:r>
              <a:rPr lang="en-US" sz="2000" b="1" dirty="0"/>
              <a:t>)] </a:t>
            </a:r>
            <a:r>
              <a:rPr lang="en-US" sz="2000" dirty="0"/>
              <a:t>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rowArray</a:t>
            </a:r>
            <a:r>
              <a:rPr lang="en-US" sz="2000" dirty="0"/>
              <a:t> = new </a:t>
            </a:r>
            <a:r>
              <a:rPr lang="en-US" sz="2000" b="1" dirty="0" err="1"/>
              <a:t>ExternalAppendOnlyUnsafeRowArray</a:t>
            </a:r>
            <a:r>
              <a:rPr lang="en-US" sz="2000" dirty="0"/>
              <a:t>(</a:t>
            </a:r>
            <a:r>
              <a:rPr lang="en-US" sz="2000" dirty="0" err="1"/>
              <a:t>inMemoryBufferThreshold</a:t>
            </a:r>
            <a:r>
              <a:rPr lang="en-US" sz="2000" dirty="0"/>
              <a:t>, </a:t>
            </a:r>
            <a:r>
              <a:rPr lang="en-US" sz="2000" dirty="0" err="1"/>
              <a:t>spillThreshold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partition = </a:t>
            </a:r>
            <a:r>
              <a:rPr lang="en-US" sz="2000" dirty="0" err="1"/>
              <a:t>split.asInstanceOf</a:t>
            </a:r>
            <a:r>
              <a:rPr lang="en-US" sz="2000" dirty="0"/>
              <a:t>[</a:t>
            </a:r>
            <a:r>
              <a:rPr lang="en-US" sz="2000" dirty="0" err="1"/>
              <a:t>CartesianPartition</a:t>
            </a:r>
            <a:r>
              <a:rPr lang="en-US" sz="2000" dirty="0"/>
              <a:t>]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rdd2.iterator(partition.s2, context).</a:t>
            </a:r>
            <a:r>
              <a:rPr lang="en-US" sz="2000" b="1" dirty="0" err="1"/>
              <a:t>foreach</a:t>
            </a:r>
            <a:r>
              <a:rPr lang="en-US" sz="2000" b="1" dirty="0"/>
              <a:t>(</a:t>
            </a:r>
            <a:r>
              <a:rPr lang="en-US" sz="2000" b="1" dirty="0" err="1"/>
              <a:t>rowArray.add</a:t>
            </a:r>
            <a:r>
              <a:rPr lang="en-US" sz="2000" b="1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    // Create an iterator from </a:t>
            </a:r>
            <a:r>
              <a:rPr lang="en-US" sz="2000" dirty="0" err="1"/>
              <a:t>rowArray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createIter</a:t>
            </a:r>
            <a:r>
              <a:rPr lang="en-US" sz="2000" dirty="0"/>
              <a:t>(): Iterator[</a:t>
            </a:r>
            <a:r>
              <a:rPr lang="en-US" sz="2000" dirty="0" err="1"/>
              <a:t>UnsafeRow</a:t>
            </a:r>
            <a:r>
              <a:rPr lang="en-US" sz="2000" dirty="0"/>
              <a:t>] = </a:t>
            </a:r>
            <a:r>
              <a:rPr lang="en-US" sz="2000" dirty="0" err="1"/>
              <a:t>rowArray.generateIterator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b="1" dirty="0" err="1"/>
              <a:t>val</a:t>
            </a:r>
            <a:r>
              <a:rPr lang="en-US" sz="2000" b="1" dirty="0"/>
              <a:t> </a:t>
            </a:r>
            <a:r>
              <a:rPr lang="en-US" sz="2000" b="1" dirty="0" err="1"/>
              <a:t>resultIter</a:t>
            </a:r>
            <a:r>
              <a:rPr lang="en-US" sz="2000" b="1" dirty="0"/>
              <a:t> =</a:t>
            </a:r>
          </a:p>
          <a:p>
            <a:r>
              <a:rPr lang="en-US" sz="2000" b="1" dirty="0"/>
              <a:t>      for (x &lt;- rdd1.iterator(partition.s1, context);</a:t>
            </a:r>
          </a:p>
          <a:p>
            <a:r>
              <a:rPr lang="en-US" sz="2000" b="1" dirty="0"/>
              <a:t>           y &lt;- </a:t>
            </a:r>
            <a:r>
              <a:rPr lang="en-US" sz="2000" b="1" dirty="0" err="1"/>
              <a:t>createIter</a:t>
            </a:r>
            <a:r>
              <a:rPr lang="en-US" sz="2000" b="1" dirty="0"/>
              <a:t>()) yield (x, y)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CompletionIterator</a:t>
            </a:r>
            <a:r>
              <a:rPr lang="en-US" sz="2000" dirty="0"/>
              <a:t>[(</a:t>
            </a:r>
            <a:r>
              <a:rPr lang="en-US" sz="2000" dirty="0" err="1"/>
              <a:t>UnsafeRow</a:t>
            </a:r>
            <a:r>
              <a:rPr lang="en-US" sz="2000" dirty="0"/>
              <a:t>, </a:t>
            </a:r>
            <a:r>
              <a:rPr lang="en-US" sz="2000" dirty="0" err="1"/>
              <a:t>UnsafeRow</a:t>
            </a:r>
            <a:r>
              <a:rPr lang="en-US" sz="2000" dirty="0"/>
              <a:t>), Iterator[(</a:t>
            </a:r>
            <a:r>
              <a:rPr lang="en-US" sz="2000" dirty="0" err="1"/>
              <a:t>UnsafeRow</a:t>
            </a:r>
            <a:r>
              <a:rPr lang="en-US" sz="2000" dirty="0"/>
              <a:t>, </a:t>
            </a:r>
            <a:r>
              <a:rPr lang="en-US" sz="2000" dirty="0" err="1"/>
              <a:t>UnsafeRow</a:t>
            </a:r>
            <a:r>
              <a:rPr lang="en-US" sz="2000" dirty="0"/>
              <a:t>)]](</a:t>
            </a:r>
          </a:p>
          <a:p>
            <a:r>
              <a:rPr lang="en-US" sz="2000" dirty="0"/>
              <a:t>      </a:t>
            </a:r>
            <a:r>
              <a:rPr lang="en-US" sz="2000" b="1" dirty="0" err="1"/>
              <a:t>resultIter</a:t>
            </a:r>
            <a:r>
              <a:rPr lang="en-US" sz="2000" dirty="0"/>
              <a:t>, </a:t>
            </a:r>
            <a:r>
              <a:rPr lang="en-US" sz="2000" dirty="0" err="1"/>
              <a:t>rowArray.clear</a:t>
            </a:r>
            <a:r>
              <a:rPr lang="en-US" sz="2000" dirty="0"/>
              <a:t>())</a:t>
            </a:r>
          </a:p>
          <a:p>
            <a:r>
              <a:rPr lang="en-US" sz="2000" dirty="0"/>
              <a:t>  }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368" y="85497"/>
            <a:ext cx="121192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latin typeface="+mj-lt"/>
                <a:ea typeface="+mj-ea"/>
                <a:cs typeface="+mj-cs"/>
              </a:rPr>
              <a:t>UnsafeCartesianRDD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extends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CartesianRDD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endParaRPr lang="ru-RU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7728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 An </a:t>
            </a:r>
            <a:r>
              <a:rPr lang="en-US" sz="2400" i="1" dirty="0"/>
              <a:t>optimized </a:t>
            </a:r>
            <a:r>
              <a:rPr lang="en-US" sz="2400" i="1" dirty="0" err="1"/>
              <a:t>CartesianRDD</a:t>
            </a:r>
            <a:r>
              <a:rPr lang="en-US" sz="2400" i="1" dirty="0"/>
              <a:t> for </a:t>
            </a:r>
            <a:r>
              <a:rPr lang="en-US" sz="2400" i="1" dirty="0" err="1"/>
              <a:t>UnsafeRow</a:t>
            </a:r>
            <a:r>
              <a:rPr lang="en-US" sz="2400" i="1" dirty="0"/>
              <a:t>, </a:t>
            </a:r>
            <a:r>
              <a:rPr lang="en-US" sz="2400" b="1" i="1" dirty="0"/>
              <a:t>which will cache the rows from second child RDD</a:t>
            </a:r>
            <a:r>
              <a:rPr lang="en-US" sz="2400" i="1" dirty="0" smtClean="0"/>
              <a:t>,  </a:t>
            </a:r>
            <a:r>
              <a:rPr lang="en-US" sz="2400" i="1" dirty="0"/>
              <a:t>will be </a:t>
            </a:r>
            <a:r>
              <a:rPr lang="en-US" sz="2400" b="1" i="1" dirty="0"/>
              <a:t>much faster than building the right partition for every row in left RDD</a:t>
            </a:r>
            <a:r>
              <a:rPr lang="en-US" sz="2400" i="1" dirty="0"/>
              <a:t>, it </a:t>
            </a:r>
            <a:r>
              <a:rPr lang="en-US" sz="2400" i="1" dirty="0" smtClean="0"/>
              <a:t>also materialize </a:t>
            </a:r>
            <a:r>
              <a:rPr lang="en-US" sz="2400" i="1" dirty="0"/>
              <a:t>the right RDD (in case of the right RDD is nondeterministic).</a:t>
            </a:r>
          </a:p>
          <a:p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10662</TotalTime>
  <Words>926</Words>
  <Application>Microsoft Office PowerPoint</Application>
  <PresentationFormat>Широкоэкранный</PresentationFormat>
  <Paragraphs>172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Тема Office</vt:lpstr>
      <vt:lpstr>Spark “join”  deep dive Part2 </vt:lpstr>
      <vt:lpstr>Презентация PowerPoint</vt:lpstr>
      <vt:lpstr>DAG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UnsafeCartesianRDD vs CartesianRDD</vt:lpstr>
      <vt:lpstr>Презентация PowerPoint</vt:lpstr>
      <vt:lpstr>Class ExternalAppendOnlyUnsafeRowArray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572</cp:revision>
  <dcterms:created xsi:type="dcterms:W3CDTF">2020-03-23T13:46:09Z</dcterms:created>
  <dcterms:modified xsi:type="dcterms:W3CDTF">2020-09-13T06:40:44Z</dcterms:modified>
</cp:coreProperties>
</file>