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2" r:id="rId3"/>
    <p:sldId id="260" r:id="rId4"/>
    <p:sldId id="281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85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1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8654"/>
            <a:ext cx="9144000" cy="3707843"/>
          </a:xfrm>
        </p:spPr>
        <p:txBody>
          <a:bodyPr>
            <a:normAutofit/>
          </a:bodyPr>
          <a:lstStyle/>
          <a:p>
            <a:r>
              <a:rPr lang="en-US" dirty="0" smtClean="0"/>
              <a:t>Apache Spark </a:t>
            </a:r>
            <a:br>
              <a:rPr lang="en-US" dirty="0" smtClean="0"/>
            </a:br>
            <a:r>
              <a:rPr lang="en-US" b="1" dirty="0" smtClean="0"/>
              <a:t>Custom </a:t>
            </a:r>
            <a:r>
              <a:rPr lang="en-US" b="1" dirty="0"/>
              <a:t>Stream </a:t>
            </a:r>
            <a:r>
              <a:rPr lang="en-US" b="1" dirty="0" smtClean="0"/>
              <a:t>Sources V2</a:t>
            </a:r>
            <a:r>
              <a:rPr lang="ru-RU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May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967" y="3105835"/>
            <a:ext cx="1199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class </a:t>
            </a:r>
            <a:r>
              <a:rPr lang="en-US" dirty="0" err="1"/>
              <a:t>ConstStreamMicroBatchStreamInputPartition</a:t>
            </a:r>
            <a:r>
              <a:rPr lang="en-US" dirty="0"/>
              <a:t> (</a:t>
            </a:r>
            <a:r>
              <a:rPr lang="en-US" dirty="0" err="1"/>
              <a:t>partitionId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) extends </a:t>
            </a:r>
            <a:r>
              <a:rPr lang="en-US" dirty="0" err="1"/>
              <a:t>InputPartition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43841"/>
            <a:ext cx="1219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ConstStreamMicroBatchPartitionReader</a:t>
            </a:r>
            <a:r>
              <a:rPr lang="en-US" dirty="0"/>
              <a:t>  extends </a:t>
            </a:r>
            <a:r>
              <a:rPr lang="en-US" b="1" dirty="0" err="1"/>
              <a:t>PartitionReader</a:t>
            </a:r>
            <a:r>
              <a:rPr lang="en-US" b="1" dirty="0"/>
              <a:t>[</a:t>
            </a:r>
            <a:r>
              <a:rPr lang="en-US" b="1" dirty="0" err="1"/>
              <a:t>InternalRow</a:t>
            </a:r>
            <a:r>
              <a:rPr lang="en-US" dirty="0"/>
              <a:t>]{</a:t>
            </a:r>
          </a:p>
          <a:p>
            <a:r>
              <a:rPr lang="en-US" dirty="0"/>
              <a:t>  private </a:t>
            </a:r>
            <a:r>
              <a:rPr lang="en-US" dirty="0" err="1"/>
              <a:t>var</a:t>
            </a:r>
            <a:r>
              <a:rPr lang="en-US" dirty="0"/>
              <a:t> count: Long = 0</a:t>
            </a:r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next(): Boolean = {</a:t>
            </a:r>
          </a:p>
          <a:p>
            <a:r>
              <a:rPr lang="en-US" dirty="0"/>
              <a:t>    count +=1</a:t>
            </a:r>
          </a:p>
          <a:p>
            <a:r>
              <a:rPr lang="en-US" dirty="0"/>
              <a:t>    count &lt; 10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get(): </a:t>
            </a:r>
            <a:r>
              <a:rPr lang="en-US" dirty="0" err="1"/>
              <a:t>InternalRow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 err="1"/>
              <a:t>InternalRow</a:t>
            </a:r>
            <a:r>
              <a:rPr lang="en-US" dirty="0"/>
              <a:t>(1L, 1L)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close(): Unit = {}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2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8668" y="71952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Batch: 1</a:t>
            </a:r>
          </a:p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|value| </a:t>
            </a:r>
            <a:r>
              <a:rPr lang="en-US" dirty="0" err="1"/>
              <a:t>ts</a:t>
            </a:r>
            <a:r>
              <a:rPr lang="en-US" dirty="0"/>
              <a:t>|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    1|  1|</a:t>
            </a:r>
          </a:p>
          <a:p>
            <a:r>
              <a:rPr lang="en-US" dirty="0"/>
              <a:t>|    2|  2|</a:t>
            </a:r>
          </a:p>
          <a:p>
            <a:r>
              <a:rPr lang="en-US" dirty="0"/>
              <a:t>+-----+---+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08668" y="36313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Batch</a:t>
            </a:r>
            <a:r>
              <a:rPr lang="ru-RU" dirty="0"/>
              <a:t>: 4</a:t>
            </a:r>
          </a:p>
          <a:p>
            <a:r>
              <a:rPr lang="ru-RU" dirty="0"/>
              <a:t>-------------------------------------------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</a:t>
            </a:r>
            <a:r>
              <a:rPr lang="ru-RU" dirty="0" err="1"/>
              <a:t>value</a:t>
            </a:r>
            <a:r>
              <a:rPr lang="ru-RU" dirty="0"/>
              <a:t>| </a:t>
            </a:r>
            <a:r>
              <a:rPr lang="ru-RU" dirty="0" err="1"/>
              <a:t>ts</a:t>
            </a:r>
            <a:r>
              <a:rPr lang="ru-RU" dirty="0"/>
              <a:t>|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    1|  1|</a:t>
            </a:r>
          </a:p>
          <a:p>
            <a:r>
              <a:rPr lang="ru-RU" dirty="0"/>
              <a:t>|    2|  2|</a:t>
            </a:r>
          </a:p>
          <a:p>
            <a:r>
              <a:rPr lang="ru-RU" dirty="0"/>
              <a:t>+-----+---+</a:t>
            </a:r>
          </a:p>
        </p:txBody>
      </p:sp>
    </p:spTree>
    <p:extLst>
      <p:ext uri="{BB962C8B-B14F-4D97-AF65-F5344CB8AC3E}">
        <p14:creationId xmlns:p14="http://schemas.microsoft.com/office/powerpoint/2010/main" val="39126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SimpleTableProvider</a:t>
            </a:r>
            <a:r>
              <a:rPr lang="en-US" dirty="0" smtClean="0"/>
              <a:t>, </a:t>
            </a:r>
            <a:r>
              <a:rPr lang="en-US" dirty="0" err="1" smtClean="0"/>
              <a:t>DataSourceRegister</a:t>
            </a:r>
            <a:endParaRPr lang="ru-RU" dirty="0" smtClean="0"/>
          </a:p>
          <a:p>
            <a:r>
              <a:rPr lang="en-US" dirty="0" smtClean="0"/>
              <a:t>Table, </a:t>
            </a:r>
            <a:r>
              <a:rPr lang="en-US" dirty="0" err="1" smtClean="0"/>
              <a:t>SupportsRead</a:t>
            </a:r>
            <a:endParaRPr lang="en-US" dirty="0" smtClean="0"/>
          </a:p>
          <a:p>
            <a:r>
              <a:rPr lang="en-US" dirty="0" err="1" smtClean="0"/>
              <a:t>ScanBuilder</a:t>
            </a:r>
            <a:endParaRPr lang="en-US" dirty="0"/>
          </a:p>
          <a:p>
            <a:r>
              <a:rPr lang="en-US" dirty="0" err="1" smtClean="0"/>
              <a:t>MicroBatchStream</a:t>
            </a:r>
            <a:endParaRPr lang="en-US" dirty="0" smtClean="0"/>
          </a:p>
          <a:p>
            <a:r>
              <a:rPr lang="en-US" dirty="0" err="1"/>
              <a:t>PartitionReader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1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SimpleTableProvider</a:t>
            </a:r>
            <a:r>
              <a:rPr lang="en-US" dirty="0" smtClean="0"/>
              <a:t>, </a:t>
            </a:r>
            <a:r>
              <a:rPr lang="en-US" dirty="0" err="1" smtClean="0"/>
              <a:t>DataSourceRegister</a:t>
            </a:r>
            <a:endParaRPr lang="ru-RU" dirty="0" smtClean="0"/>
          </a:p>
          <a:p>
            <a:r>
              <a:rPr lang="en-US" dirty="0" smtClean="0"/>
              <a:t>Table, </a:t>
            </a:r>
            <a:r>
              <a:rPr lang="en-US" dirty="0" err="1" smtClean="0"/>
              <a:t>SupportsRead</a:t>
            </a:r>
            <a:endParaRPr lang="en-US" dirty="0" smtClean="0"/>
          </a:p>
          <a:p>
            <a:r>
              <a:rPr lang="en-US" dirty="0" err="1" smtClean="0"/>
              <a:t>ScanBuilder</a:t>
            </a:r>
            <a:endParaRPr lang="en-US" dirty="0"/>
          </a:p>
          <a:p>
            <a:r>
              <a:rPr lang="en-US" dirty="0" err="1" smtClean="0"/>
              <a:t>MicroBatchStream</a:t>
            </a:r>
            <a:endParaRPr lang="en-US" dirty="0" smtClean="0"/>
          </a:p>
          <a:p>
            <a:r>
              <a:rPr lang="en-US" dirty="0" err="1"/>
              <a:t>PartitionReader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6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92276" y="340256"/>
            <a:ext cx="84902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Lets implement simple stream source</a:t>
            </a:r>
          </a:p>
          <a:p>
            <a:pPr algn="ctr"/>
            <a:r>
              <a:rPr lang="en-US" sz="4400" b="1" dirty="0">
                <a:latin typeface="+mj-lt"/>
                <a:ea typeface="+mj-ea"/>
                <a:cs typeface="+mj-cs"/>
              </a:rPr>
              <a:t>w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hich emits random integers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71896" y="2128468"/>
            <a:ext cx="729510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park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.</a:t>
            </a:r>
            <a:r>
              <a:rPr lang="en-US" sz="2800" dirty="0" err="1"/>
              <a:t>readStream</a:t>
            </a:r>
            <a:endParaRPr lang="en-US" sz="2800" dirty="0"/>
          </a:p>
          <a:p>
            <a:r>
              <a:rPr lang="en-US" sz="2800" dirty="0"/>
              <a:t>   .</a:t>
            </a:r>
            <a:r>
              <a:rPr lang="en-US" sz="2800" b="1" dirty="0"/>
              <a:t>format("</a:t>
            </a:r>
            <a:r>
              <a:rPr lang="en-US" sz="2800" b="1" dirty="0" smtClean="0"/>
              <a:t>streams2.ConstStreamSource</a:t>
            </a:r>
            <a:r>
              <a:rPr lang="en-US" sz="2800" b="1" dirty="0"/>
              <a:t>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/>
              <a:t>load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writeStream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outputMode</a:t>
            </a:r>
            <a:r>
              <a:rPr lang="en-US" sz="2800" dirty="0"/>
              <a:t>("append")</a:t>
            </a:r>
          </a:p>
          <a:p>
            <a:r>
              <a:rPr lang="en-US" sz="2800" dirty="0"/>
              <a:t>   </a:t>
            </a:r>
            <a:r>
              <a:rPr lang="en-US" sz="2800" b="1" dirty="0" smtClean="0"/>
              <a:t>.</a:t>
            </a:r>
            <a:r>
              <a:rPr lang="en-US" sz="2800" b="1" dirty="0"/>
              <a:t>format("console</a:t>
            </a:r>
            <a:r>
              <a:rPr lang="en-US" sz="2800" b="1" dirty="0" smtClean="0"/>
              <a:t>")</a:t>
            </a:r>
          </a:p>
          <a:p>
            <a:r>
              <a:rPr lang="en-US" sz="2800" b="1" dirty="0" smtClean="0"/>
              <a:t>   .</a:t>
            </a:r>
            <a:r>
              <a:rPr lang="en-US" sz="2800" b="1" dirty="0"/>
              <a:t>trigger(</a:t>
            </a:r>
            <a:r>
              <a:rPr lang="en-US" sz="2800" b="1" dirty="0" err="1"/>
              <a:t>ProcessingTimeTrigger</a:t>
            </a:r>
            <a:r>
              <a:rPr lang="en-US" sz="2800" b="1" dirty="0"/>
              <a:t>(10000))</a:t>
            </a:r>
          </a:p>
          <a:p>
            <a:r>
              <a:rPr lang="en-US" sz="2800" dirty="0" smtClean="0"/>
              <a:t>   .</a:t>
            </a:r>
            <a:r>
              <a:rPr lang="en-US" sz="2800" dirty="0"/>
              <a:t>start("c:\\tmp\\output")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awaitTermination</a:t>
            </a:r>
            <a:r>
              <a:rPr lang="en-US" sz="2800" dirty="0"/>
              <a:t>()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8668" y="71952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Batch: 1</a:t>
            </a:r>
          </a:p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|value| </a:t>
            </a:r>
            <a:r>
              <a:rPr lang="en-US" dirty="0" err="1"/>
              <a:t>ts</a:t>
            </a:r>
            <a:r>
              <a:rPr lang="en-US" dirty="0"/>
              <a:t>|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    1|  1|</a:t>
            </a:r>
          </a:p>
          <a:p>
            <a:r>
              <a:rPr lang="en-US" dirty="0"/>
              <a:t>|    2|  2|</a:t>
            </a:r>
          </a:p>
          <a:p>
            <a:r>
              <a:rPr lang="en-US" dirty="0"/>
              <a:t>+-----+---+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08668" y="36313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Batch</a:t>
            </a:r>
            <a:r>
              <a:rPr lang="ru-RU" dirty="0"/>
              <a:t>: 4</a:t>
            </a:r>
          </a:p>
          <a:p>
            <a:r>
              <a:rPr lang="ru-RU" dirty="0"/>
              <a:t>-------------------------------------------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</a:t>
            </a:r>
            <a:r>
              <a:rPr lang="ru-RU" dirty="0" err="1"/>
              <a:t>value</a:t>
            </a:r>
            <a:r>
              <a:rPr lang="ru-RU" dirty="0"/>
              <a:t>| </a:t>
            </a:r>
            <a:r>
              <a:rPr lang="ru-RU" dirty="0" err="1"/>
              <a:t>ts</a:t>
            </a:r>
            <a:r>
              <a:rPr lang="ru-RU" dirty="0"/>
              <a:t>|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    1|  1|</a:t>
            </a:r>
          </a:p>
          <a:p>
            <a:r>
              <a:rPr lang="ru-RU" dirty="0"/>
              <a:t>|    2|  2|</a:t>
            </a:r>
          </a:p>
          <a:p>
            <a:r>
              <a:rPr lang="ru-RU" dirty="0"/>
              <a:t>+-----+---+</a:t>
            </a:r>
          </a:p>
        </p:txBody>
      </p:sp>
    </p:spTree>
    <p:extLst>
      <p:ext uri="{BB962C8B-B14F-4D97-AF65-F5344CB8AC3E}">
        <p14:creationId xmlns:p14="http://schemas.microsoft.com/office/powerpoint/2010/main" val="20098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" y="307361"/>
            <a:ext cx="121920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ConstDataSource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919" y="2551837"/>
            <a:ext cx="120010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class </a:t>
            </a:r>
            <a:r>
              <a:rPr lang="en-US" sz="3200" dirty="0" err="1"/>
              <a:t>ConstDataSource</a:t>
            </a:r>
            <a:r>
              <a:rPr lang="en-US" sz="3200" dirty="0"/>
              <a:t> </a:t>
            </a:r>
            <a:r>
              <a:rPr lang="en-US" sz="3200" b="1" dirty="0"/>
              <a:t>extends </a:t>
            </a:r>
            <a:r>
              <a:rPr lang="en-US" sz="3200" b="1" dirty="0" err="1"/>
              <a:t>SimpleTableProvider</a:t>
            </a:r>
            <a:r>
              <a:rPr lang="en-US" sz="3200" dirty="0"/>
              <a:t>  {</a:t>
            </a:r>
          </a:p>
          <a:p>
            <a:r>
              <a:rPr lang="en-US" sz="3200" dirty="0"/>
              <a:t>  override </a:t>
            </a:r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getTable</a:t>
            </a:r>
            <a:r>
              <a:rPr lang="en-US" sz="3200" dirty="0"/>
              <a:t>(options: </a:t>
            </a:r>
            <a:r>
              <a:rPr lang="en-US" sz="3200" dirty="0" err="1"/>
              <a:t>CaseInsensitiveStringMap</a:t>
            </a:r>
            <a:r>
              <a:rPr lang="en-US" sz="3200" dirty="0"/>
              <a:t>): Table = {</a:t>
            </a:r>
          </a:p>
          <a:p>
            <a:r>
              <a:rPr lang="en-US" sz="3200" dirty="0"/>
              <a:t>    new </a:t>
            </a:r>
            <a:r>
              <a:rPr lang="en-US" sz="3200" dirty="0" err="1"/>
              <a:t>ConstStreamTable</a:t>
            </a:r>
            <a:r>
              <a:rPr lang="en-US" sz="3200" dirty="0"/>
              <a:t>()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}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473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8234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 A simple version of `</a:t>
            </a:r>
            <a:r>
              <a:rPr lang="en-US" dirty="0" err="1"/>
              <a:t>TableProvider</a:t>
            </a:r>
            <a:r>
              <a:rPr lang="en-US" dirty="0"/>
              <a:t>` which doesn't support specified table schema/partitioning</a:t>
            </a:r>
          </a:p>
          <a:p>
            <a:r>
              <a:rPr lang="en-US" dirty="0"/>
              <a:t>// and treats table properties case-insensitively. This is private and only used in </a:t>
            </a:r>
            <a:r>
              <a:rPr lang="en-US" dirty="0" err="1"/>
              <a:t>builtin</a:t>
            </a:r>
            <a:r>
              <a:rPr lang="en-US" dirty="0"/>
              <a:t> sources.</a:t>
            </a:r>
          </a:p>
          <a:p>
            <a:r>
              <a:rPr lang="en-US" dirty="0"/>
              <a:t>trait </a:t>
            </a:r>
            <a:r>
              <a:rPr lang="en-US" b="1" dirty="0" err="1"/>
              <a:t>SimpleTableProvider</a:t>
            </a:r>
            <a:r>
              <a:rPr lang="en-US" dirty="0"/>
              <a:t> extends </a:t>
            </a:r>
            <a:r>
              <a:rPr lang="en-US" b="1" dirty="0" err="1"/>
              <a:t>TableProvider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getTable</a:t>
            </a:r>
            <a:r>
              <a:rPr lang="en-US" b="1" dirty="0"/>
              <a:t>(options: </a:t>
            </a:r>
            <a:r>
              <a:rPr lang="en-US" b="1" dirty="0" err="1"/>
              <a:t>CaseInsensitiveStringMap</a:t>
            </a:r>
            <a:r>
              <a:rPr lang="en-US" b="1" dirty="0"/>
              <a:t>): Table</a:t>
            </a:r>
          </a:p>
          <a:p>
            <a:endParaRPr lang="en-US" dirty="0"/>
          </a:p>
          <a:p>
            <a:r>
              <a:rPr lang="en-US" dirty="0"/>
              <a:t>  private[this]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loadedTable</a:t>
            </a:r>
            <a:r>
              <a:rPr lang="en-US" dirty="0"/>
              <a:t>: Table = _</a:t>
            </a:r>
          </a:p>
          <a:p>
            <a:r>
              <a:rPr lang="en-US" b="1" dirty="0"/>
              <a:t>  private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getOrLoadTable</a:t>
            </a:r>
            <a:r>
              <a:rPr lang="en-US" b="1" dirty="0"/>
              <a:t>(options: </a:t>
            </a:r>
            <a:r>
              <a:rPr lang="en-US" b="1" dirty="0" err="1"/>
              <a:t>CaseInsensitiveStringMap</a:t>
            </a:r>
            <a:r>
              <a:rPr lang="en-US" b="1" dirty="0"/>
              <a:t>): Table = {</a:t>
            </a:r>
          </a:p>
          <a:p>
            <a:r>
              <a:rPr lang="en-US" b="1" dirty="0"/>
              <a:t>    if (</a:t>
            </a:r>
            <a:r>
              <a:rPr lang="en-US" b="1" dirty="0" err="1"/>
              <a:t>loadedTable</a:t>
            </a:r>
            <a:r>
              <a:rPr lang="en-US" b="1" dirty="0"/>
              <a:t> == null) </a:t>
            </a:r>
            <a:r>
              <a:rPr lang="en-US" b="1" dirty="0" err="1"/>
              <a:t>loadedTable</a:t>
            </a:r>
            <a:r>
              <a:rPr lang="en-US" b="1" dirty="0"/>
              <a:t> = </a:t>
            </a:r>
            <a:r>
              <a:rPr lang="en-US" b="1" dirty="0" err="1"/>
              <a:t>getTable</a:t>
            </a:r>
            <a:r>
              <a:rPr lang="en-US" b="1" dirty="0"/>
              <a:t>(options)</a:t>
            </a:r>
          </a:p>
          <a:p>
            <a:r>
              <a:rPr lang="en-US" b="1" dirty="0"/>
              <a:t>    </a:t>
            </a:r>
            <a:r>
              <a:rPr lang="en-US" b="1" dirty="0" err="1"/>
              <a:t>loadedTable</a:t>
            </a:r>
            <a:endParaRPr lang="en-US" b="1" dirty="0"/>
          </a:p>
          <a:p>
            <a:r>
              <a:rPr lang="en-US" b="1" dirty="0"/>
              <a:t>  }</a:t>
            </a:r>
          </a:p>
          <a:p>
            <a:endParaRPr lang="en-US" dirty="0"/>
          </a:p>
          <a:p>
            <a:r>
              <a:rPr lang="en-US" b="1" dirty="0"/>
              <a:t>  override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inferSchema</a:t>
            </a:r>
            <a:r>
              <a:rPr lang="en-US" b="1" dirty="0"/>
              <a:t>(options: </a:t>
            </a:r>
            <a:r>
              <a:rPr lang="en-US" b="1" dirty="0" err="1"/>
              <a:t>CaseInsensitiveStringMap</a:t>
            </a:r>
            <a:r>
              <a:rPr lang="en-US" b="1" dirty="0"/>
              <a:t>): </a:t>
            </a:r>
            <a:r>
              <a:rPr lang="en-US" b="1" dirty="0" err="1"/>
              <a:t>StructType</a:t>
            </a:r>
            <a:r>
              <a:rPr lang="en-US" b="1" dirty="0"/>
              <a:t> = {</a:t>
            </a:r>
          </a:p>
          <a:p>
            <a:r>
              <a:rPr lang="en-US" b="1" dirty="0"/>
              <a:t>    </a:t>
            </a:r>
            <a:r>
              <a:rPr lang="en-US" b="1" dirty="0" err="1"/>
              <a:t>getOrLoadTable</a:t>
            </a:r>
            <a:r>
              <a:rPr lang="en-US" b="1" dirty="0"/>
              <a:t>(options).schema()</a:t>
            </a:r>
          </a:p>
          <a:p>
            <a:r>
              <a:rPr lang="en-US" b="1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getTable</a:t>
            </a:r>
            <a:r>
              <a:rPr lang="en-US" dirty="0"/>
              <a:t>(</a:t>
            </a:r>
          </a:p>
          <a:p>
            <a:r>
              <a:rPr lang="en-US" dirty="0"/>
              <a:t>      schema: </a:t>
            </a:r>
            <a:r>
              <a:rPr lang="en-US" dirty="0" err="1"/>
              <a:t>StructType</a:t>
            </a:r>
            <a:r>
              <a:rPr lang="en-US" dirty="0"/>
              <a:t>,</a:t>
            </a:r>
          </a:p>
          <a:p>
            <a:r>
              <a:rPr lang="en-US" dirty="0"/>
              <a:t>      partitioning: Array[Transform],</a:t>
            </a:r>
          </a:p>
          <a:p>
            <a:r>
              <a:rPr lang="en-US" dirty="0"/>
              <a:t>      properties: </a:t>
            </a:r>
            <a:r>
              <a:rPr lang="en-US" dirty="0" err="1"/>
              <a:t>util.Map</a:t>
            </a:r>
            <a:r>
              <a:rPr lang="en-US" dirty="0"/>
              <a:t>[String, String]): Table = {</a:t>
            </a:r>
          </a:p>
          <a:p>
            <a:r>
              <a:rPr lang="en-US" dirty="0"/>
              <a:t>    assert(</a:t>
            </a:r>
            <a:r>
              <a:rPr lang="en-US" dirty="0" err="1"/>
              <a:t>partitioning.isEmpty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getOrLoadTable</a:t>
            </a:r>
            <a:r>
              <a:rPr lang="en-US" dirty="0"/>
              <a:t>(new </a:t>
            </a:r>
            <a:r>
              <a:rPr lang="en-US" dirty="0" err="1"/>
              <a:t>CaseInsensitiveStringMap</a:t>
            </a:r>
            <a:r>
              <a:rPr lang="en-US" dirty="0"/>
              <a:t>(properties))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3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75911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b="1" dirty="0" err="1"/>
              <a:t>ConstStreamTable</a:t>
            </a:r>
            <a:r>
              <a:rPr lang="en-US" sz="2000" dirty="0"/>
              <a:t>  extends </a:t>
            </a:r>
            <a:r>
              <a:rPr lang="en-US" sz="2000" b="1" dirty="0"/>
              <a:t>Table</a:t>
            </a:r>
            <a:r>
              <a:rPr lang="en-US" sz="2000" dirty="0"/>
              <a:t> with </a:t>
            </a:r>
            <a:r>
              <a:rPr lang="en-US" sz="2000" b="1" dirty="0" err="1"/>
              <a:t>SupportsRead</a:t>
            </a:r>
            <a:r>
              <a:rPr lang="en-US" sz="2000" dirty="0"/>
              <a:t> {</a:t>
            </a:r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name(): String = ???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b="1" dirty="0"/>
              <a:t>override </a:t>
            </a:r>
            <a:r>
              <a:rPr lang="en-US" sz="2000" b="1" dirty="0" err="1"/>
              <a:t>def</a:t>
            </a:r>
            <a:r>
              <a:rPr lang="en-US" sz="2000" b="1" dirty="0"/>
              <a:t> schema(): </a:t>
            </a:r>
            <a:r>
              <a:rPr lang="en-US" sz="2000" b="1" dirty="0" err="1"/>
              <a:t>StructType</a:t>
            </a:r>
            <a:r>
              <a:rPr lang="en-US" sz="2000" b="1" dirty="0"/>
              <a:t> = </a:t>
            </a:r>
            <a:r>
              <a:rPr lang="en-US" sz="2000" b="1" dirty="0" err="1"/>
              <a:t>ConstStreamTable.SCHEMA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newScanBuilder</a:t>
            </a:r>
            <a:r>
              <a:rPr lang="en-US" sz="2000" dirty="0"/>
              <a:t>(options: </a:t>
            </a:r>
            <a:r>
              <a:rPr lang="en-US" sz="2000" dirty="0" err="1"/>
              <a:t>CaseInsensitiveStringMap</a:t>
            </a:r>
            <a:r>
              <a:rPr lang="en-US" sz="2000" dirty="0"/>
              <a:t>): </a:t>
            </a:r>
            <a:r>
              <a:rPr lang="en-US" sz="2000" dirty="0" err="1"/>
              <a:t>ScanBuilder</a:t>
            </a:r>
            <a:r>
              <a:rPr lang="en-US" sz="2000" dirty="0"/>
              <a:t> = () =&gt; new Scan {</a:t>
            </a:r>
          </a:p>
          <a:p>
            <a:r>
              <a:rPr lang="en-US" sz="2000" dirty="0"/>
              <a:t>  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readSchema</a:t>
            </a:r>
            <a:r>
              <a:rPr lang="en-US" sz="2000" dirty="0"/>
              <a:t>(): </a:t>
            </a:r>
            <a:r>
              <a:rPr lang="en-US" sz="2000" dirty="0" err="1"/>
              <a:t>StructType</a:t>
            </a:r>
            <a:r>
              <a:rPr lang="en-US" sz="2000" dirty="0"/>
              <a:t> = </a:t>
            </a:r>
            <a:r>
              <a:rPr lang="en-US" sz="2000" dirty="0" err="1"/>
              <a:t>ConstStreamTable.SCHEMA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    override </a:t>
            </a: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toMicroBatchStream</a:t>
            </a:r>
            <a:r>
              <a:rPr lang="en-US" sz="2000" b="1" dirty="0"/>
              <a:t>(</a:t>
            </a:r>
            <a:r>
              <a:rPr lang="en-US" sz="2000" b="1" dirty="0" err="1"/>
              <a:t>checkpointLocation</a:t>
            </a:r>
            <a:r>
              <a:rPr lang="en-US" sz="2000" b="1" dirty="0"/>
              <a:t>: String): </a:t>
            </a:r>
            <a:r>
              <a:rPr lang="en-US" sz="2000" b="1" dirty="0" err="1"/>
              <a:t>MicroBatchStream</a:t>
            </a:r>
            <a:r>
              <a:rPr lang="en-US" sz="2000" b="1" dirty="0"/>
              <a:t> = new </a:t>
            </a:r>
            <a:r>
              <a:rPr lang="en-US" sz="2000" b="1" dirty="0" err="1"/>
              <a:t>ConstStreamMicroBatchStream</a:t>
            </a:r>
            <a:r>
              <a:rPr lang="en-US" sz="2000" b="1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  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toContinuousStream</a:t>
            </a:r>
            <a:r>
              <a:rPr lang="en-US" sz="2000" dirty="0"/>
              <a:t>(</a:t>
            </a:r>
            <a:r>
              <a:rPr lang="en-US" sz="2000" dirty="0" err="1"/>
              <a:t>checkpointLocation</a:t>
            </a:r>
            <a:r>
              <a:rPr lang="en-US" sz="2000" dirty="0"/>
              <a:t>: String): </a:t>
            </a:r>
            <a:r>
              <a:rPr lang="en-US" sz="2000" dirty="0" err="1"/>
              <a:t>ContinuousStream</a:t>
            </a:r>
            <a:r>
              <a:rPr lang="en-US" sz="2000" dirty="0"/>
              <a:t> = ???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b="1" dirty="0"/>
              <a:t>override </a:t>
            </a:r>
            <a:r>
              <a:rPr lang="en-US" sz="2000" b="1" dirty="0" err="1"/>
              <a:t>def</a:t>
            </a:r>
            <a:r>
              <a:rPr lang="en-US" sz="2000" b="1" dirty="0"/>
              <a:t> capabilities(): </a:t>
            </a:r>
            <a:r>
              <a:rPr lang="en-US" sz="2000" b="1" dirty="0" err="1"/>
              <a:t>util.Set</a:t>
            </a:r>
            <a:r>
              <a:rPr lang="en-US" sz="2000" b="1" dirty="0"/>
              <a:t>[</a:t>
            </a:r>
            <a:r>
              <a:rPr lang="en-US" sz="2000" b="1" dirty="0" err="1"/>
              <a:t>TableCapability</a:t>
            </a:r>
            <a:r>
              <a:rPr lang="en-US" sz="2000" b="1" dirty="0"/>
              <a:t>] = {</a:t>
            </a:r>
          </a:p>
          <a:p>
            <a:r>
              <a:rPr lang="en-US" sz="2000" b="1" dirty="0"/>
              <a:t>    Set(</a:t>
            </a:r>
            <a:r>
              <a:rPr lang="en-US" sz="2000" b="1" dirty="0" err="1"/>
              <a:t>TableCapability.MICRO_BATCH_READ</a:t>
            </a:r>
            <a:r>
              <a:rPr lang="en-US" sz="2000" b="1" dirty="0"/>
              <a:t>).</a:t>
            </a:r>
            <a:r>
              <a:rPr lang="en-US" sz="2000" b="1" dirty="0" err="1"/>
              <a:t>asJava</a:t>
            </a:r>
            <a:endParaRPr lang="en-US" sz="2000" b="1" dirty="0"/>
          </a:p>
          <a:p>
            <a:r>
              <a:rPr lang="en-US" sz="2000" b="1" dirty="0"/>
              <a:t>  </a:t>
            </a:r>
            <a:r>
              <a:rPr lang="en-US" sz="2000" b="1" dirty="0" smtClean="0"/>
              <a:t>}</a:t>
            </a:r>
            <a:endParaRPr lang="en-US" sz="2000" b="1" dirty="0"/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object </a:t>
            </a:r>
            <a:r>
              <a:rPr lang="en-US" sz="2000" dirty="0" err="1"/>
              <a:t>ConstStreamTable</a:t>
            </a:r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b="1" dirty="0" err="1"/>
              <a:t>val</a:t>
            </a:r>
            <a:r>
              <a:rPr lang="en-US" sz="2000" b="1" dirty="0"/>
              <a:t> SCHEMA =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StructType</a:t>
            </a:r>
            <a:r>
              <a:rPr lang="en-US" sz="2000" b="1" dirty="0"/>
              <a:t>(</a:t>
            </a:r>
            <a:r>
              <a:rPr lang="en-US" sz="2000" b="1" dirty="0" err="1"/>
              <a:t>StructField</a:t>
            </a:r>
            <a:r>
              <a:rPr lang="en-US" sz="2000" b="1" dirty="0"/>
              <a:t>("id", </a:t>
            </a:r>
            <a:r>
              <a:rPr lang="en-US" sz="2000" b="1" dirty="0" err="1"/>
              <a:t>LongType</a:t>
            </a:r>
            <a:r>
              <a:rPr lang="en-US" sz="2000" b="1" dirty="0"/>
              <a:t>) :: </a:t>
            </a:r>
            <a:r>
              <a:rPr lang="en-US" sz="2000" b="1" dirty="0" err="1"/>
              <a:t>StructField</a:t>
            </a:r>
            <a:r>
              <a:rPr lang="en-US" sz="2000" b="1" dirty="0"/>
              <a:t>("value", </a:t>
            </a:r>
            <a:r>
              <a:rPr lang="en-US" sz="2000" b="1" dirty="0" err="1"/>
              <a:t>LongType</a:t>
            </a:r>
            <a:r>
              <a:rPr lang="en-US" sz="2000" b="1" dirty="0"/>
              <a:t>) :: Nil)</a:t>
            </a:r>
          </a:p>
          <a:p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52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0387" y="0"/>
            <a:ext cx="1219199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ConstStreamMicroBatchStream</a:t>
            </a:r>
            <a:r>
              <a:rPr lang="en-US" sz="2000" dirty="0"/>
              <a:t> extends </a:t>
            </a:r>
            <a:r>
              <a:rPr lang="en-US" sz="2000" b="1" dirty="0" err="1"/>
              <a:t>MicroBatchStream</a:t>
            </a:r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count:Long</a:t>
            </a:r>
            <a:r>
              <a:rPr lang="en-US" sz="2000" dirty="0"/>
              <a:t> = 0</a:t>
            </a:r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latestOffset</a:t>
            </a:r>
            <a:r>
              <a:rPr lang="en-US" sz="2000" dirty="0"/>
              <a:t>(): Offset = { count +=1; </a:t>
            </a:r>
            <a:r>
              <a:rPr lang="en-US" sz="2000" dirty="0" err="1"/>
              <a:t>LongOffset</a:t>
            </a:r>
            <a:r>
              <a:rPr lang="en-US" sz="2000" dirty="0"/>
              <a:t>(count) }</a:t>
            </a:r>
          </a:p>
          <a:p>
            <a:endParaRPr lang="en-US" sz="2000" dirty="0"/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planInputPartitions</a:t>
            </a:r>
            <a:r>
              <a:rPr lang="en-US" sz="2000" dirty="0"/>
              <a:t>(start: Offset, end: Offset): Array[</a:t>
            </a:r>
            <a:r>
              <a:rPr lang="en-US" sz="2000" dirty="0" err="1"/>
              <a:t>InputPartition</a:t>
            </a:r>
            <a:r>
              <a:rPr lang="en-US" sz="2000" dirty="0"/>
              <a:t>] =  Array(</a:t>
            </a:r>
            <a:r>
              <a:rPr lang="en-US" sz="2000" dirty="0" err="1"/>
              <a:t>ConstStreamMicroBatchStreamInputPartition</a:t>
            </a:r>
            <a:r>
              <a:rPr lang="en-US" sz="2000" dirty="0"/>
              <a:t>(1))</a:t>
            </a:r>
          </a:p>
          <a:p>
            <a:endParaRPr lang="en-US" sz="2000" dirty="0"/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createReaderFactory</a:t>
            </a:r>
            <a:r>
              <a:rPr lang="en-US" sz="2000" dirty="0"/>
              <a:t>(): </a:t>
            </a:r>
            <a:r>
              <a:rPr lang="en-US" sz="2000" dirty="0" err="1"/>
              <a:t>PartitionReaderFactory</a:t>
            </a:r>
            <a:r>
              <a:rPr lang="en-US" sz="2000" dirty="0"/>
              <a:t> = {</a:t>
            </a:r>
          </a:p>
          <a:p>
            <a:r>
              <a:rPr lang="en-US" sz="2000" dirty="0"/>
              <a:t>    new </a:t>
            </a:r>
            <a:r>
              <a:rPr lang="en-US" sz="2000" dirty="0" err="1"/>
              <a:t>PartitionReaderFactory</a:t>
            </a:r>
            <a:r>
              <a:rPr lang="en-US" sz="2000" dirty="0"/>
              <a:t>(){</a:t>
            </a:r>
          </a:p>
          <a:p>
            <a:r>
              <a:rPr lang="en-US" sz="2000" dirty="0"/>
              <a:t>    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createReader</a:t>
            </a:r>
            <a:r>
              <a:rPr lang="en-US" sz="2000" dirty="0"/>
              <a:t>(partition: </a:t>
            </a:r>
            <a:r>
              <a:rPr lang="en-US" sz="2000" dirty="0" err="1"/>
              <a:t>InputPartition</a:t>
            </a:r>
            <a:r>
              <a:rPr lang="en-US" sz="2000" dirty="0"/>
              <a:t>): </a:t>
            </a:r>
            <a:r>
              <a:rPr lang="en-US" sz="2000" dirty="0" err="1"/>
              <a:t>PartitionReader</a:t>
            </a:r>
            <a:r>
              <a:rPr lang="en-US" sz="2000" dirty="0"/>
              <a:t>[</a:t>
            </a:r>
            <a:r>
              <a:rPr lang="en-US" sz="2000" dirty="0" err="1"/>
              <a:t>InternalRow</a:t>
            </a:r>
            <a:r>
              <a:rPr lang="en-US" sz="2000" dirty="0"/>
              <a:t>] = {</a:t>
            </a:r>
          </a:p>
          <a:p>
            <a:r>
              <a:rPr lang="en-US" sz="2000" dirty="0"/>
              <a:t>        new </a:t>
            </a:r>
            <a:r>
              <a:rPr lang="en-US" sz="2000" dirty="0" err="1"/>
              <a:t>ConstStreamMicroBatchPartitionReader</a:t>
            </a:r>
            <a:r>
              <a:rPr lang="en-US" sz="2000" dirty="0"/>
              <a:t>()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initialOffset</a:t>
            </a:r>
            <a:r>
              <a:rPr lang="en-US" sz="2000" dirty="0"/>
              <a:t>(): Offset = </a:t>
            </a:r>
            <a:r>
              <a:rPr lang="en-US" sz="2000" dirty="0" err="1"/>
              <a:t>LongOffset</a:t>
            </a:r>
            <a:r>
              <a:rPr lang="en-US" sz="2000" dirty="0"/>
              <a:t>(0)</a:t>
            </a:r>
          </a:p>
          <a:p>
            <a:endParaRPr lang="en-US" sz="2000" dirty="0"/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deserializeOffset</a:t>
            </a:r>
            <a:r>
              <a:rPr lang="en-US" sz="2000" dirty="0"/>
              <a:t>(</a:t>
            </a:r>
            <a:r>
              <a:rPr lang="en-US" sz="2000" dirty="0" err="1"/>
              <a:t>json</a:t>
            </a:r>
            <a:r>
              <a:rPr lang="en-US" sz="2000" dirty="0"/>
              <a:t>: String): Offset =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LongOffset</a:t>
            </a:r>
            <a:r>
              <a:rPr lang="en-US" sz="2000" dirty="0"/>
              <a:t>(</a:t>
            </a:r>
            <a:r>
              <a:rPr lang="en-US" sz="2000" dirty="0" err="1"/>
              <a:t>json.toLong</a:t>
            </a:r>
            <a:r>
              <a:rPr lang="en-US" sz="2000" dirty="0"/>
              <a:t>)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override </a:t>
            </a:r>
            <a:r>
              <a:rPr lang="en-US" sz="2000" dirty="0" err="1"/>
              <a:t>def</a:t>
            </a:r>
            <a:r>
              <a:rPr lang="en-US" sz="2000" dirty="0"/>
              <a:t> commit(end: Offset): Unit = {}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override </a:t>
            </a:r>
            <a:r>
              <a:rPr lang="en-US" sz="2000" dirty="0" err="1"/>
              <a:t>def</a:t>
            </a:r>
            <a:r>
              <a:rPr lang="en-US" sz="2000" dirty="0"/>
              <a:t> stop(): Unit = ???</a:t>
            </a:r>
          </a:p>
          <a:p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929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12923</TotalTime>
  <Words>620</Words>
  <Application>Microsoft Office PowerPoint</Application>
  <PresentationFormat>Широкоэкранный</PresentationFormat>
  <Paragraphs>150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Apache Spark  Custom Stream Sources V2   </vt:lpstr>
      <vt:lpstr>Agenda</vt:lpstr>
      <vt:lpstr>Презентация PowerPoint</vt:lpstr>
      <vt:lpstr>Презентация PowerPoint</vt:lpstr>
      <vt:lpstr>Презентация PowerPoint</vt:lpstr>
      <vt:lpstr>ConstDataSource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Agenda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839</cp:revision>
  <dcterms:created xsi:type="dcterms:W3CDTF">2020-03-23T13:46:09Z</dcterms:created>
  <dcterms:modified xsi:type="dcterms:W3CDTF">2021-05-08T12:06:26Z</dcterms:modified>
</cp:coreProperties>
</file>