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97" r:id="rId4"/>
    <p:sldId id="258" r:id="rId5"/>
    <p:sldId id="284" r:id="rId6"/>
    <p:sldId id="285" r:id="rId7"/>
    <p:sldId id="259" r:id="rId8"/>
    <p:sldId id="286" r:id="rId9"/>
    <p:sldId id="276" r:id="rId10"/>
    <p:sldId id="282" r:id="rId11"/>
    <p:sldId id="287" r:id="rId12"/>
    <p:sldId id="288" r:id="rId13"/>
    <p:sldId id="289" r:id="rId14"/>
    <p:sldId id="290" r:id="rId15"/>
    <p:sldId id="291" r:id="rId16"/>
    <p:sldId id="268" r:id="rId17"/>
    <p:sldId id="298" r:id="rId18"/>
    <p:sldId id="292" r:id="rId19"/>
    <p:sldId id="293" r:id="rId20"/>
    <p:sldId id="299" r:id="rId21"/>
    <p:sldId id="294" r:id="rId22"/>
    <p:sldId id="295" r:id="rId23"/>
    <p:sldId id="296" r:id="rId24"/>
    <p:sldId id="26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73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12.10.2020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Spark “join” </a:t>
            </a:r>
            <a:br>
              <a:rPr lang="en-US" dirty="0" smtClean="0"/>
            </a:br>
            <a:r>
              <a:rPr lang="en-US" dirty="0" smtClean="0"/>
              <a:t>deep dive</a:t>
            </a:r>
            <a:br>
              <a:rPr lang="en-US" dirty="0" smtClean="0"/>
            </a:br>
            <a:r>
              <a:rPr lang="en-US" dirty="0" smtClean="0"/>
              <a:t>Part3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/>
              <a:t>DRAFT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BroadcastHashJoin</a:t>
            </a:r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October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150031"/>
            <a:ext cx="1493229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RDD[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broadcastRelation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buildPlan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.executeBroadcast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HashedRelation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streamedPlan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streamedIter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broadcastRelation.value.asReadOnlyCopy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TaskContext.</a:t>
            </a:r>
            <a:r>
              <a:rPr kumimoji="0" lang="ru-RU" altLang="ru-RU" sz="24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taskMetrics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incPeakExecutionMemory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hashed.estimatedSize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streamedIter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/>
              <a:t>BroadcastHashJoinExec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16629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954580"/>
            <a:ext cx="11995355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2000" b="0" i="1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doExecuteBroadcast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preparations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SparkPlan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executeBroadcast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executeQuery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isCanonicalizedPlan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canonicalized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supposed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doExecuteBroadcast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/>
              <a:t>SparkPlan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3712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739137"/>
            <a:ext cx="14395116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doExecuteBroadcast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[T]():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relationFuture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TimeUnit.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asInstanceOf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[T]]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logError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s"Could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relationFuture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.isDone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sparkContext.cancelJobGroup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runId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relationFuture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.cancel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s"Could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" 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s"You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BROADCAST_TIMEOUT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s"disable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SQLConf.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AUTO_BROADCASTJOIN_THRESHOLD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.key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-1",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/>
              <a:t>BroadcastExchangeExec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9103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93518" y="555045"/>
            <a:ext cx="12915899" cy="53860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relationFuture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SQLExecution.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withThreadLocalCaptured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broadcast.Broadcast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]](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sqlContext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.sparkSession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BroadcastExchangeExec.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later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cancelled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necessary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sparkContext.setJobGroup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runId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.toString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s"broadcast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runId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runId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)",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interruptOnCancel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beforeCollect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//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executeCollect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executeCollectIterator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child.executeCollectIterator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MAX_BROADCAST_TABLE_ROWS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s"Cannot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MAX_BROADCAST_TABLE_ROWS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$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beforeBuild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collectTime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 += </a:t>
            </a:r>
            <a:r>
              <a:rPr kumimoji="0" lang="ru-RU" altLang="ru-RU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NANOSECONDS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.toMillis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beforeBuild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beforeCollect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20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3909" y="197346"/>
            <a:ext cx="1229590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            // Construct the relation.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val</a:t>
            </a:r>
            <a:r>
              <a:rPr lang="en-US" sz="2000" dirty="0"/>
              <a:t> relation </a:t>
            </a:r>
            <a:r>
              <a:rPr lang="en-US" sz="2000" b="1" dirty="0"/>
              <a:t>= </a:t>
            </a:r>
            <a:r>
              <a:rPr lang="en-US" sz="2000" b="1" dirty="0" err="1"/>
              <a:t>mode.transform</a:t>
            </a:r>
            <a:r>
              <a:rPr lang="en-US" sz="2000" b="1" dirty="0"/>
              <a:t>(input, Some(</a:t>
            </a:r>
            <a:r>
              <a:rPr lang="en-US" sz="2000" b="1" dirty="0" err="1"/>
              <a:t>numRows</a:t>
            </a:r>
            <a:r>
              <a:rPr lang="en-US" sz="2000" b="1" dirty="0"/>
              <a:t>))</a:t>
            </a:r>
          </a:p>
          <a:p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b="1" dirty="0" err="1"/>
              <a:t>dataSize</a:t>
            </a:r>
            <a:r>
              <a:rPr lang="en-US" sz="2000" dirty="0"/>
              <a:t> = relation match {</a:t>
            </a:r>
          </a:p>
          <a:p>
            <a:r>
              <a:rPr lang="en-US" sz="2000" dirty="0"/>
              <a:t>              case map: </a:t>
            </a:r>
            <a:r>
              <a:rPr lang="en-US" sz="2000" dirty="0" err="1"/>
              <a:t>HashedRelation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map.estimatedSize</a:t>
            </a:r>
            <a:endParaRPr lang="en-US" sz="2000" dirty="0"/>
          </a:p>
          <a:p>
            <a:r>
              <a:rPr lang="en-US" sz="2000" dirty="0"/>
              <a:t>              case </a:t>
            </a:r>
            <a:r>
              <a:rPr lang="en-US" sz="2000" dirty="0" err="1"/>
              <a:t>arr</a:t>
            </a:r>
            <a:r>
              <a:rPr lang="en-US" sz="2000" dirty="0"/>
              <a:t>: Array[</a:t>
            </a:r>
            <a:r>
              <a:rPr lang="en-US" sz="2000" dirty="0" err="1"/>
              <a:t>InternalRow</a:t>
            </a:r>
            <a:r>
              <a:rPr lang="en-US" sz="2000" dirty="0"/>
              <a:t>] =&gt;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arr.map</a:t>
            </a:r>
            <a:r>
              <a:rPr lang="en-US" sz="2000" dirty="0"/>
              <a:t>(_.</a:t>
            </a:r>
            <a:r>
              <a:rPr lang="en-US" sz="2000" dirty="0" err="1"/>
              <a:t>asInstanceOf</a:t>
            </a:r>
            <a:r>
              <a:rPr lang="en-US" sz="2000" dirty="0"/>
              <a:t>[</a:t>
            </a:r>
            <a:r>
              <a:rPr lang="en-US" sz="2000" dirty="0" err="1"/>
              <a:t>UnsafeRow</a:t>
            </a:r>
            <a:r>
              <a:rPr lang="en-US" sz="2000" dirty="0"/>
              <a:t>].</a:t>
            </a:r>
            <a:r>
              <a:rPr lang="en-US" sz="2000" dirty="0" err="1"/>
              <a:t>getSizeInBytes.toLong</a:t>
            </a:r>
            <a:r>
              <a:rPr lang="en-US" sz="2000" dirty="0"/>
              <a:t>).sum</a:t>
            </a:r>
          </a:p>
          <a:p>
            <a:r>
              <a:rPr lang="en-US" sz="2000" dirty="0"/>
              <a:t>              case _ =&gt;</a:t>
            </a:r>
          </a:p>
          <a:p>
            <a:r>
              <a:rPr lang="en-US" sz="2000" dirty="0"/>
              <a:t>                throw new </a:t>
            </a:r>
            <a:r>
              <a:rPr lang="en-US" sz="2000" dirty="0" err="1"/>
              <a:t>SparkException</a:t>
            </a:r>
            <a:r>
              <a:rPr lang="en-US" sz="2000" dirty="0"/>
              <a:t>("[BUG] </a:t>
            </a:r>
            <a:r>
              <a:rPr lang="en-US" sz="2000" dirty="0" err="1"/>
              <a:t>BroadcastMode.transform</a:t>
            </a:r>
            <a:r>
              <a:rPr lang="en-US" sz="2000" dirty="0"/>
              <a:t> returned unexpected " +</a:t>
            </a:r>
          </a:p>
          <a:p>
            <a:r>
              <a:rPr lang="en-US" sz="2000" dirty="0"/>
              <a:t>                  </a:t>
            </a:r>
            <a:r>
              <a:rPr lang="en-US" sz="2000" dirty="0" err="1"/>
              <a:t>s"type</a:t>
            </a:r>
            <a:r>
              <a:rPr lang="en-US" sz="2000" dirty="0"/>
              <a:t>: ${</a:t>
            </a:r>
            <a:r>
              <a:rPr lang="en-US" sz="2000" dirty="0" err="1"/>
              <a:t>relation.getClass.getName</a:t>
            </a:r>
            <a:r>
              <a:rPr lang="en-US" sz="2000" dirty="0"/>
              <a:t>}")</a:t>
            </a:r>
          </a:p>
          <a:p>
            <a:r>
              <a:rPr lang="en-US" sz="2000" dirty="0"/>
              <a:t>            }</a:t>
            </a:r>
          </a:p>
          <a:p>
            <a:endParaRPr lang="en-US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longMetric</a:t>
            </a:r>
            <a:r>
              <a:rPr lang="en-US" sz="2000" dirty="0"/>
              <a:t>("</a:t>
            </a:r>
            <a:r>
              <a:rPr lang="en-US" sz="2000" dirty="0" err="1"/>
              <a:t>dataSize</a:t>
            </a:r>
            <a:r>
              <a:rPr lang="en-US" sz="2000" dirty="0"/>
              <a:t>") += </a:t>
            </a:r>
            <a:r>
              <a:rPr lang="en-US" sz="2000" dirty="0" err="1"/>
              <a:t>dataSize</a:t>
            </a:r>
            <a:endParaRPr lang="en-US" sz="2000" dirty="0"/>
          </a:p>
          <a:p>
            <a:r>
              <a:rPr lang="en-US" sz="2000" dirty="0"/>
              <a:t>            if (</a:t>
            </a:r>
            <a:r>
              <a:rPr lang="en-US" sz="2000" b="1" dirty="0" err="1"/>
              <a:t>dataSize</a:t>
            </a:r>
            <a:r>
              <a:rPr lang="en-US" sz="2000" dirty="0"/>
              <a:t> </a:t>
            </a:r>
            <a:r>
              <a:rPr lang="en-US" sz="2000" b="1" dirty="0"/>
              <a:t>&gt;= MAX_BROADCAST_TABLE_BYTES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  throw new </a:t>
            </a:r>
            <a:r>
              <a:rPr lang="en-US" sz="2000" dirty="0" err="1"/>
              <a:t>SparkException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s"Cannot</a:t>
            </a:r>
            <a:r>
              <a:rPr lang="en-US" sz="2000" dirty="0"/>
              <a:t> broadcast the table that is larger than 8GB: ${</a:t>
            </a:r>
            <a:r>
              <a:rPr lang="en-US" sz="2000" dirty="0" err="1"/>
              <a:t>dataSize</a:t>
            </a:r>
            <a:r>
              <a:rPr lang="en-US" sz="2000" dirty="0"/>
              <a:t> &gt;&gt; 30} GB")</a:t>
            </a:r>
          </a:p>
          <a:p>
            <a:r>
              <a:rPr lang="en-US" sz="2000" dirty="0"/>
              <a:t>        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067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265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          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 err="1"/>
              <a:t>beforeBroadcast</a:t>
            </a:r>
            <a:r>
              <a:rPr lang="en-US" sz="2400" dirty="0"/>
              <a:t> = </a:t>
            </a:r>
            <a:r>
              <a:rPr lang="en-US" sz="2400" dirty="0" err="1"/>
              <a:t>System.nanoTime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buildTime</a:t>
            </a:r>
            <a:r>
              <a:rPr lang="en-US" sz="2400" dirty="0"/>
              <a:t>") += </a:t>
            </a:r>
            <a:r>
              <a:rPr lang="en-US" sz="2400" dirty="0" err="1"/>
              <a:t>NANOSECONDS.toMillis</a:t>
            </a:r>
            <a:r>
              <a:rPr lang="en-US" sz="2400" dirty="0"/>
              <a:t>(</a:t>
            </a:r>
            <a:r>
              <a:rPr lang="en-US" sz="2400" dirty="0" err="1"/>
              <a:t>beforeBroadcast</a:t>
            </a:r>
            <a:r>
              <a:rPr lang="en-US" sz="2400" dirty="0"/>
              <a:t> - </a:t>
            </a:r>
            <a:r>
              <a:rPr lang="en-US" sz="2400" dirty="0" err="1"/>
              <a:t>beforeBuild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        // Broadcast the relation</a:t>
            </a:r>
          </a:p>
          <a:p>
            <a:r>
              <a:rPr lang="en-US" sz="2400" b="1" dirty="0"/>
              <a:t>            </a:t>
            </a:r>
            <a:r>
              <a:rPr lang="en-US" sz="2400" b="1" dirty="0" err="1"/>
              <a:t>val</a:t>
            </a:r>
            <a:r>
              <a:rPr lang="en-US" sz="2400" b="1" dirty="0"/>
              <a:t> broadcasted = </a:t>
            </a:r>
            <a:r>
              <a:rPr lang="en-US" sz="2400" b="1" dirty="0" err="1"/>
              <a:t>sparkContext.broadcast</a:t>
            </a:r>
            <a:r>
              <a:rPr lang="en-US" sz="2400" b="1" dirty="0"/>
              <a:t>(relation)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longMetric</a:t>
            </a:r>
            <a:r>
              <a:rPr lang="en-US" sz="2400" dirty="0"/>
              <a:t>("</a:t>
            </a:r>
            <a:r>
              <a:rPr lang="en-US" sz="2400" dirty="0" err="1"/>
              <a:t>broadcastTime</a:t>
            </a:r>
            <a:r>
              <a:rPr lang="en-US" sz="2400" dirty="0"/>
              <a:t>") += </a:t>
            </a:r>
            <a:r>
              <a:rPr lang="en-US" sz="2400" dirty="0" err="1"/>
              <a:t>NANOSECONDS.toMillis</a:t>
            </a:r>
            <a:r>
              <a:rPr lang="en-US" sz="2400" dirty="0"/>
              <a:t>(</a:t>
            </a:r>
          </a:p>
          <a:p>
            <a:r>
              <a:rPr lang="en-US" sz="2400" dirty="0"/>
              <a:t>              </a:t>
            </a:r>
            <a:r>
              <a:rPr lang="en-US" sz="2400" dirty="0" err="1"/>
              <a:t>System.nanoTime</a:t>
            </a:r>
            <a:r>
              <a:rPr lang="en-US" sz="2400" dirty="0"/>
              <a:t>() - </a:t>
            </a:r>
            <a:r>
              <a:rPr lang="en-US" sz="2400" dirty="0" err="1"/>
              <a:t>beforeBroadcast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executionId</a:t>
            </a:r>
            <a:r>
              <a:rPr lang="en-US" sz="2400" dirty="0"/>
              <a:t> = </a:t>
            </a:r>
            <a:r>
              <a:rPr lang="en-US" sz="2400" dirty="0" err="1"/>
              <a:t>sparkContext.getLocalProperty</a:t>
            </a:r>
            <a:r>
              <a:rPr lang="en-US" sz="2400" dirty="0"/>
              <a:t>(</a:t>
            </a:r>
            <a:r>
              <a:rPr lang="en-US" sz="2400" dirty="0" err="1"/>
              <a:t>SQLExecution.EXECUTION_ID_KEY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SQLMetrics.postDriverMetricUpdates</a:t>
            </a:r>
            <a:r>
              <a:rPr lang="en-US" sz="2400" dirty="0"/>
              <a:t>(</a:t>
            </a:r>
            <a:r>
              <a:rPr lang="en-US" sz="2400" dirty="0" err="1"/>
              <a:t>sparkContext</a:t>
            </a:r>
            <a:r>
              <a:rPr lang="en-US" sz="2400" dirty="0"/>
              <a:t>, </a:t>
            </a:r>
            <a:r>
              <a:rPr lang="en-US" sz="2400" dirty="0" err="1"/>
              <a:t>executionId</a:t>
            </a:r>
            <a:r>
              <a:rPr lang="en-US" sz="2400" dirty="0"/>
              <a:t>, </a:t>
            </a:r>
            <a:r>
              <a:rPr lang="en-US" sz="2400" dirty="0" err="1"/>
              <a:t>metrics.values.toSeq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promise.trySuccess</a:t>
            </a:r>
            <a:r>
              <a:rPr lang="en-US" sz="2400" dirty="0"/>
              <a:t>(broadcasted)</a:t>
            </a:r>
          </a:p>
          <a:p>
            <a:r>
              <a:rPr lang="en-US" sz="2400" dirty="0"/>
              <a:t>            </a:t>
            </a:r>
            <a:r>
              <a:rPr lang="en-US" sz="2400" b="1" dirty="0"/>
              <a:t>broadcasted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198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2359" y="1390313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7610" y="1385069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14385" y="1389977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44111" y="1234110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06485" y="1234110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97256" y="1233095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6646" y="1132608"/>
            <a:ext cx="5528830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415520" y="1132608"/>
            <a:ext cx="552883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-73891" y="0"/>
            <a:ext cx="12265891" cy="17456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idea</a:t>
            </a:r>
            <a:endParaRPr lang="ru-RU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0512422" y="1235337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442687" y="1385069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76645" y="1881236"/>
            <a:ext cx="5528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Iterator1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5521" y="1737546"/>
            <a:ext cx="55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Iterator2</a:t>
            </a:r>
            <a:endParaRPr lang="ru-RU" sz="3200" dirty="0"/>
          </a:p>
        </p:txBody>
      </p:sp>
      <p:sp>
        <p:nvSpPr>
          <p:cNvPr id="8" name="Стрелка вниз 7"/>
          <p:cNvSpPr/>
          <p:nvPr/>
        </p:nvSpPr>
        <p:spPr>
          <a:xfrm>
            <a:off x="8975720" y="2359596"/>
            <a:ext cx="643071" cy="706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103592" y="2480936"/>
            <a:ext cx="3840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</a:t>
            </a:r>
            <a:r>
              <a:rPr lang="en-US" sz="3200" dirty="0" smtClean="0"/>
              <a:t>ollect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601" y="4444091"/>
            <a:ext cx="5022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Build  broadcast relation</a:t>
            </a:r>
            <a:endParaRPr lang="ru-RU" sz="32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8488939" y="4493672"/>
            <a:ext cx="840212" cy="1208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6682211" y="3262935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8044585" y="3262935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9335356" y="3261920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453620" y="3161433"/>
            <a:ext cx="552883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0550522" y="3264162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453621" y="3766371"/>
            <a:ext cx="55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Array</a:t>
            </a:r>
            <a:endParaRPr lang="ru-RU" sz="3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956013" y="602673"/>
            <a:ext cx="6121687" cy="24630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415520" y="631924"/>
            <a:ext cx="481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dirty="0" smtClean="0"/>
              <a:t>JOB 0</a:t>
            </a:r>
            <a:endParaRPr lang="ru-RU" sz="3200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76644" y="602673"/>
            <a:ext cx="5608486" cy="5902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427182" y="600203"/>
            <a:ext cx="4817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200" dirty="0" smtClean="0"/>
              <a:t>JOB 1</a:t>
            </a:r>
            <a:endParaRPr lang="ru-RU" sz="32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37723" y="4381691"/>
            <a:ext cx="1191491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900097" y="4381691"/>
            <a:ext cx="1173018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190868" y="4380676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09132" y="4280189"/>
            <a:ext cx="5528831" cy="123651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4406034" y="4382918"/>
            <a:ext cx="1154545" cy="61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09133" y="4885127"/>
            <a:ext cx="55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Relation</a:t>
            </a:r>
            <a:endParaRPr lang="ru-RU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7169150" y="5701899"/>
            <a:ext cx="5022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broadcast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180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150031"/>
            <a:ext cx="1493229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doExecute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RDD[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InternalRow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longMetric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broadcastRelation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buildPlan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.executeBroadcast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HashedRelation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streamedPlan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streamedIter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broadcastRelation.value.asReadOnlyCopy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TaskContext.</a:t>
            </a:r>
            <a:r>
              <a:rPr kumimoji="0" lang="ru-RU" altLang="ru-RU" sz="240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taskMetrics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incPeakExecutionMemory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hashed.estimatedSize</a:t>
            </a: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streamedIter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hashed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numOutputRows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 err="1"/>
              <a:t>BroadcastHashJoinExec</a:t>
            </a:r>
            <a:endParaRPr lang="ru-RU" altLang="ru-RU" b="1" dirty="0"/>
          </a:p>
        </p:txBody>
      </p:sp>
    </p:spTree>
    <p:extLst>
      <p:ext uri="{BB962C8B-B14F-4D97-AF65-F5344CB8AC3E}">
        <p14:creationId xmlns:p14="http://schemas.microsoft.com/office/powerpoint/2010/main" val="2616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8373" y="93299"/>
            <a:ext cx="86452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protected </a:t>
            </a:r>
            <a:r>
              <a:rPr lang="en-US" sz="2000" dirty="0" err="1"/>
              <a:t>def</a:t>
            </a:r>
            <a:r>
              <a:rPr lang="en-US" sz="2000" dirty="0"/>
              <a:t> join(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streamedIter</a:t>
            </a:r>
            <a:r>
              <a:rPr lang="en-US" sz="2000" dirty="0"/>
              <a:t>: Iterator[</a:t>
            </a:r>
            <a:r>
              <a:rPr lang="en-US" sz="2000" dirty="0" err="1"/>
              <a:t>InternalRow</a:t>
            </a:r>
            <a:r>
              <a:rPr lang="en-US" sz="2000" dirty="0"/>
              <a:t>],</a:t>
            </a:r>
          </a:p>
          <a:p>
            <a:r>
              <a:rPr lang="en-US" sz="2000" dirty="0"/>
              <a:t>      hashed: </a:t>
            </a:r>
            <a:r>
              <a:rPr lang="en-US" sz="2000" dirty="0" err="1"/>
              <a:t>HashedRelation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numOutputRows</a:t>
            </a:r>
            <a:r>
              <a:rPr lang="en-US" sz="2000" dirty="0"/>
              <a:t>: </a:t>
            </a:r>
            <a:r>
              <a:rPr lang="en-US" sz="2000" dirty="0" err="1"/>
              <a:t>SQLMetric</a:t>
            </a:r>
            <a:r>
              <a:rPr lang="en-US" sz="2000" dirty="0"/>
              <a:t>): Iterator[</a:t>
            </a:r>
            <a:r>
              <a:rPr lang="en-US" sz="2000" dirty="0" err="1"/>
              <a:t>InternalRow</a:t>
            </a:r>
            <a:r>
              <a:rPr lang="en-US" sz="2000" dirty="0"/>
              <a:t>] = {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joinedIter</a:t>
            </a:r>
            <a:r>
              <a:rPr lang="en-US" sz="2000" dirty="0"/>
              <a:t> = </a:t>
            </a:r>
            <a:r>
              <a:rPr lang="en-US" sz="2000" dirty="0" err="1"/>
              <a:t>joinType</a:t>
            </a:r>
            <a:r>
              <a:rPr lang="en-US" sz="2000" dirty="0"/>
              <a:t> match {</a:t>
            </a:r>
          </a:p>
          <a:p>
            <a:r>
              <a:rPr lang="en-US" sz="2000" dirty="0"/>
              <a:t>      case _: </a:t>
            </a:r>
            <a:r>
              <a:rPr lang="en-US" sz="2000" dirty="0" err="1"/>
              <a:t>InnerLike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innerJoin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LeftOuter</a:t>
            </a:r>
            <a:r>
              <a:rPr lang="en-US" sz="2000" dirty="0"/>
              <a:t> | </a:t>
            </a:r>
            <a:r>
              <a:rPr lang="en-US" sz="2000" dirty="0" err="1"/>
              <a:t>RightOuter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outerJoin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LeftSemi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</a:t>
            </a:r>
            <a:r>
              <a:rPr lang="en-US" sz="2000" b="1" dirty="0" err="1"/>
              <a:t>semiJoin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</a:t>
            </a:r>
            <a:r>
              <a:rPr lang="en-US" sz="2000" dirty="0" err="1"/>
              <a:t>LeftAnti</a:t>
            </a:r>
            <a:r>
              <a:rPr lang="en-US" sz="2000" dirty="0"/>
              <a:t> =&gt;</a:t>
            </a:r>
          </a:p>
          <a:p>
            <a:r>
              <a:rPr lang="en-US" sz="2000" b="1" dirty="0"/>
              <a:t>        </a:t>
            </a:r>
            <a:r>
              <a:rPr lang="en-US" sz="2000" b="1" dirty="0" err="1"/>
              <a:t>antiJoin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j: </a:t>
            </a:r>
            <a:r>
              <a:rPr lang="en-US" sz="2000" dirty="0" err="1"/>
              <a:t>ExistenceJoin</a:t>
            </a:r>
            <a:r>
              <a:rPr lang="en-US" sz="2000" dirty="0"/>
              <a:t> =&gt;</a:t>
            </a:r>
          </a:p>
          <a:p>
            <a:r>
              <a:rPr lang="en-US" sz="2000" dirty="0"/>
              <a:t>        </a:t>
            </a:r>
            <a:r>
              <a:rPr lang="en-US" sz="2000" b="1" dirty="0" err="1"/>
              <a:t>existenceJoin</a:t>
            </a:r>
            <a:r>
              <a:rPr lang="en-US" sz="2000" b="1" dirty="0"/>
              <a:t>(</a:t>
            </a:r>
            <a:r>
              <a:rPr lang="en-US" sz="2000" b="1" dirty="0" err="1"/>
              <a:t>streamedIter</a:t>
            </a:r>
            <a:r>
              <a:rPr lang="en-US" sz="2000" b="1" dirty="0"/>
              <a:t>, hashed)</a:t>
            </a:r>
          </a:p>
          <a:p>
            <a:r>
              <a:rPr lang="en-US" sz="2000" dirty="0"/>
              <a:t>      case x =&gt;</a:t>
            </a:r>
          </a:p>
          <a:p>
            <a:r>
              <a:rPr lang="en-US" sz="2000" dirty="0"/>
              <a:t>        throw new </a:t>
            </a:r>
            <a:r>
              <a:rPr lang="en-US" sz="2000" dirty="0" err="1"/>
              <a:t>IllegalArgumentException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s"BroadcastHashJoin</a:t>
            </a:r>
            <a:r>
              <a:rPr lang="en-US" sz="2000" dirty="0"/>
              <a:t> should not take $x as the </a:t>
            </a:r>
            <a:r>
              <a:rPr lang="en-US" sz="2000" dirty="0" err="1"/>
              <a:t>JoinType</a:t>
            </a:r>
            <a:r>
              <a:rPr lang="en-US" sz="2000" dirty="0"/>
              <a:t>")</a:t>
            </a:r>
          </a:p>
          <a:p>
            <a:r>
              <a:rPr lang="en-US" sz="2000" dirty="0"/>
              <a:t>  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86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innerJoin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streamIter</a:t>
            </a:r>
            <a:r>
              <a:rPr lang="en-US" sz="2800" dirty="0"/>
              <a:t>: Iterator[</a:t>
            </a:r>
            <a:r>
              <a:rPr lang="en-US" sz="2800" dirty="0" err="1"/>
              <a:t>InternalRow</a:t>
            </a:r>
            <a:r>
              <a:rPr lang="en-US" sz="2800" dirty="0"/>
              <a:t>],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hashedRelation</a:t>
            </a:r>
            <a:r>
              <a:rPr lang="en-US" sz="2800" dirty="0"/>
              <a:t>: </a:t>
            </a:r>
            <a:r>
              <a:rPr lang="en-US" sz="2800" dirty="0" err="1"/>
              <a:t>HashedRelation</a:t>
            </a:r>
            <a:r>
              <a:rPr lang="en-US" sz="2800" dirty="0"/>
              <a:t>): Iterator[</a:t>
            </a:r>
            <a:r>
              <a:rPr lang="en-US" sz="2800" dirty="0" err="1"/>
              <a:t>InternalRow</a:t>
            </a:r>
            <a:r>
              <a:rPr lang="en-US" sz="2800" dirty="0"/>
              <a:t>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joinRow</a:t>
            </a:r>
            <a:r>
              <a:rPr lang="en-US" sz="2800" dirty="0"/>
              <a:t> = new </a:t>
            </a:r>
            <a:r>
              <a:rPr lang="en-US" sz="2800" dirty="0" err="1"/>
              <a:t>JoinedRow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joinKeys</a:t>
            </a:r>
            <a:r>
              <a:rPr lang="en-US" sz="2800" dirty="0"/>
              <a:t> = </a:t>
            </a:r>
            <a:r>
              <a:rPr lang="en-US" sz="2800" dirty="0" err="1"/>
              <a:t>streamSideKeyGenerator</a:t>
            </a:r>
            <a:r>
              <a:rPr lang="en-US" sz="2800" dirty="0"/>
              <a:t>()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streamIter.flatMap</a:t>
            </a:r>
            <a:r>
              <a:rPr lang="en-US" sz="2800" b="1" dirty="0"/>
              <a:t> </a:t>
            </a:r>
            <a:r>
              <a:rPr lang="en-US" sz="2800" dirty="0"/>
              <a:t>{ </a:t>
            </a:r>
            <a:r>
              <a:rPr lang="en-US" sz="2800" dirty="0" err="1"/>
              <a:t>srow</a:t>
            </a:r>
            <a:r>
              <a:rPr lang="en-US" sz="2800" dirty="0"/>
              <a:t> =&gt;</a:t>
            </a:r>
          </a:p>
          <a:p>
            <a:r>
              <a:rPr lang="en-US" sz="2800" b="1" dirty="0"/>
              <a:t>      </a:t>
            </a:r>
            <a:r>
              <a:rPr lang="en-US" sz="2800" b="1" dirty="0" err="1"/>
              <a:t>joinRow.withLeft</a:t>
            </a:r>
            <a:r>
              <a:rPr lang="en-US" sz="2800" b="1" dirty="0"/>
              <a:t>(</a:t>
            </a:r>
            <a:r>
              <a:rPr lang="en-US" sz="2800" b="1" dirty="0" err="1"/>
              <a:t>srow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val</a:t>
            </a:r>
            <a:r>
              <a:rPr lang="en-US" sz="2800" dirty="0"/>
              <a:t> matches </a:t>
            </a:r>
            <a:r>
              <a:rPr lang="en-US" sz="2800" b="1" dirty="0"/>
              <a:t>= </a:t>
            </a:r>
            <a:r>
              <a:rPr lang="en-US" sz="2800" b="1" dirty="0" err="1"/>
              <a:t>hashedRelation.get</a:t>
            </a:r>
            <a:r>
              <a:rPr lang="en-US" sz="2800" b="1" dirty="0"/>
              <a:t>(</a:t>
            </a:r>
            <a:r>
              <a:rPr lang="en-US" sz="2800" b="1" dirty="0" err="1"/>
              <a:t>joinKeys</a:t>
            </a:r>
            <a:r>
              <a:rPr lang="en-US" sz="2800" b="1" dirty="0"/>
              <a:t>(</a:t>
            </a:r>
            <a:r>
              <a:rPr lang="en-US" sz="2800" b="1" dirty="0" err="1"/>
              <a:t>srow</a:t>
            </a:r>
            <a:r>
              <a:rPr lang="en-US" sz="2800" b="1" dirty="0"/>
              <a:t>))</a:t>
            </a:r>
          </a:p>
          <a:p>
            <a:r>
              <a:rPr lang="en-US" sz="2800" dirty="0"/>
              <a:t>      if (matches != null) {</a:t>
            </a:r>
          </a:p>
          <a:p>
            <a:r>
              <a:rPr lang="en-US" sz="2800" dirty="0"/>
              <a:t>        </a:t>
            </a:r>
            <a:r>
              <a:rPr lang="en-US" sz="2800" b="1" dirty="0" err="1"/>
              <a:t>matches.map</a:t>
            </a:r>
            <a:r>
              <a:rPr lang="en-US" sz="2800" b="1" dirty="0"/>
              <a:t>(</a:t>
            </a:r>
            <a:r>
              <a:rPr lang="en-US" sz="2800" b="1" dirty="0" err="1"/>
              <a:t>joinRow.withRight</a:t>
            </a:r>
            <a:r>
              <a:rPr lang="en-US" sz="2800" b="1" dirty="0"/>
              <a:t>(_)).filter(</a:t>
            </a:r>
            <a:r>
              <a:rPr lang="en-US" sz="2800" b="1" dirty="0" err="1"/>
              <a:t>boundCondition</a:t>
            </a:r>
            <a:r>
              <a:rPr lang="en-US" sz="2800" b="1" dirty="0"/>
              <a:t>)</a:t>
            </a:r>
          </a:p>
          <a:p>
            <a:r>
              <a:rPr lang="en-US" sz="2800" dirty="0"/>
              <a:t>      } else {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Seq.empty</a:t>
            </a:r>
            <a:endParaRPr lang="en-US" sz="2800" dirty="0"/>
          </a:p>
          <a:p>
            <a:r>
              <a:rPr lang="en-US" sz="2800" dirty="0"/>
              <a:t>      }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033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9455" y="1720840"/>
            <a:ext cx="11619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/>
              <a:t>df1 = </a:t>
            </a:r>
            <a:r>
              <a:rPr lang="en-US" sz="2400" dirty="0" err="1"/>
              <a:t>spark.range</a:t>
            </a:r>
            <a:r>
              <a:rPr lang="en-US" sz="2400" dirty="0"/>
              <a:t>(1,1000000)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val</a:t>
            </a:r>
            <a:r>
              <a:rPr lang="en-US" sz="2400" dirty="0"/>
              <a:t> df2 = </a:t>
            </a:r>
            <a:r>
              <a:rPr lang="en-US" sz="2400" dirty="0" err="1"/>
              <a:t>spark.range</a:t>
            </a:r>
            <a:r>
              <a:rPr lang="en-US" sz="2400" dirty="0"/>
              <a:t>(0,Integer.MAX_VALUE)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df2.join( df1,"id").explain(true)</a:t>
            </a:r>
            <a:endParaRPr 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private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outerJoin</a:t>
            </a:r>
            <a:r>
              <a:rPr lang="en-US" dirty="0" smtClean="0"/>
              <a:t>(  </a:t>
            </a:r>
            <a:r>
              <a:rPr lang="en-US" dirty="0" err="1"/>
              <a:t>streamedIter</a:t>
            </a:r>
            <a:r>
              <a:rPr lang="en-US" dirty="0"/>
              <a:t>: Iterator[</a:t>
            </a:r>
            <a:r>
              <a:rPr lang="en-US" dirty="0" err="1"/>
              <a:t>InternalRow</a:t>
            </a:r>
            <a:r>
              <a:rPr lang="en-US" dirty="0" smtClean="0"/>
              <a:t>],  </a:t>
            </a:r>
            <a:r>
              <a:rPr lang="en-US" dirty="0" err="1"/>
              <a:t>hashedRelation</a:t>
            </a:r>
            <a:r>
              <a:rPr lang="en-US" dirty="0"/>
              <a:t>: </a:t>
            </a:r>
            <a:r>
              <a:rPr lang="en-US" dirty="0" err="1"/>
              <a:t>HashedRelation</a:t>
            </a:r>
            <a:r>
              <a:rPr lang="en-US" dirty="0"/>
              <a:t>): Iterator[</a:t>
            </a:r>
            <a:r>
              <a:rPr lang="en-US" dirty="0" err="1"/>
              <a:t>InternalRow</a:t>
            </a:r>
            <a:r>
              <a:rPr lang="en-US" dirty="0"/>
              <a:t>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joinedRow</a:t>
            </a:r>
            <a:r>
              <a:rPr lang="en-US" dirty="0"/>
              <a:t> = new </a:t>
            </a:r>
            <a:r>
              <a:rPr lang="en-US" dirty="0" err="1"/>
              <a:t>JoinedRow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keyGenerator</a:t>
            </a:r>
            <a:r>
              <a:rPr lang="en-US" dirty="0" smtClean="0"/>
              <a:t> = </a:t>
            </a:r>
            <a:r>
              <a:rPr lang="en-US" dirty="0" err="1" smtClean="0"/>
              <a:t>streamSideKeyGenerator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nullRow</a:t>
            </a:r>
            <a:r>
              <a:rPr lang="en-US" dirty="0" smtClean="0"/>
              <a:t> = new </a:t>
            </a:r>
            <a:r>
              <a:rPr lang="en-US" dirty="0" err="1" smtClean="0"/>
              <a:t>GenericInternalRow</a:t>
            </a:r>
            <a:r>
              <a:rPr lang="en-US" dirty="0" smtClean="0"/>
              <a:t>(</a:t>
            </a:r>
            <a:r>
              <a:rPr lang="en-US" dirty="0" err="1" smtClean="0"/>
              <a:t>buildPlan.output.length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streamedIter.</a:t>
            </a:r>
            <a:r>
              <a:rPr lang="en-US" b="1" dirty="0" err="1"/>
              <a:t>flatMap</a:t>
            </a:r>
            <a:r>
              <a:rPr lang="en-US" b="1" dirty="0"/>
              <a:t> </a:t>
            </a:r>
            <a:r>
              <a:rPr lang="en-US" dirty="0"/>
              <a:t>{ </a:t>
            </a:r>
            <a:r>
              <a:rPr lang="en-US" dirty="0" err="1"/>
              <a:t>currentRow</a:t>
            </a:r>
            <a:r>
              <a:rPr lang="en-US" dirty="0"/>
              <a:t> =&gt;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rowKey</a:t>
            </a:r>
            <a:r>
              <a:rPr lang="en-US" dirty="0"/>
              <a:t> = </a:t>
            </a:r>
            <a:r>
              <a:rPr lang="en-US" dirty="0" err="1"/>
              <a:t>keyGenerator</a:t>
            </a:r>
            <a:r>
              <a:rPr lang="en-US" dirty="0"/>
              <a:t>(</a:t>
            </a:r>
            <a:r>
              <a:rPr lang="en-US" dirty="0" err="1"/>
              <a:t>currentRow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joinedRow.withLeft</a:t>
            </a:r>
            <a:r>
              <a:rPr lang="en-US" dirty="0"/>
              <a:t>(</a:t>
            </a:r>
            <a:r>
              <a:rPr lang="en-US" dirty="0" err="1"/>
              <a:t>currentRow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buildIter</a:t>
            </a:r>
            <a:r>
              <a:rPr lang="en-US" b="1" dirty="0"/>
              <a:t> = </a:t>
            </a:r>
            <a:r>
              <a:rPr lang="en-US" b="1" dirty="0" err="1"/>
              <a:t>hashedRelation.get</a:t>
            </a:r>
            <a:r>
              <a:rPr lang="en-US" b="1" dirty="0"/>
              <a:t>(</a:t>
            </a:r>
            <a:r>
              <a:rPr lang="en-US" b="1" dirty="0" err="1"/>
              <a:t>rowKey</a:t>
            </a:r>
            <a:r>
              <a:rPr lang="en-US" dirty="0"/>
              <a:t>)</a:t>
            </a:r>
          </a:p>
          <a:p>
            <a:r>
              <a:rPr lang="en-US" dirty="0"/>
              <a:t>      new </a:t>
            </a:r>
            <a:r>
              <a:rPr lang="en-US" dirty="0" err="1"/>
              <a:t>RowIterator</a:t>
            </a:r>
            <a:r>
              <a:rPr lang="en-US" dirty="0"/>
              <a:t> {</a:t>
            </a:r>
          </a:p>
          <a:p>
            <a:r>
              <a:rPr lang="en-US" dirty="0"/>
              <a:t>        private </a:t>
            </a:r>
            <a:r>
              <a:rPr lang="en-US" dirty="0" err="1"/>
              <a:t>var</a:t>
            </a:r>
            <a:r>
              <a:rPr lang="en-US" dirty="0"/>
              <a:t> found = false</a:t>
            </a:r>
          </a:p>
          <a:p>
            <a:r>
              <a:rPr lang="en-US" dirty="0"/>
              <a:t>     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advanceNext</a:t>
            </a:r>
            <a:r>
              <a:rPr lang="en-US" dirty="0"/>
              <a:t>(): Boolean = {</a:t>
            </a:r>
          </a:p>
          <a:p>
            <a:r>
              <a:rPr lang="en-US" dirty="0"/>
              <a:t>          while (</a:t>
            </a:r>
            <a:r>
              <a:rPr lang="en-US" dirty="0" err="1"/>
              <a:t>buildIter</a:t>
            </a:r>
            <a:r>
              <a:rPr lang="en-US" dirty="0"/>
              <a:t> != null &amp;&amp; </a:t>
            </a:r>
            <a:r>
              <a:rPr lang="en-US" dirty="0" err="1"/>
              <a:t>buildIter.hasNext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nextBuildRow</a:t>
            </a:r>
            <a:r>
              <a:rPr lang="en-US" dirty="0"/>
              <a:t> = </a:t>
            </a:r>
            <a:r>
              <a:rPr lang="en-US" dirty="0" err="1"/>
              <a:t>buildIter.next</a:t>
            </a:r>
            <a:r>
              <a:rPr lang="en-US" dirty="0"/>
              <a:t>()</a:t>
            </a:r>
          </a:p>
          <a:p>
            <a:r>
              <a:rPr lang="en-US" dirty="0"/>
              <a:t>            if (</a:t>
            </a:r>
            <a:r>
              <a:rPr lang="en-US" dirty="0" err="1"/>
              <a:t>boundCondition</a:t>
            </a:r>
            <a:r>
              <a:rPr lang="en-US" dirty="0"/>
              <a:t>(</a:t>
            </a:r>
            <a:r>
              <a:rPr lang="en-US" dirty="0" err="1"/>
              <a:t>joinedRow.withRight</a:t>
            </a:r>
            <a:r>
              <a:rPr lang="en-US" dirty="0"/>
              <a:t>(</a:t>
            </a:r>
            <a:r>
              <a:rPr lang="en-US" dirty="0" err="1"/>
              <a:t>nextBuildRow</a:t>
            </a:r>
            <a:r>
              <a:rPr lang="en-US" dirty="0"/>
              <a:t>))) {</a:t>
            </a:r>
          </a:p>
          <a:p>
            <a:r>
              <a:rPr lang="en-US" dirty="0"/>
              <a:t>              found = true</a:t>
            </a:r>
          </a:p>
          <a:p>
            <a:r>
              <a:rPr lang="en-US" dirty="0"/>
              <a:t>              return true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if (!found) {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joinedRow.withRight</a:t>
            </a:r>
            <a:r>
              <a:rPr lang="en-US" b="1" dirty="0"/>
              <a:t>(</a:t>
            </a:r>
            <a:r>
              <a:rPr lang="en-US" b="1" dirty="0" err="1"/>
              <a:t>nullRow</a:t>
            </a:r>
            <a:r>
              <a:rPr lang="en-US" b="1" dirty="0"/>
              <a:t>)</a:t>
            </a:r>
          </a:p>
          <a:p>
            <a:r>
              <a:rPr lang="en-US" dirty="0"/>
              <a:t>            found = true</a:t>
            </a:r>
          </a:p>
          <a:p>
            <a:r>
              <a:rPr lang="en-US" dirty="0"/>
              <a:t>            return true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     false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getRow</a:t>
            </a:r>
            <a:r>
              <a:rPr lang="en-US" dirty="0"/>
              <a:t>: </a:t>
            </a:r>
            <a:r>
              <a:rPr lang="en-US" dirty="0" err="1"/>
              <a:t>InternalRow</a:t>
            </a:r>
            <a:r>
              <a:rPr lang="en-US" dirty="0"/>
              <a:t> = </a:t>
            </a:r>
            <a:r>
              <a:rPr lang="en-US" dirty="0" err="1"/>
              <a:t>joinedRow</a:t>
            </a:r>
            <a:endParaRPr lang="en-US" dirty="0"/>
          </a:p>
          <a:p>
            <a:r>
              <a:rPr lang="en-US" dirty="0"/>
              <a:t>      }.</a:t>
            </a:r>
            <a:r>
              <a:rPr lang="en-US" dirty="0" err="1"/>
              <a:t>toScala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0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5725" y="66675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private </a:t>
            </a:r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semiJoin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streamIter</a:t>
            </a:r>
            <a:r>
              <a:rPr lang="en-US" sz="2800" dirty="0"/>
              <a:t>: Iterator[</a:t>
            </a:r>
            <a:r>
              <a:rPr lang="en-US" sz="2800" dirty="0" err="1"/>
              <a:t>InternalRow</a:t>
            </a:r>
            <a:r>
              <a:rPr lang="en-US" sz="2800" dirty="0"/>
              <a:t>],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hashedRelation</a:t>
            </a:r>
            <a:r>
              <a:rPr lang="en-US" sz="2800" dirty="0"/>
              <a:t>: </a:t>
            </a:r>
            <a:r>
              <a:rPr lang="en-US" sz="2800" dirty="0" err="1"/>
              <a:t>HashedRelation</a:t>
            </a:r>
            <a:r>
              <a:rPr lang="en-US" sz="2800" dirty="0"/>
              <a:t>): Iterator[</a:t>
            </a:r>
            <a:r>
              <a:rPr lang="en-US" sz="2800" dirty="0" err="1"/>
              <a:t>InternalRow</a:t>
            </a:r>
            <a:r>
              <a:rPr lang="en-US" sz="2800" dirty="0"/>
              <a:t>] =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joinKeys</a:t>
            </a:r>
            <a:r>
              <a:rPr lang="en-US" sz="2800" dirty="0"/>
              <a:t> = </a:t>
            </a:r>
            <a:r>
              <a:rPr lang="en-US" sz="2800" dirty="0" err="1"/>
              <a:t>streamSideKeyGenerator</a:t>
            </a:r>
            <a:r>
              <a:rPr lang="en-US" sz="2800" dirty="0"/>
              <a:t>()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joinedRow</a:t>
            </a:r>
            <a:r>
              <a:rPr lang="en-US" sz="2800" dirty="0"/>
              <a:t> = new </a:t>
            </a:r>
            <a:r>
              <a:rPr lang="en-US" sz="2800" dirty="0" err="1"/>
              <a:t>JoinedRow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b="1" dirty="0" err="1"/>
              <a:t>streamIter.filter</a:t>
            </a:r>
            <a:r>
              <a:rPr lang="en-US" sz="2800" dirty="0"/>
              <a:t> { current =&gt;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val</a:t>
            </a:r>
            <a:r>
              <a:rPr lang="en-US" sz="2800" dirty="0"/>
              <a:t> key = </a:t>
            </a:r>
            <a:r>
              <a:rPr lang="en-US" sz="2800" dirty="0" err="1"/>
              <a:t>joinKeys</a:t>
            </a:r>
            <a:r>
              <a:rPr lang="en-US" sz="2800" dirty="0"/>
              <a:t>(current)</a:t>
            </a:r>
          </a:p>
          <a:p>
            <a:r>
              <a:rPr lang="en-US" sz="2800" dirty="0"/>
              <a:t>      lazy </a:t>
            </a:r>
            <a:r>
              <a:rPr lang="en-US" sz="2800" dirty="0" err="1"/>
              <a:t>val</a:t>
            </a:r>
            <a:r>
              <a:rPr lang="en-US" sz="2800" dirty="0"/>
              <a:t> </a:t>
            </a:r>
            <a:r>
              <a:rPr lang="en-US" sz="2800" dirty="0" err="1"/>
              <a:t>buildIter</a:t>
            </a:r>
            <a:r>
              <a:rPr lang="en-US" sz="2800" dirty="0"/>
              <a:t> = </a:t>
            </a:r>
            <a:r>
              <a:rPr lang="en-US" sz="2800" dirty="0" err="1"/>
              <a:t>hashedRelation.get</a:t>
            </a:r>
            <a:r>
              <a:rPr lang="en-US" sz="2800" dirty="0"/>
              <a:t>(key)</a:t>
            </a:r>
          </a:p>
          <a:p>
            <a:r>
              <a:rPr lang="en-US" sz="2800" dirty="0"/>
              <a:t>      !</a:t>
            </a:r>
            <a:r>
              <a:rPr lang="en-US" sz="2800" dirty="0" err="1"/>
              <a:t>key.anyNull</a:t>
            </a:r>
            <a:r>
              <a:rPr lang="en-US" sz="2800" dirty="0"/>
              <a:t> &amp;&amp; </a:t>
            </a:r>
            <a:r>
              <a:rPr lang="en-US" sz="2800" dirty="0" err="1"/>
              <a:t>buildIter</a:t>
            </a:r>
            <a:r>
              <a:rPr lang="en-US" sz="2800" dirty="0"/>
              <a:t> != null &amp;&amp; (</a:t>
            </a:r>
            <a:r>
              <a:rPr lang="en-US" sz="2800" dirty="0" err="1"/>
              <a:t>condition.isEmpty</a:t>
            </a:r>
            <a:r>
              <a:rPr lang="en-US" sz="2800" dirty="0"/>
              <a:t> || </a:t>
            </a:r>
            <a:r>
              <a:rPr lang="en-US" sz="2800" b="1" dirty="0" err="1"/>
              <a:t>buildIter.exists</a:t>
            </a:r>
            <a:r>
              <a:rPr lang="en-US" sz="2800" dirty="0"/>
              <a:t> {</a:t>
            </a:r>
          </a:p>
          <a:p>
            <a:r>
              <a:rPr lang="en-US" sz="2800" dirty="0"/>
              <a:t>        (row: </a:t>
            </a:r>
            <a:r>
              <a:rPr lang="en-US" sz="2800" dirty="0" err="1"/>
              <a:t>InternalRow</a:t>
            </a:r>
            <a:r>
              <a:rPr lang="en-US" sz="2800" dirty="0"/>
              <a:t>) =&gt; </a:t>
            </a:r>
            <a:r>
              <a:rPr lang="en-US" sz="2800" b="1" dirty="0" err="1"/>
              <a:t>boundCondition</a:t>
            </a:r>
            <a:r>
              <a:rPr lang="en-US" sz="2800" b="1" dirty="0"/>
              <a:t>(</a:t>
            </a:r>
            <a:r>
              <a:rPr lang="en-US" sz="2800" b="1" dirty="0" err="1"/>
              <a:t>joinedRow</a:t>
            </a:r>
            <a:r>
              <a:rPr lang="en-US" sz="2800" b="1" dirty="0"/>
              <a:t>(current, row))</a:t>
            </a:r>
          </a:p>
          <a:p>
            <a:r>
              <a:rPr lang="en-US" sz="2800" dirty="0"/>
              <a:t>      })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}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5" y="5960566"/>
            <a:ext cx="120205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A </a:t>
            </a:r>
            <a:r>
              <a:rPr lang="ru-RU" dirty="0" err="1"/>
              <a:t>semijoin</a:t>
            </a:r>
            <a:r>
              <a:rPr lang="ru-RU" dirty="0"/>
              <a:t> </a:t>
            </a:r>
            <a:r>
              <a:rPr lang="ru-RU" dirty="0" err="1"/>
              <a:t>returns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left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where</a:t>
            </a:r>
            <a:r>
              <a:rPr lang="ru-RU" dirty="0"/>
              <a:t> </a:t>
            </a:r>
            <a:r>
              <a:rPr lang="ru-RU" dirty="0" err="1"/>
              <a:t>there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matching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right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, </a:t>
            </a:r>
            <a:r>
              <a:rPr lang="ru-RU" dirty="0" err="1"/>
              <a:t>keeping</a:t>
            </a:r>
            <a:r>
              <a:rPr lang="ru-RU" dirty="0"/>
              <a:t> </a:t>
            </a:r>
            <a:r>
              <a:rPr lang="ru-RU" dirty="0" err="1"/>
              <a:t>just</a:t>
            </a:r>
            <a:r>
              <a:rPr lang="ru-RU" dirty="0"/>
              <a:t> </a:t>
            </a:r>
            <a:r>
              <a:rPr lang="ru-RU" dirty="0" err="1"/>
              <a:t>columns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left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4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24690" y="162480"/>
            <a:ext cx="1231669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private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existenceJoin</a:t>
            </a:r>
            <a:r>
              <a:rPr lang="en-US" sz="2400" dirty="0"/>
              <a:t>(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streamIter</a:t>
            </a:r>
            <a:r>
              <a:rPr lang="en-US" sz="2400" dirty="0"/>
              <a:t>: Iterator[</a:t>
            </a:r>
            <a:r>
              <a:rPr lang="en-US" sz="2400" dirty="0" err="1"/>
              <a:t>InternalRow</a:t>
            </a:r>
            <a:r>
              <a:rPr lang="en-US" sz="2400" dirty="0"/>
              <a:t>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hashedRelation</a:t>
            </a:r>
            <a:r>
              <a:rPr lang="en-US" sz="2400" dirty="0"/>
              <a:t>: </a:t>
            </a:r>
            <a:r>
              <a:rPr lang="en-US" sz="2400" dirty="0" err="1"/>
              <a:t>HashedRelation</a:t>
            </a:r>
            <a:r>
              <a:rPr lang="en-US" sz="2400" dirty="0"/>
              <a:t>): Iterator[</a:t>
            </a:r>
            <a:r>
              <a:rPr lang="en-US" sz="2400" dirty="0" err="1"/>
              <a:t>InternalRow</a:t>
            </a:r>
            <a:r>
              <a:rPr lang="en-US" sz="2400" dirty="0"/>
              <a:t>]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joinKeys</a:t>
            </a:r>
            <a:r>
              <a:rPr lang="en-US" sz="2400" dirty="0"/>
              <a:t> = </a:t>
            </a:r>
            <a:r>
              <a:rPr lang="en-US" sz="2400" dirty="0" err="1"/>
              <a:t>streamSideKeyGenerator</a:t>
            </a:r>
            <a:r>
              <a:rPr lang="en-US" sz="2400" dirty="0"/>
              <a:t>()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result = new </a:t>
            </a:r>
            <a:r>
              <a:rPr lang="en-US" sz="2400" dirty="0" err="1"/>
              <a:t>GenericInternalRow</a:t>
            </a:r>
            <a:r>
              <a:rPr lang="en-US" sz="2400" dirty="0"/>
              <a:t>(Array[Any](null))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joinedRow</a:t>
            </a:r>
            <a:r>
              <a:rPr lang="en-US" sz="2400" dirty="0"/>
              <a:t> = new </a:t>
            </a:r>
            <a:r>
              <a:rPr lang="en-US" sz="2400" dirty="0" err="1"/>
              <a:t>JoinedRow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 err="1"/>
              <a:t>streamIter.map</a:t>
            </a:r>
            <a:r>
              <a:rPr lang="en-US" sz="2400" b="1" dirty="0"/>
              <a:t> </a:t>
            </a:r>
            <a:r>
              <a:rPr lang="en-US" sz="2400" dirty="0"/>
              <a:t>{ current =&gt;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key = </a:t>
            </a:r>
            <a:r>
              <a:rPr lang="en-US" sz="2400" dirty="0" err="1"/>
              <a:t>joinKeys</a:t>
            </a:r>
            <a:r>
              <a:rPr lang="en-US" sz="2400" dirty="0"/>
              <a:t>(current)</a:t>
            </a:r>
          </a:p>
          <a:p>
            <a:r>
              <a:rPr lang="en-US" sz="2400" dirty="0"/>
              <a:t>      lazy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buildIter</a:t>
            </a:r>
            <a:r>
              <a:rPr lang="en-US" sz="2400" dirty="0"/>
              <a:t> = </a:t>
            </a:r>
            <a:r>
              <a:rPr lang="en-US" sz="2400" dirty="0" err="1"/>
              <a:t>hashedRelation.get</a:t>
            </a:r>
            <a:r>
              <a:rPr lang="en-US" sz="2400" dirty="0"/>
              <a:t>(key)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val</a:t>
            </a:r>
            <a:r>
              <a:rPr lang="en-US" sz="2400" dirty="0"/>
              <a:t> exists = !</a:t>
            </a:r>
            <a:r>
              <a:rPr lang="en-US" sz="2400" dirty="0" err="1"/>
              <a:t>key.anyNull</a:t>
            </a:r>
            <a:r>
              <a:rPr lang="en-US" sz="2400" dirty="0"/>
              <a:t> &amp;&amp; </a:t>
            </a:r>
            <a:r>
              <a:rPr lang="en-US" sz="2400" dirty="0" err="1"/>
              <a:t>buildIter</a:t>
            </a:r>
            <a:r>
              <a:rPr lang="en-US" sz="2400" dirty="0"/>
              <a:t> != null &amp;&amp; (</a:t>
            </a:r>
            <a:r>
              <a:rPr lang="en-US" sz="2400" dirty="0" err="1"/>
              <a:t>condition.isEmpty</a:t>
            </a:r>
            <a:r>
              <a:rPr lang="en-US" sz="2400" dirty="0"/>
              <a:t> || </a:t>
            </a:r>
            <a:r>
              <a:rPr lang="en-US" sz="2400" b="1" dirty="0" err="1"/>
              <a:t>buildIter.exists</a:t>
            </a:r>
            <a:r>
              <a:rPr lang="en-US" sz="2400" b="1" dirty="0"/>
              <a:t> </a:t>
            </a:r>
            <a:r>
              <a:rPr lang="en-US" sz="2400" dirty="0"/>
              <a:t>{</a:t>
            </a:r>
          </a:p>
          <a:p>
            <a:r>
              <a:rPr lang="en-US" sz="2400" dirty="0"/>
              <a:t>        (row: </a:t>
            </a:r>
            <a:r>
              <a:rPr lang="en-US" sz="2400" dirty="0" err="1"/>
              <a:t>InternalRow</a:t>
            </a:r>
            <a:r>
              <a:rPr lang="en-US" sz="2400" dirty="0"/>
              <a:t>) =&gt; </a:t>
            </a:r>
            <a:r>
              <a:rPr lang="en-US" sz="2400" b="1" dirty="0" err="1"/>
              <a:t>boundCondition</a:t>
            </a:r>
            <a:r>
              <a:rPr lang="en-US" sz="2400" b="1" dirty="0"/>
              <a:t>(</a:t>
            </a:r>
            <a:r>
              <a:rPr lang="en-US" sz="2400" b="1" dirty="0" err="1"/>
              <a:t>joinedRow</a:t>
            </a:r>
            <a:r>
              <a:rPr lang="en-US" sz="2400" b="1" dirty="0"/>
              <a:t>(current, row))</a:t>
            </a:r>
          </a:p>
          <a:p>
            <a:r>
              <a:rPr lang="en-US" sz="2400" dirty="0"/>
              <a:t>      })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result.setBoolean</a:t>
            </a:r>
            <a:r>
              <a:rPr lang="en-US" sz="2400" dirty="0"/>
              <a:t>(0, exists)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joinedRow</a:t>
            </a:r>
            <a:r>
              <a:rPr lang="en-US" sz="2400" dirty="0"/>
              <a:t>(current, result)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7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92652" y="0"/>
            <a:ext cx="1219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private </a:t>
            </a:r>
            <a:r>
              <a:rPr lang="en-US" sz="2800" dirty="0" err="1" smtClean="0"/>
              <a:t>def</a:t>
            </a:r>
            <a:r>
              <a:rPr lang="en-US" sz="2800" dirty="0" smtClean="0"/>
              <a:t> </a:t>
            </a:r>
            <a:r>
              <a:rPr lang="en-US" sz="2800" dirty="0" err="1" smtClean="0"/>
              <a:t>antiJoin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streamIter</a:t>
            </a:r>
            <a:r>
              <a:rPr lang="en-US" sz="2800" dirty="0" smtClean="0"/>
              <a:t>: Iterator[</a:t>
            </a:r>
            <a:r>
              <a:rPr lang="en-US" sz="2800" dirty="0" err="1" smtClean="0"/>
              <a:t>InternalRow</a:t>
            </a:r>
            <a:r>
              <a:rPr lang="en-US" sz="2800" dirty="0" smtClean="0"/>
              <a:t>],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hashedRelation</a:t>
            </a:r>
            <a:r>
              <a:rPr lang="en-US" sz="2800" dirty="0" smtClean="0"/>
              <a:t>: </a:t>
            </a:r>
            <a:r>
              <a:rPr lang="en-US" sz="2800" dirty="0" err="1" smtClean="0"/>
              <a:t>HashedRelation</a:t>
            </a:r>
            <a:r>
              <a:rPr lang="en-US" sz="2800" dirty="0" smtClean="0"/>
              <a:t>): Iterator[</a:t>
            </a:r>
            <a:r>
              <a:rPr lang="en-US" sz="2800" dirty="0" err="1" smtClean="0"/>
              <a:t>InternalRow</a:t>
            </a:r>
            <a:r>
              <a:rPr lang="en-US" sz="2800" dirty="0" smtClean="0"/>
              <a:t>] = {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dirty="0" err="1" smtClean="0"/>
              <a:t>joinKeys</a:t>
            </a:r>
            <a:r>
              <a:rPr lang="en-US" sz="2800" dirty="0" smtClean="0"/>
              <a:t> = </a:t>
            </a:r>
            <a:r>
              <a:rPr lang="en-US" sz="2800" dirty="0" err="1" smtClean="0"/>
              <a:t>streamSideKeyGenerator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dirty="0" err="1" smtClean="0"/>
              <a:t>joinedRow</a:t>
            </a:r>
            <a:r>
              <a:rPr lang="en-US" sz="2800" dirty="0" smtClean="0"/>
              <a:t> = new </a:t>
            </a:r>
            <a:r>
              <a:rPr lang="en-US" sz="2800" dirty="0" err="1" smtClean="0"/>
              <a:t>JoinedRow</a:t>
            </a:r>
            <a:endParaRPr lang="en-US" sz="2800" dirty="0" smtClean="0"/>
          </a:p>
          <a:p>
            <a:r>
              <a:rPr lang="en-US" sz="2800" dirty="0" smtClean="0"/>
              <a:t>    </a:t>
            </a:r>
            <a:r>
              <a:rPr lang="en-US" sz="2800" b="1" dirty="0" err="1" smtClean="0"/>
              <a:t>streamIter.filter</a:t>
            </a:r>
            <a:r>
              <a:rPr lang="en-US" sz="2800" dirty="0" smtClean="0"/>
              <a:t> { current =&gt;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val</a:t>
            </a:r>
            <a:r>
              <a:rPr lang="en-US" sz="2800" dirty="0" smtClean="0"/>
              <a:t> key = </a:t>
            </a:r>
            <a:r>
              <a:rPr lang="en-US" sz="2800" dirty="0" err="1" smtClean="0"/>
              <a:t>joinKeys</a:t>
            </a:r>
            <a:r>
              <a:rPr lang="en-US" sz="2800" dirty="0" smtClean="0"/>
              <a:t>(current)</a:t>
            </a:r>
          </a:p>
          <a:p>
            <a:r>
              <a:rPr lang="en-US" sz="2800" dirty="0" smtClean="0"/>
              <a:t>      lazy </a:t>
            </a:r>
            <a:r>
              <a:rPr lang="en-US" sz="2800" dirty="0" err="1" smtClean="0"/>
              <a:t>val</a:t>
            </a:r>
            <a:r>
              <a:rPr lang="en-US" sz="2800" dirty="0" smtClean="0"/>
              <a:t> </a:t>
            </a:r>
            <a:r>
              <a:rPr lang="en-US" sz="2800" b="1" dirty="0" err="1" smtClean="0"/>
              <a:t>buildIter</a:t>
            </a:r>
            <a:r>
              <a:rPr lang="en-US" sz="2800" dirty="0" smtClean="0"/>
              <a:t> = </a:t>
            </a:r>
            <a:r>
              <a:rPr lang="en-US" sz="2800" dirty="0" err="1" smtClean="0"/>
              <a:t>hashedRelation.get</a:t>
            </a:r>
            <a:r>
              <a:rPr lang="en-US" sz="2800" dirty="0" smtClean="0"/>
              <a:t>(key)</a:t>
            </a:r>
          </a:p>
          <a:p>
            <a:r>
              <a:rPr lang="en-US" sz="2800" dirty="0" smtClean="0"/>
              <a:t>      </a:t>
            </a:r>
            <a:r>
              <a:rPr lang="en-US" sz="2800" dirty="0" err="1" smtClean="0"/>
              <a:t>key.anyNull</a:t>
            </a:r>
            <a:r>
              <a:rPr lang="en-US" sz="2800" dirty="0" smtClean="0"/>
              <a:t> || </a:t>
            </a:r>
            <a:r>
              <a:rPr lang="en-US" sz="2800" dirty="0" err="1" smtClean="0"/>
              <a:t>buildIter</a:t>
            </a:r>
            <a:r>
              <a:rPr lang="en-US" sz="2800" dirty="0" smtClean="0"/>
              <a:t> == null || (</a:t>
            </a:r>
            <a:r>
              <a:rPr lang="en-US" sz="2800" dirty="0" err="1" smtClean="0"/>
              <a:t>condition.isDefined</a:t>
            </a:r>
            <a:r>
              <a:rPr lang="en-US" sz="2800" dirty="0" smtClean="0"/>
              <a:t> &amp;&amp; </a:t>
            </a:r>
            <a:r>
              <a:rPr lang="en-US" sz="2800" b="1" dirty="0" smtClean="0"/>
              <a:t>!</a:t>
            </a:r>
            <a:r>
              <a:rPr lang="en-US" sz="2800" b="1" dirty="0" err="1" smtClean="0"/>
              <a:t>buildIter.exists</a:t>
            </a:r>
            <a:r>
              <a:rPr lang="en-US" sz="2800" b="1" dirty="0" smtClean="0"/>
              <a:t> </a:t>
            </a:r>
            <a:r>
              <a:rPr lang="en-US" sz="2800" dirty="0" smtClean="0"/>
              <a:t>{</a:t>
            </a:r>
          </a:p>
          <a:p>
            <a:r>
              <a:rPr lang="en-US" sz="2800" dirty="0" smtClean="0"/>
              <a:t>        row =&gt; </a:t>
            </a:r>
            <a:r>
              <a:rPr lang="en-US" sz="2800" dirty="0" err="1" smtClean="0"/>
              <a:t>boundCondition</a:t>
            </a:r>
            <a:r>
              <a:rPr lang="en-US" sz="2800" dirty="0" smtClean="0"/>
              <a:t>(</a:t>
            </a:r>
            <a:r>
              <a:rPr lang="en-US" sz="2800" dirty="0" err="1" smtClean="0"/>
              <a:t>joinedRow</a:t>
            </a:r>
            <a:r>
              <a:rPr lang="en-US" sz="2800" dirty="0" smtClean="0"/>
              <a:t>(current, row))</a:t>
            </a:r>
          </a:p>
          <a:p>
            <a:r>
              <a:rPr lang="en-US" sz="2800" dirty="0" smtClean="0"/>
              <a:t>      })</a:t>
            </a:r>
          </a:p>
          <a:p>
            <a:r>
              <a:rPr lang="en-US" sz="2800" dirty="0" smtClean="0"/>
              <a:t>    }</a:t>
            </a:r>
          </a:p>
          <a:p>
            <a:r>
              <a:rPr lang="en-US" sz="2800" dirty="0" smtClean="0"/>
              <a:t>  }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460" y="5874841"/>
            <a:ext cx="11915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antijoin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rows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left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where</a:t>
            </a:r>
            <a:r>
              <a:rPr lang="ru-RU" dirty="0"/>
              <a:t> </a:t>
            </a:r>
            <a:r>
              <a:rPr lang="ru-RU" dirty="0" err="1"/>
              <a:t>there</a:t>
            </a:r>
            <a:r>
              <a:rPr lang="ru-RU" dirty="0"/>
              <a:t> </a:t>
            </a:r>
            <a:r>
              <a:rPr lang="ru-RU" dirty="0" err="1"/>
              <a:t>are</a:t>
            </a:r>
            <a:r>
              <a:rPr lang="ru-RU" dirty="0"/>
              <a:t>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matching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right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, </a:t>
            </a:r>
            <a:r>
              <a:rPr lang="ru-RU" dirty="0" err="1"/>
              <a:t>keeping</a:t>
            </a:r>
            <a:r>
              <a:rPr lang="ru-RU" dirty="0"/>
              <a:t> </a:t>
            </a:r>
            <a:r>
              <a:rPr lang="ru-RU" dirty="0" err="1"/>
              <a:t>just</a:t>
            </a:r>
            <a:r>
              <a:rPr lang="ru-RU" dirty="0"/>
              <a:t> </a:t>
            </a:r>
            <a:r>
              <a:rPr lang="ru-RU" dirty="0" err="1"/>
              <a:t>columns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left</a:t>
            </a:r>
            <a:r>
              <a:rPr lang="ru-RU" dirty="0"/>
              <a:t> </a:t>
            </a:r>
            <a:r>
              <a:rPr lang="ru-RU" dirty="0" err="1"/>
              <a:t>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28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smtClean="0"/>
              <a:t>Job0 and Job1</a:t>
            </a:r>
            <a:endParaRPr lang="en-US" dirty="0"/>
          </a:p>
          <a:p>
            <a:r>
              <a:rPr lang="ru-RU" altLang="ru-RU" dirty="0" err="1" smtClean="0"/>
              <a:t>BroadcastHashJoinExec</a:t>
            </a:r>
            <a:endParaRPr lang="en-US" altLang="ru-RU" dirty="0" smtClean="0"/>
          </a:p>
          <a:p>
            <a:r>
              <a:rPr lang="en-US" dirty="0" err="1" smtClean="0"/>
              <a:t>innerJoin</a:t>
            </a:r>
            <a:r>
              <a:rPr lang="en-US" dirty="0" smtClean="0"/>
              <a:t>, </a:t>
            </a:r>
            <a:r>
              <a:rPr lang="en-US" dirty="0" err="1" smtClean="0"/>
              <a:t>outerJoin</a:t>
            </a:r>
            <a:r>
              <a:rPr lang="en-US" dirty="0" smtClean="0"/>
              <a:t>( </a:t>
            </a:r>
            <a:r>
              <a:rPr lang="en-US" dirty="0" err="1" smtClean="0"/>
              <a:t>flatMap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semiJoin</a:t>
            </a:r>
            <a:r>
              <a:rPr lang="en-US" dirty="0" smtClean="0"/>
              <a:t>, </a:t>
            </a:r>
            <a:r>
              <a:rPr lang="en-US" dirty="0" err="1" smtClean="0"/>
              <a:t>antiJoin</a:t>
            </a:r>
            <a:r>
              <a:rPr lang="en-US" dirty="0" smtClean="0"/>
              <a:t>( filter)</a:t>
            </a:r>
            <a:endParaRPr lang="ru-RU" dirty="0" smtClean="0"/>
          </a:p>
          <a:p>
            <a:r>
              <a:rPr lang="en-US" dirty="0" err="1" smtClean="0"/>
              <a:t>existenceJoin</a:t>
            </a:r>
            <a:r>
              <a:rPr lang="ru-RU" dirty="0" smtClean="0"/>
              <a:t>(</a:t>
            </a:r>
            <a:r>
              <a:rPr lang="en-US" dirty="0" smtClean="0"/>
              <a:t> map)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033587"/>
            <a:ext cx="10372725" cy="34766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997217" y="320159"/>
            <a:ext cx="25062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Spark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4400" b="1" dirty="0">
                <a:latin typeface="+mj-lt"/>
                <a:ea typeface="+mj-ea"/>
                <a:cs typeface="+mj-cs"/>
              </a:rPr>
              <a:t>Jobs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9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033974" y="58622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Job </a:t>
            </a:r>
            <a:r>
              <a:rPr lang="en-US" b="1" dirty="0" smtClean="0"/>
              <a:t>0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28" y="714375"/>
            <a:ext cx="74771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62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35" y="455911"/>
            <a:ext cx="4486275" cy="631550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033974" y="58622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Job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244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2" y="233073"/>
            <a:ext cx="6631709" cy="64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3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== Parsed Logical Plan ==</a:t>
            </a:r>
          </a:p>
          <a:p>
            <a:r>
              <a:rPr lang="en-US" dirty="0"/>
              <a:t>'Join </a:t>
            </a:r>
            <a:r>
              <a:rPr lang="en-US" dirty="0" err="1"/>
              <a:t>UsingJoin</a:t>
            </a:r>
            <a:r>
              <a:rPr lang="en-US" dirty="0"/>
              <a:t>(</a:t>
            </a:r>
            <a:r>
              <a:rPr lang="en-US" dirty="0" err="1"/>
              <a:t>Inner,List</a:t>
            </a:r>
            <a:r>
              <a:rPr lang="en-US" dirty="0"/>
              <a:t>(id))</a:t>
            </a:r>
          </a:p>
          <a:p>
            <a:r>
              <a:rPr lang="en-US" dirty="0"/>
              <a:t>:- Range (0, 2147483647, step=1, splits=Some(8))</a:t>
            </a:r>
          </a:p>
          <a:p>
            <a:r>
              <a:rPr lang="en-US" dirty="0"/>
              <a:t>+- Range (1, 1000000, step=1, splits=Some(8))</a:t>
            </a:r>
          </a:p>
          <a:p>
            <a:endParaRPr lang="en-US" dirty="0"/>
          </a:p>
          <a:p>
            <a:r>
              <a:rPr lang="en-US" dirty="0"/>
              <a:t>== Analyzed Logical Plan ==</a:t>
            </a:r>
          </a:p>
          <a:p>
            <a:r>
              <a:rPr lang="en-US" dirty="0"/>
              <a:t>id: </a:t>
            </a:r>
            <a:r>
              <a:rPr lang="en-US" dirty="0" err="1"/>
              <a:t>bigint</a:t>
            </a:r>
            <a:endParaRPr lang="en-US" dirty="0"/>
          </a:p>
          <a:p>
            <a:r>
              <a:rPr lang="en-US" dirty="0"/>
              <a:t>Project [id#2L]</a:t>
            </a:r>
          </a:p>
          <a:p>
            <a:r>
              <a:rPr lang="en-US" dirty="0"/>
              <a:t>+- Join Inner, (id#2L = id#0L)</a:t>
            </a:r>
          </a:p>
          <a:p>
            <a:r>
              <a:rPr lang="en-US" dirty="0"/>
              <a:t>   :- Range (0, 2147483647, step=1, splits=Some(8))</a:t>
            </a:r>
          </a:p>
          <a:p>
            <a:r>
              <a:rPr lang="en-US" dirty="0"/>
              <a:t>   +- Range (1, 1000000, step=1, splits=Some(8))</a:t>
            </a:r>
          </a:p>
          <a:p>
            <a:endParaRPr lang="en-US" dirty="0"/>
          </a:p>
          <a:p>
            <a:r>
              <a:rPr lang="en-US" dirty="0"/>
              <a:t>== Optimized Logical Plan ==</a:t>
            </a:r>
          </a:p>
          <a:p>
            <a:r>
              <a:rPr lang="en-US" dirty="0"/>
              <a:t>Project [id#2L]</a:t>
            </a:r>
          </a:p>
          <a:p>
            <a:r>
              <a:rPr lang="en-US" dirty="0"/>
              <a:t>+- Join Inner, (id#2L = id#0L)</a:t>
            </a:r>
          </a:p>
          <a:p>
            <a:r>
              <a:rPr lang="en-US" dirty="0"/>
              <a:t>   :- Range (0, 2147483647, step=1, splits=Some(8))</a:t>
            </a:r>
          </a:p>
          <a:p>
            <a:r>
              <a:rPr lang="en-US" dirty="0"/>
              <a:t>   +- Range (1, 1000000, step=1, splits=Some(8))</a:t>
            </a:r>
          </a:p>
          <a:p>
            <a:endParaRPr lang="en-US" dirty="0"/>
          </a:p>
          <a:p>
            <a:r>
              <a:rPr lang="en-US" dirty="0"/>
              <a:t>== Physical Plan ==</a:t>
            </a:r>
          </a:p>
          <a:p>
            <a:r>
              <a:rPr lang="en-US" dirty="0"/>
              <a:t>Project [id#2L]</a:t>
            </a:r>
          </a:p>
          <a:p>
            <a:r>
              <a:rPr lang="en-US" dirty="0"/>
              <a:t>+- </a:t>
            </a:r>
            <a:r>
              <a:rPr lang="en-US" b="1" dirty="0" err="1"/>
              <a:t>BroadcastHashJoin</a:t>
            </a:r>
            <a:r>
              <a:rPr lang="en-US" dirty="0"/>
              <a:t> [id#2L], [id#0L], Inner, </a:t>
            </a:r>
            <a:r>
              <a:rPr lang="en-US" dirty="0" err="1"/>
              <a:t>BuildRight</a:t>
            </a:r>
            <a:endParaRPr lang="en-US" dirty="0"/>
          </a:p>
          <a:p>
            <a:r>
              <a:rPr lang="en-US" dirty="0"/>
              <a:t>   :- Range (0, 2147483647, step=1, splits=8)</a:t>
            </a:r>
          </a:p>
          <a:p>
            <a:r>
              <a:rPr lang="en-US" dirty="0"/>
              <a:t>   +- </a:t>
            </a:r>
            <a:r>
              <a:rPr lang="en-US" b="1" dirty="0" err="1"/>
              <a:t>BroadcastExchange</a:t>
            </a:r>
            <a:r>
              <a:rPr lang="en-US" dirty="0"/>
              <a:t> </a:t>
            </a:r>
            <a:r>
              <a:rPr lang="en-US" b="1" dirty="0" err="1"/>
              <a:t>HashedRelationBroadcastMode</a:t>
            </a:r>
            <a:r>
              <a:rPr lang="en-US" dirty="0"/>
              <a:t>(List(input[0, </a:t>
            </a:r>
            <a:r>
              <a:rPr lang="en-US" dirty="0" err="1"/>
              <a:t>bigint</a:t>
            </a:r>
            <a:r>
              <a:rPr lang="en-US" dirty="0"/>
              <a:t>, false]))</a:t>
            </a:r>
          </a:p>
          <a:p>
            <a:r>
              <a:rPr lang="en-US" dirty="0"/>
              <a:t>      +- Range (1, 1000000, step=1, splits=8)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9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5492" y="0"/>
            <a:ext cx="117486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/**</a:t>
            </a:r>
          </a:p>
          <a:p>
            <a:r>
              <a:rPr lang="en-US" dirty="0"/>
              <a:t>   * Inner </a:t>
            </a:r>
            <a:r>
              <a:rPr lang="en-US" dirty="0" err="1"/>
              <a:t>equi</a:t>
            </a:r>
            <a:r>
              <a:rPr lang="en-US" dirty="0"/>
              <a:t>-join with another `</a:t>
            </a:r>
            <a:r>
              <a:rPr lang="en-US" dirty="0" err="1"/>
              <a:t>DataFrame</a:t>
            </a:r>
            <a:r>
              <a:rPr lang="en-US" dirty="0"/>
              <a:t>` using the given column.</a:t>
            </a:r>
          </a:p>
          <a:p>
            <a:r>
              <a:rPr lang="en-US" dirty="0"/>
              <a:t>   *</a:t>
            </a:r>
          </a:p>
          <a:p>
            <a:r>
              <a:rPr lang="en-US" dirty="0"/>
              <a:t>  </a:t>
            </a:r>
            <a:r>
              <a:rPr lang="en-US" dirty="0" smtClean="0"/>
              <a:t> * </a:t>
            </a:r>
            <a:r>
              <a:rPr lang="en-US" dirty="0"/>
              <a:t>Different from other join functions, the join column will only appear once in the output,</a:t>
            </a:r>
          </a:p>
          <a:p>
            <a:r>
              <a:rPr lang="en-US" dirty="0"/>
              <a:t>  </a:t>
            </a:r>
            <a:r>
              <a:rPr lang="en-US" dirty="0" smtClean="0"/>
              <a:t> * i.e</a:t>
            </a:r>
            <a:r>
              <a:rPr lang="en-US" dirty="0"/>
              <a:t>. similar to SQL's `JOIN USING` syntax.</a:t>
            </a:r>
          </a:p>
          <a:p>
            <a:r>
              <a:rPr lang="en-US" dirty="0" smtClean="0"/>
              <a:t>   *</a:t>
            </a:r>
          </a:p>
          <a:p>
            <a:r>
              <a:rPr lang="en-US" dirty="0" smtClean="0"/>
              <a:t>   * {{{</a:t>
            </a:r>
          </a:p>
          <a:p>
            <a:r>
              <a:rPr lang="en-US" dirty="0" smtClean="0"/>
              <a:t>   *   // Joining df1 and df2 using the column "</a:t>
            </a:r>
            <a:r>
              <a:rPr lang="en-US" dirty="0" err="1" smtClean="0"/>
              <a:t>user_id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*   df1.join(df2, "</a:t>
            </a:r>
            <a:r>
              <a:rPr lang="en-US" dirty="0" err="1" smtClean="0"/>
              <a:t>user_id</a:t>
            </a:r>
            <a:r>
              <a:rPr lang="en-US" dirty="0" smtClean="0"/>
              <a:t>")</a:t>
            </a:r>
          </a:p>
          <a:p>
            <a:r>
              <a:rPr lang="en-US" dirty="0" smtClean="0"/>
              <a:t>   * }}}</a:t>
            </a:r>
          </a:p>
          <a:p>
            <a:r>
              <a:rPr lang="en-US" dirty="0" smtClean="0"/>
              <a:t>   *</a:t>
            </a:r>
          </a:p>
          <a:p>
            <a:r>
              <a:rPr lang="en-US" dirty="0" smtClean="0"/>
              <a:t>   * @</a:t>
            </a:r>
            <a:r>
              <a:rPr lang="en-US" dirty="0" err="1" smtClean="0"/>
              <a:t>param</a:t>
            </a:r>
            <a:r>
              <a:rPr lang="en-US" dirty="0" smtClean="0"/>
              <a:t> right </a:t>
            </a:r>
            <a:r>
              <a:rPr lang="en-US" dirty="0" err="1" smtClean="0"/>
              <a:t>Right</a:t>
            </a:r>
            <a:r>
              <a:rPr lang="en-US" dirty="0" smtClean="0"/>
              <a:t> side of the join operation.</a:t>
            </a:r>
          </a:p>
          <a:p>
            <a:r>
              <a:rPr lang="en-US" dirty="0" smtClean="0"/>
              <a:t>   *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usingColumn</a:t>
            </a:r>
            <a:r>
              <a:rPr lang="en-US" dirty="0" smtClean="0"/>
              <a:t> Name of the column to join on. This column must exist on both sides.</a:t>
            </a:r>
          </a:p>
          <a:p>
            <a:r>
              <a:rPr lang="en-US" dirty="0" smtClean="0"/>
              <a:t>   *</a:t>
            </a:r>
          </a:p>
          <a:p>
            <a:r>
              <a:rPr lang="en-US" dirty="0" smtClean="0"/>
              <a:t>   * @note If you perform a self-join using this function without aliasing the input</a:t>
            </a:r>
          </a:p>
          <a:p>
            <a:r>
              <a:rPr lang="en-US" dirty="0" smtClean="0"/>
              <a:t>   * `</a:t>
            </a:r>
            <a:r>
              <a:rPr lang="en-US" dirty="0" err="1" smtClean="0"/>
              <a:t>DataFrame`s</a:t>
            </a:r>
            <a:r>
              <a:rPr lang="en-US" dirty="0" smtClean="0"/>
              <a:t>, you will NOT be able to reference any columns after the join, since</a:t>
            </a:r>
          </a:p>
          <a:p>
            <a:r>
              <a:rPr lang="en-US" dirty="0" smtClean="0"/>
              <a:t>   * there is no way to disambiguate which side of the join you would like to reference.</a:t>
            </a:r>
          </a:p>
          <a:p>
            <a:r>
              <a:rPr lang="en-US" dirty="0" smtClean="0"/>
              <a:t>   *</a:t>
            </a:r>
          </a:p>
          <a:p>
            <a:r>
              <a:rPr lang="en-US" dirty="0" smtClean="0"/>
              <a:t>   * @group </a:t>
            </a:r>
            <a:r>
              <a:rPr lang="en-US" dirty="0" err="1" smtClean="0"/>
              <a:t>untypedrel</a:t>
            </a:r>
            <a:endParaRPr lang="en-US" dirty="0" smtClean="0"/>
          </a:p>
          <a:p>
            <a:r>
              <a:rPr lang="en-US" dirty="0" smtClean="0"/>
              <a:t>   * @since 2.0.0</a:t>
            </a:r>
          </a:p>
          <a:p>
            <a:r>
              <a:rPr lang="en-US" dirty="0" smtClean="0"/>
              <a:t>   */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join(right: Dataset[_], </a:t>
            </a:r>
            <a:r>
              <a:rPr lang="en-US" dirty="0" err="1" smtClean="0"/>
              <a:t>usingColumn</a:t>
            </a:r>
            <a:r>
              <a:rPr lang="en-US" dirty="0" smtClean="0"/>
              <a:t>: String): </a:t>
            </a:r>
            <a:r>
              <a:rPr lang="en-US" dirty="0" err="1" smtClean="0"/>
              <a:t>DataFrame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  </a:t>
            </a:r>
            <a:r>
              <a:rPr lang="en-US" dirty="0"/>
              <a:t>join(right,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usingColumn</a:t>
            </a:r>
            <a:r>
              <a:rPr lang="en-US" dirty="0"/>
              <a:t>))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трелка вправо 2"/>
          <p:cNvSpPr/>
          <p:nvPr/>
        </p:nvSpPr>
        <p:spPr>
          <a:xfrm>
            <a:off x="3519054" y="2323835"/>
            <a:ext cx="3602181" cy="144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Planner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127" y="1822256"/>
            <a:ext cx="51261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case class </a:t>
            </a:r>
            <a:r>
              <a:rPr lang="en-US" sz="2800" b="1" dirty="0"/>
              <a:t>Join</a:t>
            </a:r>
            <a:r>
              <a:rPr lang="en-US" sz="2800" dirty="0"/>
              <a:t>(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left: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right: </a:t>
            </a:r>
            <a:r>
              <a:rPr lang="en-US" sz="2800" b="1" dirty="0" err="1"/>
              <a:t>LogicalPlan</a:t>
            </a:r>
            <a:r>
              <a:rPr lang="en-US" sz="2800" dirty="0"/>
              <a:t>,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joinType</a:t>
            </a:r>
            <a:r>
              <a:rPr lang="en-US" sz="2800" dirty="0"/>
              <a:t>: </a:t>
            </a:r>
            <a:r>
              <a:rPr lang="en-US" sz="2800" dirty="0" err="1"/>
              <a:t>JoinType</a:t>
            </a:r>
            <a:r>
              <a:rPr lang="en-US" sz="2800" dirty="0"/>
              <a:t>,</a:t>
            </a:r>
          </a:p>
          <a:p>
            <a:r>
              <a:rPr lang="en-US" sz="2800" dirty="0"/>
              <a:t>    condition: Option[Expression],</a:t>
            </a:r>
          </a:p>
          <a:p>
            <a:r>
              <a:rPr lang="en-US" sz="2800" dirty="0"/>
              <a:t>    hint: </a:t>
            </a:r>
            <a:r>
              <a:rPr lang="en-US" sz="2800" dirty="0" err="1"/>
              <a:t>JoinHint</a:t>
            </a:r>
            <a:r>
              <a:rPr lang="en-US" sz="2800" dirty="0"/>
              <a:t>)</a:t>
            </a:r>
            <a:endParaRPr lang="ru-RU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49919" y="1278687"/>
            <a:ext cx="51784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dirty="0" err="1"/>
              <a:t>case</a:t>
            </a:r>
            <a:r>
              <a:rPr lang="ru-RU" altLang="ru-RU" sz="2800" dirty="0"/>
              <a:t> </a:t>
            </a:r>
            <a:r>
              <a:rPr lang="ru-RU" altLang="ru-RU" sz="2800" dirty="0" err="1"/>
              <a:t>class</a:t>
            </a:r>
            <a:r>
              <a:rPr lang="ru-RU" altLang="ru-RU" sz="2800" dirty="0"/>
              <a:t> </a:t>
            </a:r>
            <a:r>
              <a:rPr lang="ru-RU" altLang="ru-RU" sz="2800" dirty="0" err="1"/>
              <a:t>BroadcastHashJoinExec</a:t>
            </a:r>
            <a:r>
              <a:rPr lang="ru-RU" altLang="ru-RU" sz="2800" dirty="0"/>
              <a:t>(</a:t>
            </a:r>
            <a:br>
              <a:rPr lang="ru-RU" altLang="ru-RU" sz="2800" dirty="0"/>
            </a:br>
            <a:r>
              <a:rPr lang="ru-RU" altLang="ru-RU" sz="2800" dirty="0"/>
              <a:t>    </a:t>
            </a:r>
            <a:r>
              <a:rPr lang="ru-RU" altLang="ru-RU" sz="2800" dirty="0" err="1"/>
              <a:t>leftKeys</a:t>
            </a:r>
            <a:r>
              <a:rPr lang="ru-RU" altLang="ru-RU" sz="2800" dirty="0"/>
              <a:t>: </a:t>
            </a:r>
            <a:r>
              <a:rPr lang="ru-RU" altLang="ru-RU" sz="2800" dirty="0" err="1"/>
              <a:t>Seq</a:t>
            </a:r>
            <a:r>
              <a:rPr lang="ru-RU" altLang="ru-RU" sz="2800" dirty="0"/>
              <a:t>[</a:t>
            </a:r>
            <a:r>
              <a:rPr lang="ru-RU" altLang="ru-RU" sz="2800" dirty="0" err="1"/>
              <a:t>Expression</a:t>
            </a:r>
            <a:r>
              <a:rPr lang="ru-RU" altLang="ru-RU" sz="2800" dirty="0"/>
              <a:t>],</a:t>
            </a:r>
            <a:br>
              <a:rPr lang="ru-RU" altLang="ru-RU" sz="2800" dirty="0"/>
            </a:br>
            <a:r>
              <a:rPr lang="ru-RU" altLang="ru-RU" sz="2800" dirty="0"/>
              <a:t>    </a:t>
            </a:r>
            <a:r>
              <a:rPr lang="ru-RU" altLang="ru-RU" sz="2800" dirty="0" err="1"/>
              <a:t>rightKeys</a:t>
            </a:r>
            <a:r>
              <a:rPr lang="ru-RU" altLang="ru-RU" sz="2800" dirty="0"/>
              <a:t>: </a:t>
            </a:r>
            <a:r>
              <a:rPr lang="ru-RU" altLang="ru-RU" sz="2800" dirty="0" err="1"/>
              <a:t>Seq</a:t>
            </a:r>
            <a:r>
              <a:rPr lang="ru-RU" altLang="ru-RU" sz="2800" dirty="0"/>
              <a:t>[</a:t>
            </a:r>
            <a:r>
              <a:rPr lang="ru-RU" altLang="ru-RU" sz="2800" dirty="0" err="1"/>
              <a:t>Expression</a:t>
            </a:r>
            <a:r>
              <a:rPr lang="ru-RU" altLang="ru-RU" sz="2800" dirty="0"/>
              <a:t>],</a:t>
            </a:r>
            <a:br>
              <a:rPr lang="ru-RU" altLang="ru-RU" sz="2800" dirty="0"/>
            </a:br>
            <a:r>
              <a:rPr lang="ru-RU" altLang="ru-RU" sz="2800" dirty="0"/>
              <a:t>    </a:t>
            </a:r>
            <a:r>
              <a:rPr lang="ru-RU" altLang="ru-RU" sz="2800" dirty="0" err="1"/>
              <a:t>joinType</a:t>
            </a:r>
            <a:r>
              <a:rPr lang="ru-RU" altLang="ru-RU" sz="2800" dirty="0"/>
              <a:t>: </a:t>
            </a:r>
            <a:r>
              <a:rPr lang="ru-RU" altLang="ru-RU" sz="2800" dirty="0" err="1"/>
              <a:t>JoinType</a:t>
            </a:r>
            <a:r>
              <a:rPr lang="ru-RU" altLang="ru-RU" sz="2800" dirty="0"/>
              <a:t>,</a:t>
            </a:r>
            <a:br>
              <a:rPr lang="ru-RU" altLang="ru-RU" sz="2800" dirty="0"/>
            </a:br>
            <a:r>
              <a:rPr lang="ru-RU" altLang="ru-RU" sz="2800" dirty="0"/>
              <a:t>    </a:t>
            </a:r>
            <a:r>
              <a:rPr lang="ru-RU" altLang="ru-RU" sz="2800" dirty="0" err="1"/>
              <a:t>buildSide</a:t>
            </a:r>
            <a:r>
              <a:rPr lang="ru-RU" altLang="ru-RU" sz="2800" dirty="0"/>
              <a:t>: </a:t>
            </a:r>
            <a:r>
              <a:rPr lang="ru-RU" altLang="ru-RU" sz="2800" dirty="0" err="1"/>
              <a:t>BuildSide</a:t>
            </a:r>
            <a:r>
              <a:rPr lang="ru-RU" altLang="ru-RU" sz="2800" dirty="0"/>
              <a:t>,</a:t>
            </a:r>
            <a:br>
              <a:rPr lang="ru-RU" altLang="ru-RU" sz="2800" dirty="0"/>
            </a:br>
            <a:r>
              <a:rPr lang="ru-RU" altLang="ru-RU" sz="2800" dirty="0"/>
              <a:t>    </a:t>
            </a:r>
            <a:r>
              <a:rPr lang="ru-RU" altLang="ru-RU" sz="2800" dirty="0" err="1"/>
              <a:t>condition</a:t>
            </a:r>
            <a:r>
              <a:rPr lang="ru-RU" altLang="ru-RU" sz="2800" dirty="0"/>
              <a:t>: </a:t>
            </a:r>
            <a:r>
              <a:rPr lang="ru-RU" altLang="ru-RU" sz="2800" dirty="0" err="1"/>
              <a:t>Option</a:t>
            </a:r>
            <a:r>
              <a:rPr lang="ru-RU" altLang="ru-RU" sz="2800" dirty="0"/>
              <a:t>[</a:t>
            </a:r>
            <a:r>
              <a:rPr lang="ru-RU" altLang="ru-RU" sz="2800" dirty="0" err="1"/>
              <a:t>Expression</a:t>
            </a:r>
            <a:r>
              <a:rPr lang="ru-RU" altLang="ru-RU" sz="2800" dirty="0"/>
              <a:t>],</a:t>
            </a:r>
            <a:br>
              <a:rPr lang="ru-RU" altLang="ru-RU" sz="2800" dirty="0"/>
            </a:br>
            <a:r>
              <a:rPr lang="ru-RU" altLang="ru-RU" sz="2800" dirty="0"/>
              <a:t>    </a:t>
            </a:r>
            <a:r>
              <a:rPr lang="ru-RU" altLang="ru-RU" sz="2800" b="1" dirty="0" err="1"/>
              <a:t>left</a:t>
            </a:r>
            <a:r>
              <a:rPr lang="ru-RU" altLang="ru-RU" sz="2800" b="1" dirty="0"/>
              <a:t>: </a:t>
            </a:r>
            <a:r>
              <a:rPr lang="ru-RU" altLang="ru-RU" sz="2800" b="1" dirty="0" err="1"/>
              <a:t>SparkPlan</a:t>
            </a:r>
            <a:r>
              <a:rPr lang="ru-RU" altLang="ru-RU" sz="2800" dirty="0"/>
              <a:t>,</a:t>
            </a:r>
            <a:br>
              <a:rPr lang="ru-RU" altLang="ru-RU" sz="2800" dirty="0"/>
            </a:br>
            <a:r>
              <a:rPr lang="ru-RU" altLang="ru-RU" sz="2800" dirty="0"/>
              <a:t>    </a:t>
            </a:r>
            <a:r>
              <a:rPr lang="ru-RU" altLang="ru-RU" sz="2800" b="1" dirty="0" err="1"/>
              <a:t>right</a:t>
            </a:r>
            <a:r>
              <a:rPr lang="ru-RU" altLang="ru-RU" sz="2800" b="1" dirty="0"/>
              <a:t>: </a:t>
            </a:r>
            <a:r>
              <a:rPr lang="ru-RU" altLang="ru-RU" sz="2800" b="1" dirty="0" err="1"/>
              <a:t>SparkPlan</a:t>
            </a:r>
            <a:r>
              <a:rPr lang="ru-RU" alt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96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10913</TotalTime>
  <Words>1338</Words>
  <Application>Microsoft Office PowerPoint</Application>
  <PresentationFormat>Широкоэкранный</PresentationFormat>
  <Paragraphs>253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Helvetica Neue</vt:lpstr>
      <vt:lpstr>Тема Office</vt:lpstr>
      <vt:lpstr>Spark “join”  deep dive Part3 (DRAFT)</vt:lpstr>
      <vt:lpstr>Презентация PowerPoint</vt:lpstr>
      <vt:lpstr>Презентация PowerPoint</vt:lpstr>
      <vt:lpstr>DAG</vt:lpstr>
      <vt:lpstr>DAG</vt:lpstr>
      <vt:lpstr>Презентация PowerPoint</vt:lpstr>
      <vt:lpstr>Презентация PowerPoint</vt:lpstr>
      <vt:lpstr>Презентация PowerPoint</vt:lpstr>
      <vt:lpstr>Презентация PowerPoint</vt:lpstr>
      <vt:lpstr>BroadcastHashJoinExec</vt:lpstr>
      <vt:lpstr>SparkPlan</vt:lpstr>
      <vt:lpstr>BroadcastExchangeExec</vt:lpstr>
      <vt:lpstr>Презентация PowerPoint</vt:lpstr>
      <vt:lpstr>Презентация PowerPoint</vt:lpstr>
      <vt:lpstr>Презентация PowerPoint</vt:lpstr>
      <vt:lpstr>Презентация PowerPoint</vt:lpstr>
      <vt:lpstr>BroadcastHashJoinExec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596</cp:revision>
  <dcterms:created xsi:type="dcterms:W3CDTF">2020-03-23T13:46:09Z</dcterms:created>
  <dcterms:modified xsi:type="dcterms:W3CDTF">2020-10-12T09:07:20Z</dcterms:modified>
</cp:coreProperties>
</file>