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323" r:id="rId4"/>
    <p:sldId id="322" r:id="rId5"/>
    <p:sldId id="321" r:id="rId6"/>
    <p:sldId id="324" r:id="rId7"/>
    <p:sldId id="326" r:id="rId8"/>
    <p:sldId id="303" r:id="rId9"/>
    <p:sldId id="304" r:id="rId10"/>
    <p:sldId id="305" r:id="rId11"/>
    <p:sldId id="306" r:id="rId12"/>
    <p:sldId id="313" r:id="rId13"/>
    <p:sldId id="307" r:id="rId14"/>
    <p:sldId id="308" r:id="rId15"/>
    <p:sldId id="309" r:id="rId16"/>
    <p:sldId id="311" r:id="rId17"/>
    <p:sldId id="310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5" r:id="rId27"/>
    <p:sldId id="26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7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984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Learn </a:t>
            </a:r>
            <a:r>
              <a:rPr lang="en-US" dirty="0" smtClean="0"/>
              <a:t>Apache Spark “checkpoint”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source code</a:t>
            </a:r>
            <a:br>
              <a:rPr lang="en-US" dirty="0"/>
            </a:br>
            <a:r>
              <a:rPr lang="en-US" dirty="0" smtClean="0"/>
              <a:t>(Draft)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Feb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5352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// </a:t>
            </a:r>
            <a:r>
              <a:rPr lang="en-US" dirty="0"/>
              <a:t>Takes the first leaf partitioning whenever we see a `</a:t>
            </a:r>
            <a:r>
              <a:rPr lang="en-US" dirty="0" err="1"/>
              <a:t>PartitioningCollection</a:t>
            </a:r>
            <a:r>
              <a:rPr lang="en-US" dirty="0"/>
              <a:t>`. Otherwise the</a:t>
            </a:r>
          </a:p>
          <a:p>
            <a:r>
              <a:rPr lang="en-US" dirty="0"/>
              <a:t>      // size of `</a:t>
            </a:r>
            <a:r>
              <a:rPr lang="en-US" dirty="0" err="1"/>
              <a:t>PartitioningCollection</a:t>
            </a:r>
            <a:r>
              <a:rPr lang="en-US" dirty="0"/>
              <a:t>` may grow exponentially for queries involving deep inner</a:t>
            </a:r>
          </a:p>
          <a:p>
            <a:r>
              <a:rPr lang="en-US" dirty="0"/>
              <a:t>      // </a:t>
            </a:r>
            <a:r>
              <a:rPr lang="en-US" dirty="0" smtClean="0"/>
              <a:t>joins</a:t>
            </a:r>
            <a:r>
              <a:rPr lang="en-US" dirty="0"/>
              <a:t>.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firstLeafPartitioning</a:t>
            </a:r>
            <a:r>
              <a:rPr lang="en-US" dirty="0"/>
              <a:t>(partitioning: Partitioning): Partitioning = {</a:t>
            </a:r>
          </a:p>
          <a:p>
            <a:r>
              <a:rPr lang="en-US" dirty="0"/>
              <a:t>        partitioning match {</a:t>
            </a:r>
          </a:p>
          <a:p>
            <a:r>
              <a:rPr lang="en-US" dirty="0"/>
              <a:t>          case p: </a:t>
            </a:r>
            <a:r>
              <a:rPr lang="en-US" dirty="0" err="1"/>
              <a:t>PartitioningCollection</a:t>
            </a:r>
            <a:r>
              <a:rPr lang="en-US" dirty="0"/>
              <a:t> =&gt;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p.partitionings.head</a:t>
            </a:r>
            <a:r>
              <a:rPr lang="en-US" dirty="0"/>
              <a:t>)</a:t>
            </a:r>
          </a:p>
          <a:p>
            <a:r>
              <a:rPr lang="en-US" dirty="0"/>
              <a:t>          case p =&gt; p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 smtClean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outputPartitioning</a:t>
            </a:r>
            <a:r>
              <a:rPr lang="en-US" dirty="0"/>
              <a:t> =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physicalPlan.outputPartitioning</a:t>
            </a:r>
            <a:r>
              <a:rPr lang="en-US" dirty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/>
              <a:t>Dataset.ofRows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sparkSession</a:t>
            </a:r>
            <a:r>
              <a:rPr lang="en-US" dirty="0"/>
              <a:t>,</a:t>
            </a:r>
          </a:p>
          <a:p>
            <a:r>
              <a:rPr lang="en-US" b="1" dirty="0"/>
              <a:t>        </a:t>
            </a:r>
            <a:r>
              <a:rPr lang="en-US" b="1" dirty="0" err="1"/>
              <a:t>LogicalRDD</a:t>
            </a:r>
            <a:r>
              <a:rPr lang="en-US" dirty="0"/>
              <a:t>(</a:t>
            </a:r>
          </a:p>
          <a:p>
            <a:r>
              <a:rPr lang="en-US" dirty="0"/>
              <a:t>          </a:t>
            </a:r>
            <a:r>
              <a:rPr lang="en-US" dirty="0" err="1"/>
              <a:t>logicalPlan.output</a:t>
            </a:r>
            <a:r>
              <a:rPr lang="en-US" dirty="0"/>
              <a:t>,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internalRdd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outputPartitioning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physicalPlan.outputOrdering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isStreaming</a:t>
            </a:r>
            <a:endParaRPr lang="en-US" dirty="0"/>
          </a:p>
          <a:p>
            <a:r>
              <a:rPr lang="en-US" dirty="0"/>
              <a:t>        )(</a:t>
            </a:r>
            <a:r>
              <a:rPr lang="en-US" dirty="0" err="1"/>
              <a:t>sparkSession</a:t>
            </a:r>
            <a:r>
              <a:rPr lang="en-US" dirty="0"/>
              <a:t>)).as[T]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12192000" cy="10535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4738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41078"/>
            <a:ext cx="12192000" cy="5601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SparkContext#setCheckpointDir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recommended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recomputation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RDDCheckpointData.synchronized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NOTE: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complexities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checkpointDir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ReliableRDDCheckpointData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Performs the </a:t>
            </a:r>
            <a:r>
              <a:rPr lang="en-US" dirty="0" err="1"/>
              <a:t>checkpointing</a:t>
            </a:r>
            <a:r>
              <a:rPr lang="en-US" dirty="0"/>
              <a:t> of this RDD by saving this. It is called after a job using this RDD</a:t>
            </a:r>
          </a:p>
          <a:p>
            <a:r>
              <a:rPr lang="en-US" dirty="0"/>
              <a:t>   * has completed (therefore the RDD has been materialized and potentially stored in memory).</a:t>
            </a:r>
          </a:p>
          <a:p>
            <a:r>
              <a:rPr lang="en-US" dirty="0"/>
              <a:t>   * </a:t>
            </a:r>
            <a:r>
              <a:rPr lang="en-US" dirty="0" err="1"/>
              <a:t>doCheckpoint</a:t>
            </a:r>
            <a:r>
              <a:rPr lang="en-US" dirty="0"/>
              <a:t>() is called recursively on the parent RDDs.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private[spark]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doCheckpoint</a:t>
            </a:r>
            <a:r>
              <a:rPr lang="en-US" dirty="0"/>
              <a:t>(): Unit = {</a:t>
            </a:r>
          </a:p>
          <a:p>
            <a:r>
              <a:rPr lang="en-US" dirty="0"/>
              <a:t>    </a:t>
            </a:r>
            <a:r>
              <a:rPr lang="en-US" dirty="0" err="1"/>
              <a:t>RDDOperationScope.withScope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"checkpoint", </a:t>
            </a:r>
            <a:r>
              <a:rPr lang="en-US" dirty="0" err="1"/>
              <a:t>allowNesting</a:t>
            </a:r>
            <a:r>
              <a:rPr lang="en-US" dirty="0"/>
              <a:t> = false, </a:t>
            </a:r>
            <a:r>
              <a:rPr lang="en-US" dirty="0" err="1"/>
              <a:t>ignoreParent</a:t>
            </a:r>
            <a:r>
              <a:rPr lang="en-US" dirty="0"/>
              <a:t> = true) {</a:t>
            </a:r>
          </a:p>
          <a:p>
            <a:r>
              <a:rPr lang="en-US" dirty="0"/>
              <a:t>      if (!</a:t>
            </a:r>
            <a:r>
              <a:rPr lang="en-US" dirty="0" err="1"/>
              <a:t>doCheckpointCalled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doCheckpointCalled</a:t>
            </a:r>
            <a:r>
              <a:rPr lang="en-US" dirty="0"/>
              <a:t> = true</a:t>
            </a:r>
          </a:p>
          <a:p>
            <a:r>
              <a:rPr lang="en-US" dirty="0"/>
              <a:t>        if (</a:t>
            </a:r>
            <a:r>
              <a:rPr lang="en-US" dirty="0" err="1"/>
              <a:t>checkpointData.isDefined</a:t>
            </a:r>
            <a:r>
              <a:rPr lang="en-US" dirty="0"/>
              <a:t>) {</a:t>
            </a:r>
          </a:p>
          <a:p>
            <a:r>
              <a:rPr lang="en-US" dirty="0"/>
              <a:t>          if (</a:t>
            </a:r>
            <a:r>
              <a:rPr lang="en-US" dirty="0" err="1"/>
              <a:t>checkpointAllMarkedAncestors</a:t>
            </a:r>
            <a:r>
              <a:rPr lang="en-US" dirty="0"/>
              <a:t>) {</a:t>
            </a:r>
          </a:p>
          <a:p>
            <a:r>
              <a:rPr lang="en-US" dirty="0"/>
              <a:t>            // TODO We can collect all the RDDs that needs to be </a:t>
            </a:r>
            <a:r>
              <a:rPr lang="en-US" dirty="0" err="1"/>
              <a:t>checkpointed</a:t>
            </a:r>
            <a:r>
              <a:rPr lang="en-US" dirty="0"/>
              <a:t>, and then checkpoint</a:t>
            </a:r>
          </a:p>
          <a:p>
            <a:r>
              <a:rPr lang="en-US" dirty="0"/>
              <a:t>            // them in parallel.</a:t>
            </a:r>
          </a:p>
          <a:p>
            <a:r>
              <a:rPr lang="en-US" dirty="0"/>
              <a:t>            // Checkpoint parents first because our lineage will be truncated after we</a:t>
            </a:r>
          </a:p>
          <a:p>
            <a:r>
              <a:rPr lang="en-US" dirty="0"/>
              <a:t>            // checkpoint ourselves</a:t>
            </a:r>
          </a:p>
          <a:p>
            <a:r>
              <a:rPr lang="en-US" dirty="0"/>
              <a:t>  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       }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checkpointData.get.checkpoint</a:t>
            </a:r>
            <a:r>
              <a:rPr lang="en-US" b="1" dirty="0"/>
              <a:t>()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785844"/>
            <a:ext cx="122924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runJob</a:t>
            </a:r>
            <a:r>
              <a:rPr lang="en-US" sz="2200" dirty="0"/>
              <a:t>[T, U: </a:t>
            </a:r>
            <a:r>
              <a:rPr lang="en-US" sz="2200" dirty="0" err="1"/>
              <a:t>ClassTag</a:t>
            </a:r>
            <a:r>
              <a:rPr lang="en-US" sz="2200" dirty="0"/>
              <a:t>](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rdd</a:t>
            </a:r>
            <a:r>
              <a:rPr lang="en-US" sz="2200" dirty="0"/>
              <a:t>: RDD[T],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func</a:t>
            </a:r>
            <a:r>
              <a:rPr lang="en-US" sz="2200" dirty="0"/>
              <a:t>: (</a:t>
            </a:r>
            <a:r>
              <a:rPr lang="en-US" sz="2200" dirty="0" err="1"/>
              <a:t>TaskContext</a:t>
            </a:r>
            <a:r>
              <a:rPr lang="en-US" sz="2200" dirty="0"/>
              <a:t>, Iterator[T]) =&gt; U,</a:t>
            </a:r>
          </a:p>
          <a:p>
            <a:r>
              <a:rPr lang="en-US" sz="2200" dirty="0"/>
              <a:t>      partitions: </a:t>
            </a:r>
            <a:r>
              <a:rPr lang="en-US" sz="2200" dirty="0" err="1"/>
              <a:t>Seq</a:t>
            </a:r>
            <a:r>
              <a:rPr lang="en-US" sz="2200" dirty="0"/>
              <a:t>[</a:t>
            </a:r>
            <a:r>
              <a:rPr lang="en-US" sz="2200" dirty="0" err="1"/>
              <a:t>Int</a:t>
            </a:r>
            <a:r>
              <a:rPr lang="en-US" sz="2200" dirty="0"/>
              <a:t>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resultHandler</a:t>
            </a:r>
            <a:r>
              <a:rPr lang="en-US" sz="2200" dirty="0"/>
              <a:t>: (</a:t>
            </a:r>
            <a:r>
              <a:rPr lang="en-US" sz="2200" dirty="0" err="1"/>
              <a:t>Int</a:t>
            </a:r>
            <a:r>
              <a:rPr lang="en-US" sz="2200" dirty="0"/>
              <a:t>, U) =&gt; Unit): Unit = {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stopped.get</a:t>
            </a:r>
            <a:r>
              <a:rPr lang="en-US" sz="2200" dirty="0"/>
              <a:t>()) {</a:t>
            </a:r>
          </a:p>
          <a:p>
            <a:r>
              <a:rPr lang="en-US" sz="2200" dirty="0"/>
              <a:t>      throw new </a:t>
            </a:r>
            <a:r>
              <a:rPr lang="en-US" sz="2200" dirty="0" err="1"/>
              <a:t>IllegalStateException</a:t>
            </a:r>
            <a:r>
              <a:rPr lang="en-US" sz="2200" dirty="0"/>
              <a:t>("</a:t>
            </a:r>
            <a:r>
              <a:rPr lang="en-US" sz="2200" dirty="0" err="1"/>
              <a:t>SparkContext</a:t>
            </a:r>
            <a:r>
              <a:rPr lang="en-US" sz="2200" dirty="0"/>
              <a:t> has been shutdown")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callSite</a:t>
            </a:r>
            <a:r>
              <a:rPr lang="en-US" sz="2200" dirty="0"/>
              <a:t> = </a:t>
            </a:r>
            <a:r>
              <a:rPr lang="en-US" sz="2200" dirty="0" err="1"/>
              <a:t>getCallSite</a:t>
            </a:r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cleanedFunc</a:t>
            </a:r>
            <a:r>
              <a:rPr lang="en-US" sz="2200" dirty="0"/>
              <a:t> = clean(</a:t>
            </a:r>
            <a:r>
              <a:rPr lang="en-US" sz="2200" dirty="0" err="1"/>
              <a:t>func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logInfo</a:t>
            </a:r>
            <a:r>
              <a:rPr lang="en-US" sz="2200" dirty="0"/>
              <a:t>("Starting job: " + </a:t>
            </a:r>
            <a:r>
              <a:rPr lang="en-US" sz="2200" dirty="0" err="1"/>
              <a:t>callSite.shortForm</a:t>
            </a:r>
            <a:r>
              <a:rPr lang="en-US" sz="2200" dirty="0"/>
              <a:t>)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conf.getBoolean</a:t>
            </a:r>
            <a:r>
              <a:rPr lang="en-US" sz="2200" dirty="0"/>
              <a:t>("</a:t>
            </a:r>
            <a:r>
              <a:rPr lang="en-US" sz="2200" dirty="0" err="1"/>
              <a:t>spark.logLineage</a:t>
            </a:r>
            <a:r>
              <a:rPr lang="en-US" sz="2200" dirty="0"/>
              <a:t>", false))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logInfo</a:t>
            </a:r>
            <a:r>
              <a:rPr lang="en-US" sz="2200" dirty="0"/>
              <a:t>("RDD's recursive dependencies:\n" + </a:t>
            </a:r>
            <a:r>
              <a:rPr lang="en-US" sz="2200" dirty="0" err="1"/>
              <a:t>rdd.toDebugString</a:t>
            </a:r>
            <a:r>
              <a:rPr lang="en-US" sz="2200" dirty="0"/>
              <a:t>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dagScheduler.runJob</a:t>
            </a:r>
            <a:r>
              <a:rPr lang="en-US" sz="2200" dirty="0"/>
              <a:t>(</a:t>
            </a:r>
            <a:r>
              <a:rPr lang="en-US" sz="2200" dirty="0" err="1"/>
              <a:t>rdd</a:t>
            </a:r>
            <a:r>
              <a:rPr lang="en-US" sz="2200" dirty="0"/>
              <a:t>, </a:t>
            </a:r>
            <a:r>
              <a:rPr lang="en-US" sz="2200" dirty="0" err="1"/>
              <a:t>cleanedFunc</a:t>
            </a:r>
            <a:r>
              <a:rPr lang="en-US" sz="2200" dirty="0"/>
              <a:t>, partitions, </a:t>
            </a:r>
            <a:r>
              <a:rPr lang="en-US" sz="2200" dirty="0" err="1"/>
              <a:t>callSite</a:t>
            </a:r>
            <a:r>
              <a:rPr lang="en-US" sz="2200" dirty="0"/>
              <a:t>, </a:t>
            </a:r>
            <a:r>
              <a:rPr lang="en-US" sz="2200" dirty="0" err="1"/>
              <a:t>resultHandler</a:t>
            </a:r>
            <a:r>
              <a:rPr lang="en-US" sz="2200" dirty="0"/>
              <a:t>, </a:t>
            </a:r>
            <a:r>
              <a:rPr lang="en-US" sz="2200" dirty="0" err="1"/>
              <a:t>localProperties.get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progressBar.foreach</a:t>
            </a:r>
            <a:r>
              <a:rPr lang="en-US" sz="2200" dirty="0"/>
              <a:t>(_.</a:t>
            </a:r>
            <a:r>
              <a:rPr lang="en-US" sz="2200" dirty="0" err="1"/>
              <a:t>finishAll</a:t>
            </a:r>
            <a:r>
              <a:rPr lang="en-US" sz="2200" dirty="0"/>
              <a:t>())</a:t>
            </a:r>
          </a:p>
          <a:p>
            <a:r>
              <a:rPr lang="en-US" sz="2200" dirty="0"/>
              <a:t>    </a:t>
            </a:r>
            <a:r>
              <a:rPr lang="en-US" sz="2200" b="1" dirty="0" err="1"/>
              <a:t>rdd.doCheckpoint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  }</a:t>
            </a:r>
            <a:endParaRPr lang="ru-RU" sz="22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/>
              <a:t>SparkContext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7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04835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" y="917912"/>
            <a:ext cx="121919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private[spark]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doCheckpoint</a:t>
            </a:r>
            <a:r>
              <a:rPr lang="en-US" sz="2000" dirty="0"/>
              <a:t>(): Unit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RDDOperationScope.withScope</a:t>
            </a:r>
            <a:r>
              <a:rPr lang="en-US" sz="2000" dirty="0"/>
              <a:t>(</a:t>
            </a:r>
            <a:r>
              <a:rPr lang="en-US" sz="2000" dirty="0" err="1"/>
              <a:t>sc</a:t>
            </a:r>
            <a:r>
              <a:rPr lang="en-US" sz="2000" dirty="0"/>
              <a:t>, "checkpoint", </a:t>
            </a:r>
            <a:r>
              <a:rPr lang="en-US" sz="2000" dirty="0" err="1"/>
              <a:t>allowNesting</a:t>
            </a:r>
            <a:r>
              <a:rPr lang="en-US" sz="2000" dirty="0"/>
              <a:t> = false, </a:t>
            </a:r>
            <a:r>
              <a:rPr lang="en-US" sz="2000" dirty="0" err="1"/>
              <a:t>ignoreParent</a:t>
            </a:r>
            <a:r>
              <a:rPr lang="en-US" sz="2000" dirty="0"/>
              <a:t> = true) {</a:t>
            </a:r>
          </a:p>
          <a:p>
            <a:r>
              <a:rPr lang="en-US" sz="2000" dirty="0"/>
              <a:t>      if (!</a:t>
            </a:r>
            <a:r>
              <a:rPr lang="en-US" sz="2000" dirty="0" err="1"/>
              <a:t>doCheckpointCalled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doCheckpointCalled</a:t>
            </a:r>
            <a:r>
              <a:rPr lang="en-US" sz="2000" dirty="0"/>
              <a:t> = true</a:t>
            </a:r>
          </a:p>
          <a:p>
            <a:r>
              <a:rPr lang="en-US" sz="2000" dirty="0"/>
              <a:t>        if (</a:t>
            </a:r>
            <a:r>
              <a:rPr lang="en-US" sz="2000" dirty="0" err="1"/>
              <a:t>checkpointData.isDefined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if (</a:t>
            </a:r>
            <a:r>
              <a:rPr lang="en-US" sz="2000" dirty="0" err="1"/>
              <a:t>checkpointAllMarkedAncestors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// TODO We can collect all the RDDs that needs to be </a:t>
            </a:r>
            <a:r>
              <a:rPr lang="en-US" sz="2000" dirty="0" err="1"/>
              <a:t>checkpointed</a:t>
            </a:r>
            <a:r>
              <a:rPr lang="en-US" sz="2000" dirty="0"/>
              <a:t>, and then checkpoint</a:t>
            </a:r>
          </a:p>
          <a:p>
            <a:r>
              <a:rPr lang="en-US" sz="2000" dirty="0"/>
              <a:t>            // them in parallel.</a:t>
            </a:r>
          </a:p>
          <a:p>
            <a:r>
              <a:rPr lang="en-US" sz="2000" dirty="0"/>
              <a:t>            // Checkpoint parents first because our lineage will be truncated after we</a:t>
            </a:r>
          </a:p>
          <a:p>
            <a:r>
              <a:rPr lang="en-US" sz="2000" dirty="0"/>
              <a:t>            // checkpoint ourselves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  }</a:t>
            </a:r>
          </a:p>
          <a:p>
            <a:r>
              <a:rPr lang="en-US" sz="2000" dirty="0"/>
              <a:t>          </a:t>
            </a:r>
            <a:r>
              <a:rPr lang="en-US" sz="2000" b="1" dirty="0" err="1"/>
              <a:t>checkpointData.get.checkpoint</a:t>
            </a:r>
            <a:r>
              <a:rPr lang="en-US" sz="2000" b="1" dirty="0"/>
              <a:t>()</a:t>
            </a:r>
          </a:p>
          <a:p>
            <a:r>
              <a:rPr lang="en-US" sz="2000" dirty="0"/>
              <a:t>        } else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91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persist its content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  * This is called immediately after the first action invoked on this RDD has completed.</a:t>
            </a:r>
          </a:p>
          <a:p>
            <a:r>
              <a:rPr lang="en-US" dirty="0" smtClean="0"/>
              <a:t>   </a:t>
            </a:r>
            <a:r>
              <a:rPr lang="en-US" dirty="0"/>
              <a:t>*/</a:t>
            </a:r>
          </a:p>
          <a:p>
            <a:r>
              <a:rPr lang="en-US" dirty="0"/>
              <a:t>  final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checkpoint</a:t>
            </a:r>
            <a:r>
              <a:rPr lang="en-US" dirty="0"/>
              <a:t>(): </a:t>
            </a:r>
            <a:r>
              <a:rPr lang="en-US" b="1" dirty="0"/>
              <a:t>Unit</a:t>
            </a:r>
            <a:r>
              <a:rPr lang="en-US" dirty="0"/>
              <a:t> = {</a:t>
            </a:r>
          </a:p>
          <a:p>
            <a:r>
              <a:rPr lang="en-US" dirty="0"/>
              <a:t>    // Guard against multiple threads </a:t>
            </a:r>
            <a:r>
              <a:rPr lang="en-US" dirty="0" err="1"/>
              <a:t>checkpointing</a:t>
            </a:r>
            <a:r>
              <a:rPr lang="en-US" dirty="0"/>
              <a:t> the same RDD by</a:t>
            </a:r>
          </a:p>
          <a:p>
            <a:r>
              <a:rPr lang="en-US" dirty="0"/>
              <a:t>    // atomically flipping the state of this </a:t>
            </a:r>
            <a:r>
              <a:rPr lang="en-US" dirty="0" err="1"/>
              <a:t>RDDCheckpointData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if (</a:t>
            </a:r>
            <a:r>
              <a:rPr lang="en-US" dirty="0" err="1"/>
              <a:t>cpState</a:t>
            </a:r>
            <a:r>
              <a:rPr lang="en-US" dirty="0"/>
              <a:t> == Initialized) {</a:t>
            </a:r>
          </a:p>
          <a:p>
            <a:r>
              <a:rPr lang="en-US" dirty="0"/>
              <a:t>  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CheckpointingInProgress</a:t>
            </a:r>
            <a:endParaRPr lang="en-US" dirty="0"/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return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b="1" dirty="0" smtClean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doCheckpoint</a:t>
            </a:r>
            <a:r>
              <a:rPr lang="en-US" b="1" dirty="0"/>
              <a:t>()</a:t>
            </a:r>
          </a:p>
          <a:p>
            <a:r>
              <a:rPr lang="en-US" dirty="0" smtClean="0"/>
              <a:t>    </a:t>
            </a:r>
            <a:r>
              <a:rPr lang="en-US" dirty="0"/>
              <a:t>// Update our state and truncate the RDD lineage</a:t>
            </a:r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</a:t>
            </a:r>
            <a:r>
              <a:rPr lang="en-US" dirty="0" err="1"/>
              <a:t>cpRDD</a:t>
            </a:r>
            <a:r>
              <a:rPr lang="en-US" dirty="0"/>
              <a:t> = Some(</a:t>
            </a:r>
            <a:r>
              <a:rPr lang="en-US" dirty="0" err="1"/>
              <a:t>newRDD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Checkpointed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rdd.markCheckpointed</a:t>
            </a:r>
            <a:r>
              <a:rPr lang="en-US" dirty="0"/>
              <a:t>()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1999" cy="1004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</a:t>
            </a:r>
            <a:r>
              <a:rPr lang="en-US" dirty="0" err="1"/>
              <a:t>RDDCheckpointData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4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ReliableRDDCheckpointData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354" y="1321424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write its content to a reliable DFS.</a:t>
            </a:r>
          </a:p>
          <a:p>
            <a:r>
              <a:rPr lang="en-US" dirty="0"/>
              <a:t>   * This is called immediately after the first action invoked on this RDD has completed.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doCheckpoint</a:t>
            </a:r>
            <a:r>
              <a:rPr lang="en-US" dirty="0"/>
              <a:t>(): </a:t>
            </a:r>
            <a:r>
              <a:rPr lang="en-US" dirty="0" err="1"/>
              <a:t>CheckpointRDD</a:t>
            </a:r>
            <a:r>
              <a:rPr lang="en-US" dirty="0"/>
              <a:t>[T] = {</a:t>
            </a:r>
          </a:p>
          <a:p>
            <a:r>
              <a:rPr lang="en-US" b="1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ReliableCheckpointRDD.writeRDDToCheckpointDirectory</a:t>
            </a:r>
            <a:r>
              <a:rPr lang="en-US" b="1" dirty="0"/>
              <a:t>(</a:t>
            </a:r>
            <a:r>
              <a:rPr lang="en-US" b="1" dirty="0" err="1"/>
              <a:t>rdd</a:t>
            </a:r>
            <a:r>
              <a:rPr lang="en-US" b="1" dirty="0"/>
              <a:t>, </a:t>
            </a:r>
            <a:r>
              <a:rPr lang="en-US" b="1" dirty="0" err="1"/>
              <a:t>cpDir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  // Optionally clean our checkpoint files if the reference is out of scope</a:t>
            </a:r>
          </a:p>
          <a:p>
            <a:r>
              <a:rPr lang="en-US" dirty="0"/>
              <a:t>    if (</a:t>
            </a:r>
            <a:r>
              <a:rPr lang="en-US" dirty="0" err="1"/>
              <a:t>rdd.conf.get</a:t>
            </a:r>
            <a:r>
              <a:rPr lang="en-US" dirty="0"/>
              <a:t>(CLEANER_REFERENCE_TRACKING_CLEAN_CHECKPOINTS)) {</a:t>
            </a:r>
          </a:p>
          <a:p>
            <a:r>
              <a:rPr lang="en-US" dirty="0"/>
              <a:t>      </a:t>
            </a:r>
            <a:r>
              <a:rPr lang="en-US" dirty="0" err="1"/>
              <a:t>rdd.context.cleaner.foreach</a:t>
            </a:r>
            <a:r>
              <a:rPr lang="en-US" dirty="0"/>
              <a:t> { cleaner =&gt;</a:t>
            </a:r>
          </a:p>
          <a:p>
            <a:r>
              <a:rPr lang="en-US" dirty="0"/>
              <a:t>        </a:t>
            </a:r>
            <a:r>
              <a:rPr lang="en-US" dirty="0" err="1"/>
              <a:t>cleaner.registerRDDCheckpointDataForCleanup</a:t>
            </a:r>
            <a:r>
              <a:rPr lang="en-US" dirty="0"/>
              <a:t>(</a:t>
            </a:r>
            <a:r>
              <a:rPr lang="en-US" dirty="0" err="1"/>
              <a:t>newRDD</a:t>
            </a:r>
            <a:r>
              <a:rPr lang="en-US" dirty="0"/>
              <a:t>, rdd.id)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s"Done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RDD ${rdd.id} to $</a:t>
            </a:r>
            <a:r>
              <a:rPr lang="en-US" dirty="0" err="1"/>
              <a:t>cpDir</a:t>
            </a:r>
            <a:r>
              <a:rPr lang="en-US" dirty="0"/>
              <a:t>, new parent is RDD ${newRDD.id}")</a:t>
            </a:r>
          </a:p>
          <a:p>
            <a:r>
              <a:rPr lang="en-US" dirty="0"/>
              <a:t>    </a:t>
            </a:r>
            <a:r>
              <a:rPr lang="en-US" b="1" dirty="0" err="1"/>
              <a:t>newRDD</a:t>
            </a:r>
            <a:endParaRPr lang="en-US" b="1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4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340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Write RDD to checkpoint files and return a </a:t>
            </a:r>
            <a:r>
              <a:rPr lang="en-US" dirty="0" err="1"/>
              <a:t>ReliableCheckpointRDD</a:t>
            </a:r>
            <a:r>
              <a:rPr lang="en-US" dirty="0"/>
              <a:t> representing the RDD.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writeRDDToCheckpointDirectory</a:t>
            </a:r>
            <a:r>
              <a:rPr lang="en-US" b="1" dirty="0"/>
              <a:t>[T</a:t>
            </a:r>
            <a:r>
              <a:rPr lang="en-US" dirty="0"/>
              <a:t>: </a:t>
            </a:r>
            <a:r>
              <a:rPr lang="en-US" dirty="0" err="1"/>
              <a:t>ClassTag</a:t>
            </a:r>
            <a:r>
              <a:rPr lang="en-US" dirty="0"/>
              <a:t>](</a:t>
            </a:r>
          </a:p>
          <a:p>
            <a:r>
              <a:rPr lang="en-US" dirty="0"/>
              <a:t>      </a:t>
            </a:r>
            <a:r>
              <a:rPr lang="en-US" b="1" dirty="0" err="1"/>
              <a:t>originalRDD</a:t>
            </a:r>
            <a:r>
              <a:rPr lang="en-US" dirty="0"/>
              <a:t>: RDD[T],</a:t>
            </a:r>
          </a:p>
          <a:p>
            <a:r>
              <a:rPr lang="en-US" dirty="0"/>
              <a:t>      </a:t>
            </a:r>
            <a:r>
              <a:rPr lang="en-US" b="1" dirty="0" err="1"/>
              <a:t>checkpointDir</a:t>
            </a:r>
            <a:r>
              <a:rPr lang="en-US" dirty="0"/>
              <a:t>: String,</a:t>
            </a:r>
          </a:p>
          <a:p>
            <a:r>
              <a:rPr lang="en-US" dirty="0"/>
              <a:t>      </a:t>
            </a:r>
            <a:r>
              <a:rPr lang="en-US" dirty="0" err="1"/>
              <a:t>blockSize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-1): </a:t>
            </a:r>
            <a:r>
              <a:rPr lang="en-US" dirty="0" err="1"/>
              <a:t>ReliableCheckpointRDD</a:t>
            </a:r>
            <a:r>
              <a:rPr lang="en-US" dirty="0"/>
              <a:t>[T]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checkpointStartTimeNs</a:t>
            </a:r>
            <a:r>
              <a:rPr lang="en-US" dirty="0"/>
              <a:t> = </a:t>
            </a:r>
            <a:r>
              <a:rPr lang="en-US" dirty="0" err="1"/>
              <a:t>System.nanoTime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originalRDD.sparkContext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// Create the output path for the checkpoint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checkpointDirPath</a:t>
            </a:r>
            <a:r>
              <a:rPr lang="en-US" dirty="0"/>
              <a:t> = new Path(</a:t>
            </a:r>
            <a:r>
              <a:rPr lang="en-US" dirty="0" err="1"/>
              <a:t>checkpointDir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fs = </a:t>
            </a:r>
            <a:r>
              <a:rPr lang="en-US" dirty="0" err="1"/>
              <a:t>checkpointDirPath.getFileSystem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</a:t>
            </a:r>
          </a:p>
          <a:p>
            <a:r>
              <a:rPr lang="en-US" dirty="0"/>
              <a:t>    if (!</a:t>
            </a:r>
            <a:r>
              <a:rPr lang="en-US" dirty="0" err="1"/>
              <a:t>fs.mkdirs</a:t>
            </a:r>
            <a:r>
              <a:rPr lang="en-US" dirty="0"/>
              <a:t>(</a:t>
            </a:r>
            <a:r>
              <a:rPr lang="en-US" dirty="0" err="1"/>
              <a:t>checkpointDirPath</a:t>
            </a:r>
            <a:r>
              <a:rPr lang="en-US" dirty="0"/>
              <a:t>)) {</a:t>
            </a:r>
          </a:p>
          <a:p>
            <a:r>
              <a:rPr lang="en-US" dirty="0"/>
              <a:t>      throw new </a:t>
            </a:r>
            <a:r>
              <a:rPr lang="en-US" dirty="0" err="1"/>
              <a:t>SparkException</a:t>
            </a:r>
            <a:r>
              <a:rPr lang="en-US" dirty="0"/>
              <a:t>(</a:t>
            </a:r>
            <a:r>
              <a:rPr lang="en-US" dirty="0" err="1"/>
              <a:t>s"Failed</a:t>
            </a:r>
            <a:r>
              <a:rPr lang="en-US" dirty="0"/>
              <a:t> to create checkpoint path $</a:t>
            </a:r>
            <a:r>
              <a:rPr lang="en-US" dirty="0" err="1"/>
              <a:t>checkpointDirPath</a:t>
            </a:r>
            <a:r>
              <a:rPr lang="en-US" dirty="0"/>
              <a:t>")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6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581" y="1332205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Save to file, and reload it as an RDD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broadcastedConf</a:t>
            </a:r>
            <a:r>
              <a:rPr lang="en-US" dirty="0"/>
              <a:t> = </a:t>
            </a:r>
            <a:r>
              <a:rPr lang="en-US" dirty="0" err="1"/>
              <a:t>sc.broadcast</a:t>
            </a:r>
            <a:r>
              <a:rPr lang="en-US" dirty="0"/>
              <a:t>(</a:t>
            </a:r>
          </a:p>
          <a:p>
            <a:r>
              <a:rPr lang="en-US" dirty="0"/>
              <a:t>      new </a:t>
            </a:r>
            <a:r>
              <a:rPr lang="en-US" dirty="0" err="1"/>
              <a:t>SerializableConfiguration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))</a:t>
            </a:r>
          </a:p>
          <a:p>
            <a:r>
              <a:rPr lang="en-US" dirty="0"/>
              <a:t>    // TODO: This is expensive because it computes the RDD again unnecessarily (SPARK-8582)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sc.runJob</a:t>
            </a:r>
            <a:r>
              <a:rPr lang="en-US" b="1" dirty="0"/>
              <a:t>(</a:t>
            </a:r>
            <a:r>
              <a:rPr lang="en-US" b="1" dirty="0" err="1"/>
              <a:t>originalRDD</a:t>
            </a:r>
            <a:r>
              <a:rPr lang="en-US" b="1" dirty="0"/>
              <a:t>,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writePartitionToCheckpointFile</a:t>
            </a:r>
            <a:r>
              <a:rPr lang="en-US" b="1" dirty="0"/>
              <a:t>[T](</a:t>
            </a:r>
            <a:r>
              <a:rPr lang="en-US" b="1" dirty="0" err="1"/>
              <a:t>checkpointDirPath.toString</a:t>
            </a:r>
            <a:r>
              <a:rPr lang="en-US" b="1" dirty="0"/>
              <a:t>, </a:t>
            </a:r>
            <a:r>
              <a:rPr lang="en-US" b="1" dirty="0" err="1"/>
              <a:t>broadcastedConf</a:t>
            </a:r>
            <a:r>
              <a:rPr lang="en-US" b="1" dirty="0"/>
              <a:t>) _)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originalRDD.partitioner.nonEmpty</a:t>
            </a:r>
            <a:r>
              <a:rPr lang="en-US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writePartitionerToCheckpointDir</a:t>
            </a:r>
            <a:r>
              <a:rPr lang="en-US" b="1" dirty="0"/>
              <a:t>(</a:t>
            </a:r>
            <a:r>
              <a:rPr lang="en-US" b="1" dirty="0" err="1"/>
              <a:t>sc</a:t>
            </a:r>
            <a:r>
              <a:rPr lang="en-US" b="1" dirty="0"/>
              <a:t>, </a:t>
            </a:r>
            <a:r>
              <a:rPr lang="en-US" b="1" dirty="0" err="1"/>
              <a:t>originalRDD.partitioner.get</a:t>
            </a:r>
            <a:r>
              <a:rPr lang="en-US" b="1" dirty="0"/>
              <a:t>, </a:t>
            </a:r>
            <a:r>
              <a:rPr lang="en-US" b="1" dirty="0" err="1"/>
              <a:t>checkpointDirPath</a:t>
            </a:r>
            <a:r>
              <a:rPr lang="en-US" b="1" dirty="0"/>
              <a:t>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checkpointDurationMs</a:t>
            </a:r>
            <a:r>
              <a:rPr lang="en-US" dirty="0"/>
              <a:t> =</a:t>
            </a:r>
          </a:p>
          <a:p>
            <a:r>
              <a:rPr lang="en-US" dirty="0"/>
              <a:t>      </a:t>
            </a:r>
            <a:r>
              <a:rPr lang="en-US" dirty="0" err="1"/>
              <a:t>TimeUnit.NANOSECONDS.toMillis</a:t>
            </a:r>
            <a:r>
              <a:rPr lang="en-US" dirty="0"/>
              <a:t>(</a:t>
            </a:r>
            <a:r>
              <a:rPr lang="en-US" dirty="0" err="1"/>
              <a:t>System.nanoTime</a:t>
            </a:r>
            <a:r>
              <a:rPr lang="en-US" dirty="0"/>
              <a:t>() - </a:t>
            </a:r>
            <a:r>
              <a:rPr lang="en-US" dirty="0" err="1"/>
              <a:t>checkpointStartTimeNs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s"Checkpointing</a:t>
            </a:r>
            <a:r>
              <a:rPr lang="en-US" dirty="0"/>
              <a:t> took $</a:t>
            </a:r>
            <a:r>
              <a:rPr lang="en-US" dirty="0" err="1"/>
              <a:t>checkpointDurationMs</a:t>
            </a:r>
            <a:r>
              <a:rPr lang="en-US" dirty="0"/>
              <a:t> </a:t>
            </a:r>
            <a:r>
              <a:rPr lang="en-US" dirty="0" err="1"/>
              <a:t>ms.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17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430757"/>
            <a:ext cx="121919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newRDD</a:t>
            </a:r>
            <a:r>
              <a:rPr lang="en-US" sz="2000" dirty="0"/>
              <a:t> = new </a:t>
            </a:r>
            <a:r>
              <a:rPr lang="en-US" sz="2000" b="1" dirty="0" err="1"/>
              <a:t>ReliableCheckpointRDD</a:t>
            </a:r>
            <a:r>
              <a:rPr lang="en-US" sz="2000" b="1" dirty="0"/>
              <a:t>[T</a:t>
            </a:r>
            <a:r>
              <a:rPr lang="en-US" sz="2000" dirty="0"/>
              <a:t>](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sc</a:t>
            </a:r>
            <a:r>
              <a:rPr lang="en-US" sz="2000" dirty="0"/>
              <a:t>, </a:t>
            </a:r>
            <a:r>
              <a:rPr lang="en-US" sz="2000" dirty="0" err="1"/>
              <a:t>checkpointDirPath.toString</a:t>
            </a:r>
            <a:r>
              <a:rPr lang="en-US" sz="2000" dirty="0"/>
              <a:t>, </a:t>
            </a:r>
            <a:r>
              <a:rPr lang="en-US" sz="2000" dirty="0" err="1"/>
              <a:t>originalRDD.partitioner</a:t>
            </a:r>
            <a:r>
              <a:rPr lang="en-US" sz="2000" dirty="0"/>
              <a:t>)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newRDD.partitions.length</a:t>
            </a:r>
            <a:r>
              <a:rPr lang="en-US" sz="2000" dirty="0"/>
              <a:t> != </a:t>
            </a:r>
            <a:r>
              <a:rPr lang="en-US" sz="2000" dirty="0" err="1"/>
              <a:t>originalRDD.partitions.length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throw new </a:t>
            </a:r>
            <a:r>
              <a:rPr lang="en-US" sz="2000" dirty="0" err="1"/>
              <a:t>SparkException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"Checkpoint RDD has a different number of partitions from original RDD. Original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s"RDD</a:t>
            </a:r>
            <a:r>
              <a:rPr lang="en-US" sz="2000" dirty="0"/>
              <a:t> [ID: ${originalRDD.id}, </a:t>
            </a:r>
            <a:r>
              <a:rPr lang="en-US" sz="2000" dirty="0" err="1"/>
              <a:t>num</a:t>
            </a:r>
            <a:r>
              <a:rPr lang="en-US" sz="2000" dirty="0"/>
              <a:t> of partitions: ${</a:t>
            </a:r>
            <a:r>
              <a:rPr lang="en-US" sz="2000" dirty="0" err="1"/>
              <a:t>originalRDD.partitions.length</a:t>
            </a:r>
            <a:r>
              <a:rPr lang="en-US" sz="2000" dirty="0"/>
              <a:t>}];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s"Checkpoint</a:t>
            </a:r>
            <a:r>
              <a:rPr lang="en-US" sz="2000" dirty="0"/>
              <a:t> RDD [ID: ${newRDD.id}, </a:t>
            </a:r>
            <a:r>
              <a:rPr lang="en-US" sz="2000" dirty="0" err="1"/>
              <a:t>num</a:t>
            </a:r>
            <a:r>
              <a:rPr lang="en-US" sz="2000" dirty="0"/>
              <a:t> of partitions: " +</a:t>
            </a:r>
          </a:p>
          <a:p>
            <a:r>
              <a:rPr lang="en-US" sz="2000" dirty="0"/>
              <a:t>          s"${</a:t>
            </a:r>
            <a:r>
              <a:rPr lang="en-US" sz="2000" dirty="0" err="1"/>
              <a:t>newRDD.partitions.length</a:t>
            </a:r>
            <a:r>
              <a:rPr lang="en-US" sz="2000" dirty="0"/>
              <a:t>}].")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newRDD</a:t>
            </a:r>
            <a:endParaRPr lang="en-US" sz="2000" dirty="0"/>
          </a:p>
          <a:p>
            <a:r>
              <a:rPr lang="en-US" sz="2000" dirty="0"/>
              <a:t>  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3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6335" y="3315594"/>
            <a:ext cx="10598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spark.sparkContext.setCheckpointDir</a:t>
            </a:r>
            <a:r>
              <a:rPr lang="en-US" sz="3600" dirty="0"/>
              <a:t>( path</a:t>
            </a:r>
            <a:r>
              <a:rPr lang="en-US" sz="3600" dirty="0" smtClean="0"/>
              <a:t>)</a:t>
            </a:r>
          </a:p>
          <a:p>
            <a:endParaRPr lang="en-US" sz="3600" dirty="0"/>
          </a:p>
          <a:p>
            <a:r>
              <a:rPr lang="en-US" sz="3600" dirty="0" err="1"/>
              <a:t>v</a:t>
            </a:r>
            <a:r>
              <a:rPr lang="en-US" sz="3600" dirty="0" err="1" smtClean="0"/>
              <a:t>al</a:t>
            </a:r>
            <a:r>
              <a:rPr lang="en-US" sz="3600" dirty="0" smtClean="0"/>
              <a:t> df1 =</a:t>
            </a:r>
            <a:r>
              <a:rPr lang="en-US" sz="3600" dirty="0" err="1" smtClean="0"/>
              <a:t>spark.spark.range</a:t>
            </a:r>
            <a:r>
              <a:rPr lang="en-US" sz="3600" dirty="0" smtClean="0"/>
              <a:t>(1,1000000</a:t>
            </a:r>
            <a:r>
              <a:rPr lang="en-US" sz="3600" dirty="0"/>
              <a:t>).checkpoint</a:t>
            </a:r>
            <a:r>
              <a:rPr lang="en-US" sz="3600" dirty="0" smtClean="0"/>
              <a:t>()</a:t>
            </a:r>
          </a:p>
          <a:p>
            <a:r>
              <a:rPr lang="en-US" sz="3600" dirty="0"/>
              <a:t>d</a:t>
            </a:r>
            <a:r>
              <a:rPr lang="en-US" sz="3600" dirty="0" smtClean="0"/>
              <a:t>f1.collect()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51353" y="2146978"/>
            <a:ext cx="8837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 smtClean="0"/>
              <a:t>The</a:t>
            </a:r>
            <a:r>
              <a:rPr lang="ru-RU" sz="2800" dirty="0" smtClean="0"/>
              <a:t> </a:t>
            </a:r>
            <a:r>
              <a:rPr lang="ru-RU" sz="2800" dirty="0" err="1"/>
              <a:t>directory</a:t>
            </a:r>
            <a:r>
              <a:rPr lang="ru-RU" sz="2800" dirty="0"/>
              <a:t> </a:t>
            </a:r>
            <a:r>
              <a:rPr lang="ru-RU" sz="2800" dirty="0" err="1"/>
              <a:t>must</a:t>
            </a:r>
            <a:r>
              <a:rPr lang="ru-RU" sz="2800" dirty="0"/>
              <a:t> </a:t>
            </a:r>
            <a:r>
              <a:rPr lang="ru-RU" sz="2800" dirty="0" err="1"/>
              <a:t>be</a:t>
            </a:r>
            <a:r>
              <a:rPr lang="ru-RU" sz="2800" dirty="0"/>
              <a:t> a HDFS </a:t>
            </a:r>
            <a:r>
              <a:rPr lang="ru-RU" sz="2800" dirty="0" err="1"/>
              <a:t>path</a:t>
            </a:r>
            <a:r>
              <a:rPr lang="ru-RU" sz="2800" dirty="0"/>
              <a:t> </a:t>
            </a:r>
            <a:r>
              <a:rPr lang="ru-RU" sz="2800" dirty="0" err="1"/>
              <a:t>if</a:t>
            </a:r>
            <a:r>
              <a:rPr lang="ru-RU" sz="2800" dirty="0"/>
              <a:t> </a:t>
            </a:r>
            <a:r>
              <a:rPr lang="ru-RU" sz="2800" dirty="0" err="1"/>
              <a:t>running</a:t>
            </a:r>
            <a:r>
              <a:rPr lang="ru-RU" sz="2800" dirty="0"/>
              <a:t> </a:t>
            </a:r>
            <a:r>
              <a:rPr lang="ru-RU" sz="2800" dirty="0" err="1"/>
              <a:t>on</a:t>
            </a:r>
            <a:r>
              <a:rPr lang="ru-RU" sz="2800" dirty="0"/>
              <a:t> a </a:t>
            </a:r>
            <a:r>
              <a:rPr lang="ru-RU" sz="2800" dirty="0" err="1"/>
              <a:t>cluster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04835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writePartitionToCheckpointFile</a:t>
            </a:r>
            <a:r>
              <a:rPr lang="en-US" sz="2400" dirty="0"/>
              <a:t>[T: </a:t>
            </a:r>
            <a:r>
              <a:rPr lang="en-US" sz="2400" dirty="0" err="1"/>
              <a:t>ClassTag</a:t>
            </a:r>
            <a:r>
              <a:rPr lang="en-US" sz="2400" dirty="0"/>
              <a:t>](</a:t>
            </a:r>
          </a:p>
          <a:p>
            <a:r>
              <a:rPr lang="en-US" sz="2400" dirty="0"/>
              <a:t>      path: String,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broadcastedConf</a:t>
            </a:r>
            <a:r>
              <a:rPr lang="en-US" sz="2400" dirty="0"/>
              <a:t>: Broadcast[</a:t>
            </a:r>
            <a:r>
              <a:rPr lang="en-US" sz="2400" dirty="0" err="1"/>
              <a:t>SerializableConfiguration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blockSize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 = -1)(</a:t>
            </a:r>
            <a:r>
              <a:rPr lang="en-US" sz="2400" dirty="0" err="1"/>
              <a:t>ctx</a:t>
            </a:r>
            <a:r>
              <a:rPr lang="en-US" sz="2400" dirty="0"/>
              <a:t>: </a:t>
            </a:r>
            <a:r>
              <a:rPr lang="en-US" sz="2400" dirty="0" err="1"/>
              <a:t>TaskContext</a:t>
            </a:r>
            <a:r>
              <a:rPr lang="en-US" sz="2400" dirty="0"/>
              <a:t>, </a:t>
            </a:r>
            <a:r>
              <a:rPr lang="en-US" sz="2400" b="1" dirty="0"/>
              <a:t>iterator: Iterator[T]</a:t>
            </a:r>
            <a:r>
              <a:rPr lang="en-US" sz="2400" dirty="0"/>
              <a:t>): Unit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/>
              <a:t> = </a:t>
            </a:r>
            <a:r>
              <a:rPr lang="en-US" sz="2400" dirty="0" err="1"/>
              <a:t>SparkEnv.get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outputDir</a:t>
            </a:r>
            <a:r>
              <a:rPr lang="en-US" sz="2400" dirty="0"/>
              <a:t> = new Path(path)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fs = </a:t>
            </a:r>
            <a:r>
              <a:rPr lang="en-US" sz="2400" dirty="0" err="1"/>
              <a:t>outputDir.getFileSystem</a:t>
            </a:r>
            <a:r>
              <a:rPr lang="en-US" sz="2400" dirty="0"/>
              <a:t>(</a:t>
            </a:r>
            <a:r>
              <a:rPr lang="en-US" sz="2400" dirty="0" err="1"/>
              <a:t>broadcastedConf.value.value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finalOutputName</a:t>
            </a:r>
            <a:r>
              <a:rPr lang="en-US" sz="2400" dirty="0"/>
              <a:t> =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ctx.partitionId</a:t>
            </a:r>
            <a:r>
              <a:rPr lang="en-US" sz="2400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finalOutputPath</a:t>
            </a:r>
            <a:r>
              <a:rPr lang="en-US" sz="2400" b="1" dirty="0"/>
              <a:t> = new Path(</a:t>
            </a:r>
            <a:r>
              <a:rPr lang="en-US" sz="2400" b="1" dirty="0" err="1"/>
              <a:t>outputDir</a:t>
            </a:r>
            <a:r>
              <a:rPr lang="en-US" sz="2400" b="1" dirty="0"/>
              <a:t>, </a:t>
            </a:r>
            <a:r>
              <a:rPr lang="en-US" sz="2400" b="1" dirty="0" err="1"/>
              <a:t>finalOutputName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tempOutputPath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      new Path(</a:t>
            </a:r>
            <a:r>
              <a:rPr lang="en-US" sz="2400" b="1" dirty="0" err="1"/>
              <a:t>outputDir</a:t>
            </a:r>
            <a:r>
              <a:rPr lang="en-US" sz="2400" b="1" dirty="0"/>
              <a:t>, s".$</a:t>
            </a:r>
            <a:r>
              <a:rPr lang="en-US" sz="2400" b="1" dirty="0" err="1"/>
              <a:t>finalOutputName</a:t>
            </a:r>
            <a:r>
              <a:rPr lang="en-US" sz="2400" b="1" dirty="0"/>
              <a:t>-attempt-${</a:t>
            </a:r>
            <a:r>
              <a:rPr lang="en-US" sz="2400" b="1" dirty="0" err="1"/>
              <a:t>ctx.attemptNumber</a:t>
            </a:r>
            <a:r>
              <a:rPr lang="en-US" sz="2400" b="1" dirty="0"/>
              <a:t>()}")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bufferSize</a:t>
            </a:r>
            <a:r>
              <a:rPr lang="en-US" sz="2400" dirty="0"/>
              <a:t> = </a:t>
            </a:r>
            <a:r>
              <a:rPr lang="en-US" sz="2400" dirty="0" err="1"/>
              <a:t>env.conf.get</a:t>
            </a:r>
            <a:r>
              <a:rPr lang="en-US" sz="2400" dirty="0"/>
              <a:t>(BUFFER_SIZE)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53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73942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fileOutputStream</a:t>
            </a:r>
            <a:r>
              <a:rPr lang="en-US" sz="2000" dirty="0"/>
              <a:t> = if (</a:t>
            </a:r>
            <a:r>
              <a:rPr lang="en-US" sz="2000" dirty="0" err="1"/>
              <a:t>blockSize</a:t>
            </a:r>
            <a:r>
              <a:rPr lang="en-US" sz="2000" dirty="0"/>
              <a:t> &lt; 0)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fileStream</a:t>
            </a:r>
            <a:r>
              <a:rPr lang="en-US" sz="2000" dirty="0"/>
              <a:t> =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  if (</a:t>
            </a:r>
            <a:r>
              <a:rPr lang="en-US" sz="2000" dirty="0" err="1"/>
              <a:t>env.conf.get</a:t>
            </a:r>
            <a:r>
              <a:rPr lang="en-US" sz="2000" dirty="0"/>
              <a:t>(CHECKPOINT_COMPRESS))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CompressionCodec.createCodec</a:t>
            </a:r>
            <a:r>
              <a:rPr lang="en-US" sz="2000" dirty="0"/>
              <a:t>(</a:t>
            </a:r>
            <a:r>
              <a:rPr lang="en-US" sz="2000" dirty="0" err="1"/>
              <a:t>env.conf</a:t>
            </a:r>
            <a:r>
              <a:rPr lang="en-US" sz="2000" dirty="0"/>
              <a:t>).</a:t>
            </a:r>
            <a:r>
              <a:rPr lang="en-US" sz="2000" dirty="0" err="1"/>
              <a:t>compressedOutputStream</a:t>
            </a:r>
            <a:r>
              <a:rPr lang="en-US" sz="2000" dirty="0"/>
              <a:t>(</a:t>
            </a:r>
            <a:r>
              <a:rPr lang="en-US" sz="2000" dirty="0" err="1"/>
              <a:t>fileStream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  } else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fileStream</a:t>
            </a:r>
            <a:endParaRPr lang="en-US" sz="2000" dirty="0"/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 else {</a:t>
            </a:r>
          </a:p>
          <a:p>
            <a:r>
              <a:rPr lang="en-US" sz="2000" dirty="0"/>
              <a:t>      // This is mainly for testing purpose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fs.getDefaultReplication</a:t>
            </a:r>
            <a:r>
              <a:rPr lang="en-US" sz="2000" dirty="0"/>
              <a:t>(</a:t>
            </a:r>
            <a:r>
              <a:rPr lang="en-US" sz="2000" dirty="0" err="1"/>
              <a:t>fs.getWorkingDirectory</a:t>
            </a:r>
            <a:r>
              <a:rPr lang="en-US" sz="2000" dirty="0"/>
              <a:t>), </a:t>
            </a:r>
            <a:r>
              <a:rPr lang="en-US" sz="2000" dirty="0" err="1"/>
              <a:t>blockSize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serializer</a:t>
            </a:r>
            <a:r>
              <a:rPr lang="en-US" sz="2000" dirty="0"/>
              <a:t> = </a:t>
            </a:r>
            <a:r>
              <a:rPr lang="en-US" sz="2000" dirty="0" err="1"/>
              <a:t>env.serializer.newInstance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serializeStream</a:t>
            </a:r>
            <a:r>
              <a:rPr lang="en-US" sz="2000" dirty="0"/>
              <a:t> = </a:t>
            </a:r>
            <a:r>
              <a:rPr lang="en-US" sz="2000" dirty="0" err="1"/>
              <a:t>serializer.serializeStream</a:t>
            </a:r>
            <a:r>
              <a:rPr lang="en-US" sz="2000" dirty="0"/>
              <a:t>(</a:t>
            </a:r>
            <a:r>
              <a:rPr lang="en-US" sz="2000" dirty="0" err="1"/>
              <a:t>fileOutputStream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Utils.tryWithSafeFinally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</a:t>
            </a:r>
            <a:r>
              <a:rPr lang="en-US" sz="2000" b="1" dirty="0" err="1"/>
              <a:t>serializeStream.writeAll</a:t>
            </a:r>
            <a:r>
              <a:rPr lang="en-US" sz="2000" b="1" dirty="0"/>
              <a:t>(iterator)</a:t>
            </a:r>
          </a:p>
          <a:p>
            <a:r>
              <a:rPr lang="en-US" sz="2000" dirty="0"/>
              <a:t>    }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serializeStream.close</a:t>
            </a:r>
            <a:r>
              <a:rPr lang="en-US" sz="2000" dirty="0"/>
              <a:t>()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92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3661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(</a:t>
            </a:r>
            <a:r>
              <a:rPr lang="en-US" sz="2400" b="1" dirty="0"/>
              <a:t>!</a:t>
            </a:r>
            <a:r>
              <a:rPr lang="en-US" sz="2400" b="1" dirty="0" err="1"/>
              <a:t>fs.rename</a:t>
            </a:r>
            <a:r>
              <a:rPr lang="en-US" sz="2400" b="1" dirty="0"/>
              <a:t>(</a:t>
            </a:r>
            <a:r>
              <a:rPr lang="en-US" sz="2400" b="1" dirty="0" err="1"/>
              <a:t>tempOutputPath</a:t>
            </a:r>
            <a:r>
              <a:rPr lang="en-US" sz="2400" b="1" dirty="0"/>
              <a:t>, </a:t>
            </a:r>
            <a:r>
              <a:rPr lang="en-US" sz="2400" b="1" dirty="0" err="1"/>
              <a:t>finalOutputPath</a:t>
            </a:r>
            <a:r>
              <a:rPr lang="en-US" sz="2400" b="1" dirty="0"/>
              <a:t>)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if (!</a:t>
            </a:r>
            <a:r>
              <a:rPr lang="en-US" sz="2400" dirty="0" err="1"/>
              <a:t>fs.exists</a:t>
            </a:r>
            <a:r>
              <a:rPr lang="en-US" sz="2400" dirty="0"/>
              <a:t>(</a:t>
            </a:r>
            <a:r>
              <a:rPr lang="en-US" sz="2400" dirty="0" err="1"/>
              <a:t>finalOutputPath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s"Deleting</a:t>
            </a:r>
            <a:r>
              <a:rPr lang="en-US" sz="2400" dirty="0"/>
              <a:t> </a:t>
            </a:r>
            <a:r>
              <a:rPr lang="en-US" sz="2400" dirty="0" err="1"/>
              <a:t>tempOutputPath</a:t>
            </a:r>
            <a:r>
              <a:rPr lang="en-US" sz="2400" dirty="0"/>
              <a:t> $</a:t>
            </a:r>
            <a:r>
              <a:rPr lang="en-US" sz="2400" dirty="0" err="1"/>
              <a:t>tempOutputPath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</a:t>
            </a:r>
          </a:p>
          <a:p>
            <a:r>
              <a:rPr lang="en-US" sz="2400" dirty="0"/>
              <a:t>        throw new </a:t>
            </a:r>
            <a:r>
              <a:rPr lang="en-US" sz="2400" dirty="0" err="1"/>
              <a:t>IOException</a:t>
            </a:r>
            <a:r>
              <a:rPr lang="en-US" sz="2400" dirty="0"/>
              <a:t>("Checkpoint failed: failed to save output of task: " +</a:t>
            </a:r>
          </a:p>
          <a:p>
            <a:r>
              <a:rPr lang="en-US" sz="2400" dirty="0"/>
              <a:t>          s"${</a:t>
            </a:r>
            <a:r>
              <a:rPr lang="en-US" sz="2400" dirty="0" err="1"/>
              <a:t>ctx.attemptNumber</a:t>
            </a:r>
            <a:r>
              <a:rPr lang="en-US" sz="2400" dirty="0"/>
              <a:t>()} and final output path does not exist: $</a:t>
            </a:r>
            <a:r>
              <a:rPr lang="en-US" sz="2400" dirty="0" err="1"/>
              <a:t>finalOutputPath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} else {</a:t>
            </a:r>
          </a:p>
          <a:p>
            <a:r>
              <a:rPr lang="en-US" sz="2400" dirty="0"/>
              <a:t>        // Some other copy of this task must've finished before us and renamed it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s"Final</a:t>
            </a:r>
            <a:r>
              <a:rPr lang="en-US" sz="2400" dirty="0"/>
              <a:t> output path $</a:t>
            </a:r>
            <a:r>
              <a:rPr lang="en-US" sz="2400" dirty="0" err="1"/>
              <a:t>finalOutputPath</a:t>
            </a:r>
            <a:r>
              <a:rPr lang="en-US" sz="2400" dirty="0"/>
              <a:t> already exists; not overwriting it")</a:t>
            </a:r>
          </a:p>
          <a:p>
            <a:r>
              <a:rPr lang="en-US" sz="2400" dirty="0"/>
              <a:t>        if (!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false))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logWarning</a:t>
            </a:r>
            <a:r>
              <a:rPr lang="en-US" sz="2400" dirty="0"/>
              <a:t>(</a:t>
            </a:r>
            <a:r>
              <a:rPr lang="en-US" sz="2400" dirty="0" err="1"/>
              <a:t>s"Error</a:t>
            </a:r>
            <a:r>
              <a:rPr lang="en-US" sz="2400" dirty="0"/>
              <a:t> deleting ${</a:t>
            </a:r>
            <a:r>
              <a:rPr lang="en-US" sz="2400" dirty="0" err="1"/>
              <a:t>tempOutputPath</a:t>
            </a:r>
            <a:r>
              <a:rPr lang="en-US" sz="2400" dirty="0"/>
              <a:t>}")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2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1859340"/>
            <a:ext cx="12191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Read the content of the checkpoint file associated with the given partition.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/>
              <a:t>compute(split: Partition, context: </a:t>
            </a:r>
            <a:r>
              <a:rPr lang="en-US" sz="2400" b="1" dirty="0" err="1"/>
              <a:t>TaskContext</a:t>
            </a:r>
            <a:r>
              <a:rPr lang="en-US" sz="2400" b="1" dirty="0"/>
              <a:t>): Iterator[T]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file = new Path(</a:t>
            </a:r>
            <a:r>
              <a:rPr lang="en-US" sz="2400" dirty="0" err="1"/>
              <a:t>checkpointPath</a:t>
            </a:r>
            <a:r>
              <a:rPr lang="en-US" sz="2400" dirty="0"/>
              <a:t>,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split.index</a:t>
            </a:r>
            <a:r>
              <a:rPr lang="en-US" sz="2400" dirty="0"/>
              <a:t>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ReliableCheckpointRDD.readCheckpointFile</a:t>
            </a:r>
            <a:r>
              <a:rPr lang="en-US" sz="2400" b="1" dirty="0"/>
              <a:t>(file, </a:t>
            </a:r>
            <a:r>
              <a:rPr lang="en-US" sz="2400" b="1" dirty="0" err="1"/>
              <a:t>broadcastedConf</a:t>
            </a:r>
            <a:r>
              <a:rPr lang="en-US" sz="2400" b="1" dirty="0"/>
              <a:t>, context)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37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5217" y="1551197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Read the content of the specified checkpoint file.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readCheckpointFile</a:t>
            </a:r>
            <a:r>
              <a:rPr lang="en-US" sz="2400" dirty="0"/>
              <a:t>[T](</a:t>
            </a:r>
          </a:p>
          <a:p>
            <a:r>
              <a:rPr lang="en-US" sz="2400" dirty="0"/>
              <a:t>      path: Path,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broadcastedConf</a:t>
            </a:r>
            <a:r>
              <a:rPr lang="en-US" sz="2400" dirty="0"/>
              <a:t>: Broadcast[</a:t>
            </a:r>
            <a:r>
              <a:rPr lang="en-US" sz="2400" dirty="0" err="1"/>
              <a:t>SerializableConfiguration</a:t>
            </a:r>
            <a:r>
              <a:rPr lang="en-US" sz="2400" dirty="0"/>
              <a:t>],</a:t>
            </a:r>
          </a:p>
          <a:p>
            <a:r>
              <a:rPr lang="en-US" sz="2400" dirty="0"/>
              <a:t>      context: </a:t>
            </a:r>
            <a:r>
              <a:rPr lang="en-US" sz="2400" dirty="0" err="1"/>
              <a:t>TaskContext</a:t>
            </a:r>
            <a:r>
              <a:rPr lang="en-US" sz="2400" dirty="0"/>
              <a:t>): Iterator[T]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/>
              <a:t> = </a:t>
            </a:r>
            <a:r>
              <a:rPr lang="en-US" sz="2400" dirty="0" err="1"/>
              <a:t>SparkEnv.get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fs = </a:t>
            </a:r>
            <a:r>
              <a:rPr lang="en-US" sz="2400" dirty="0" err="1"/>
              <a:t>path.getFileSystem</a:t>
            </a:r>
            <a:r>
              <a:rPr lang="en-US" sz="2400" dirty="0"/>
              <a:t>(</a:t>
            </a:r>
            <a:r>
              <a:rPr lang="en-US" sz="2400" dirty="0" err="1"/>
              <a:t>broadcastedConf.value.value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bufferSize</a:t>
            </a:r>
            <a:r>
              <a:rPr lang="en-US" sz="2400" dirty="0"/>
              <a:t> = </a:t>
            </a:r>
            <a:r>
              <a:rPr lang="en-US" sz="2400" dirty="0" err="1"/>
              <a:t>env.conf.get</a:t>
            </a:r>
            <a:r>
              <a:rPr lang="en-US" sz="2400" dirty="0"/>
              <a:t>(BUFFER_SIZE)</a:t>
            </a:r>
          </a:p>
          <a:p>
            <a:r>
              <a:rPr lang="en-US" sz="2400" dirty="0" smtClean="0"/>
              <a:t>}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10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4092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fileInputStream</a:t>
            </a:r>
            <a:r>
              <a:rPr lang="en-US" dirty="0"/>
              <a:t> = 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fileStream</a:t>
            </a:r>
            <a:r>
              <a:rPr lang="en-US" dirty="0"/>
              <a:t> = </a:t>
            </a:r>
            <a:r>
              <a:rPr lang="en-US" dirty="0" err="1"/>
              <a:t>fs.open</a:t>
            </a:r>
            <a:r>
              <a:rPr lang="en-US" dirty="0"/>
              <a:t>(path,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r>
              <a:rPr lang="en-US" dirty="0"/>
              <a:t>      if (</a:t>
            </a:r>
            <a:r>
              <a:rPr lang="en-US" dirty="0" err="1"/>
              <a:t>env.conf.get</a:t>
            </a:r>
            <a:r>
              <a:rPr lang="en-US" dirty="0"/>
              <a:t>(CHECKPOINT_COMPRESS)) {</a:t>
            </a:r>
          </a:p>
          <a:p>
            <a:r>
              <a:rPr lang="en-US" dirty="0"/>
              <a:t>        </a:t>
            </a:r>
            <a:r>
              <a:rPr lang="en-US" dirty="0" err="1"/>
              <a:t>CompressionCodec.createCodec</a:t>
            </a:r>
            <a:r>
              <a:rPr lang="en-US" dirty="0"/>
              <a:t>(</a:t>
            </a:r>
            <a:r>
              <a:rPr lang="en-US" dirty="0" err="1"/>
              <a:t>env.conf</a:t>
            </a:r>
            <a:r>
              <a:rPr lang="en-US" dirty="0"/>
              <a:t>).</a:t>
            </a:r>
            <a:r>
              <a:rPr lang="en-US" dirty="0" err="1"/>
              <a:t>compressedInputStream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serializer</a:t>
            </a:r>
            <a:r>
              <a:rPr lang="en-US" dirty="0"/>
              <a:t> = </a:t>
            </a:r>
            <a:r>
              <a:rPr lang="en-US" dirty="0" err="1"/>
              <a:t>env.serializer.newInstance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deserializeStream</a:t>
            </a:r>
            <a:r>
              <a:rPr lang="en-US" dirty="0"/>
              <a:t> = </a:t>
            </a:r>
            <a:r>
              <a:rPr lang="en-US" dirty="0" err="1"/>
              <a:t>serializer.deserializeStream</a:t>
            </a:r>
            <a:r>
              <a:rPr lang="en-US" dirty="0"/>
              <a:t>(</a:t>
            </a:r>
            <a:r>
              <a:rPr lang="en-US" dirty="0" err="1"/>
              <a:t>fileInputStream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// Register an on-task-completion callback to close the input stream.</a:t>
            </a:r>
          </a:p>
          <a:p>
            <a:r>
              <a:rPr lang="en-US" dirty="0"/>
              <a:t>    </a:t>
            </a:r>
            <a:r>
              <a:rPr lang="en-US" dirty="0" err="1"/>
              <a:t>context.addTaskCompletionListener</a:t>
            </a:r>
            <a:r>
              <a:rPr lang="en-US" dirty="0"/>
              <a:t>[Unit](context =&gt; </a:t>
            </a:r>
            <a:r>
              <a:rPr lang="en-US" dirty="0" err="1"/>
              <a:t>deserializeStream.close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deserializeStream.asIterator.asInstanceOf</a:t>
            </a:r>
            <a:r>
              <a:rPr lang="en-US" dirty="0"/>
              <a:t>[Iterator[T]]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88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351"/>
            <a:ext cx="12192000" cy="1015766"/>
          </a:xfrm>
        </p:spPr>
        <p:txBody>
          <a:bodyPr/>
          <a:lstStyle/>
          <a:p>
            <a:pPr algn="ctr"/>
            <a:r>
              <a:rPr lang="en-US" dirty="0" smtClean="0"/>
              <a:t>Intuition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79042" y="16136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77349" y="1608353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20102" y="1585351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3821" y="3057620"/>
            <a:ext cx="11183814" cy="188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HDFS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2870065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9263113" y="6273060"/>
            <a:ext cx="401100" cy="35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170444" y="33174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383822" y="32843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810103" y="3321334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874857" y="51602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077349" y="5156451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420102" y="5208339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6064180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5" idx="2"/>
            <a:endCxn id="4" idx="0"/>
          </p:cNvCxnSpPr>
          <p:nvPr/>
        </p:nvCxnSpPr>
        <p:spPr>
          <a:xfrm>
            <a:off x="3024554" y="2507921"/>
            <a:ext cx="0" cy="8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2"/>
            <a:endCxn id="19" idx="0"/>
          </p:cNvCxnSpPr>
          <p:nvPr/>
        </p:nvCxnSpPr>
        <p:spPr>
          <a:xfrm>
            <a:off x="6237932" y="2482559"/>
            <a:ext cx="0" cy="8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2"/>
            <a:endCxn id="20" idx="0"/>
          </p:cNvCxnSpPr>
          <p:nvPr/>
        </p:nvCxnSpPr>
        <p:spPr>
          <a:xfrm>
            <a:off x="9664213" y="2479654"/>
            <a:ext cx="0" cy="8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21" idx="0"/>
          </p:cNvCxnSpPr>
          <p:nvPr/>
        </p:nvCxnSpPr>
        <p:spPr>
          <a:xfrm flipH="1">
            <a:off x="3020369" y="3870078"/>
            <a:ext cx="4185" cy="129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2" idx="0"/>
          </p:cNvCxnSpPr>
          <p:nvPr/>
        </p:nvCxnSpPr>
        <p:spPr>
          <a:xfrm>
            <a:off x="6211976" y="3870078"/>
            <a:ext cx="25956" cy="12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0" idx="2"/>
            <a:endCxn id="23" idx="0"/>
          </p:cNvCxnSpPr>
          <p:nvPr/>
        </p:nvCxnSpPr>
        <p:spPr>
          <a:xfrm>
            <a:off x="9664213" y="3873993"/>
            <a:ext cx="0" cy="13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jobs</a:t>
            </a:r>
          </a:p>
          <a:p>
            <a:r>
              <a:rPr lang="en-US" dirty="0" err="1" smtClean="0"/>
              <a:t>ReliableRDDCheckpointData</a:t>
            </a:r>
            <a:endParaRPr lang="en-US" dirty="0" smtClean="0"/>
          </a:p>
          <a:p>
            <a:r>
              <a:rPr lang="en-US" dirty="0" err="1" smtClean="0"/>
              <a:t>ReliableCheckpointRDD</a:t>
            </a:r>
            <a:endParaRPr lang="en-US" dirty="0" smtClean="0"/>
          </a:p>
          <a:p>
            <a:pPr lvl="1"/>
            <a:r>
              <a:rPr lang="en-US" sz="2000" dirty="0"/>
              <a:t>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compute(split: Partition, context: </a:t>
            </a:r>
            <a:r>
              <a:rPr lang="en-US" sz="2000" b="1" dirty="0" err="1"/>
              <a:t>TaskContext</a:t>
            </a:r>
            <a:r>
              <a:rPr lang="en-US" sz="2000" b="1" dirty="0"/>
              <a:t>): Iterator[T]</a:t>
            </a:r>
            <a:r>
              <a:rPr lang="en-US" sz="2000" dirty="0"/>
              <a:t> = {</a:t>
            </a:r>
          </a:p>
          <a:p>
            <a:pPr lvl="1"/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file = new Path(</a:t>
            </a:r>
            <a:r>
              <a:rPr lang="en-US" sz="2000" dirty="0" err="1"/>
              <a:t>checkpointPath</a:t>
            </a:r>
            <a:r>
              <a:rPr lang="en-US" sz="2000" dirty="0"/>
              <a:t>, </a:t>
            </a:r>
            <a:r>
              <a:rPr lang="en-US" sz="2000" dirty="0" err="1"/>
              <a:t>ReliableCheckpointRDD.checkpointFileName</a:t>
            </a:r>
            <a:r>
              <a:rPr lang="en-US" sz="2000" dirty="0"/>
              <a:t>(</a:t>
            </a:r>
            <a:r>
              <a:rPr lang="en-US" sz="2000" dirty="0" err="1"/>
              <a:t>split.index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    </a:t>
            </a:r>
            <a:r>
              <a:rPr lang="en-US" sz="2000" b="1" dirty="0" err="1"/>
              <a:t>ReliableCheckpointRDD.readCheckpointFile</a:t>
            </a:r>
            <a:r>
              <a:rPr lang="en-US" sz="2000" b="1" dirty="0"/>
              <a:t>(file, </a:t>
            </a:r>
            <a:r>
              <a:rPr lang="en-US" sz="2000" b="1" dirty="0" err="1"/>
              <a:t>broadcastedConf</a:t>
            </a:r>
            <a:r>
              <a:rPr lang="en-US" sz="2000" b="1" dirty="0"/>
              <a:t>, context)</a:t>
            </a:r>
          </a:p>
          <a:p>
            <a:pPr lvl="1"/>
            <a:r>
              <a:rPr lang="en-US" sz="2000" dirty="0"/>
              <a:t>  }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1145"/>
            <a:ext cx="12192000" cy="38862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Ask </a:t>
            </a:r>
            <a:r>
              <a:rPr lang="en-US" dirty="0" err="1" smtClean="0"/>
              <a:t>youself</a:t>
            </a:r>
            <a:endParaRPr lang="en-US" dirty="0" smtClean="0"/>
          </a:p>
          <a:p>
            <a:pPr algn="ctr"/>
            <a:r>
              <a:rPr lang="en-US" dirty="0" smtClean="0"/>
              <a:t>Why do we have 3 jobs?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1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02" y="-1"/>
            <a:ext cx="7743825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96" y="0"/>
            <a:ext cx="5915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92" y="1"/>
            <a:ext cx="556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351"/>
            <a:ext cx="12192000" cy="1015766"/>
          </a:xfrm>
        </p:spPr>
        <p:txBody>
          <a:bodyPr/>
          <a:lstStyle/>
          <a:p>
            <a:pPr algn="ctr"/>
            <a:r>
              <a:rPr lang="en-US" dirty="0" smtClean="0"/>
              <a:t>Intuition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79042" y="16136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77349" y="1608353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20102" y="1585351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3821" y="3057620"/>
            <a:ext cx="11183814" cy="1889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HDFS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2870065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9263113" y="6273060"/>
            <a:ext cx="401100" cy="35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170444" y="33174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383822" y="32843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810103" y="3321334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874857" y="51602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077349" y="5156451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420102" y="5208339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6064180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5" idx="2"/>
            <a:endCxn id="4" idx="0"/>
          </p:cNvCxnSpPr>
          <p:nvPr/>
        </p:nvCxnSpPr>
        <p:spPr>
          <a:xfrm>
            <a:off x="3024554" y="2507921"/>
            <a:ext cx="0" cy="8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2"/>
            <a:endCxn id="19" idx="0"/>
          </p:cNvCxnSpPr>
          <p:nvPr/>
        </p:nvCxnSpPr>
        <p:spPr>
          <a:xfrm>
            <a:off x="6237932" y="2482559"/>
            <a:ext cx="0" cy="8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2"/>
            <a:endCxn id="20" idx="0"/>
          </p:cNvCxnSpPr>
          <p:nvPr/>
        </p:nvCxnSpPr>
        <p:spPr>
          <a:xfrm>
            <a:off x="9664213" y="2479654"/>
            <a:ext cx="0" cy="8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21" idx="0"/>
          </p:cNvCxnSpPr>
          <p:nvPr/>
        </p:nvCxnSpPr>
        <p:spPr>
          <a:xfrm flipH="1">
            <a:off x="3020369" y="3870078"/>
            <a:ext cx="4185" cy="129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2" idx="0"/>
          </p:cNvCxnSpPr>
          <p:nvPr/>
        </p:nvCxnSpPr>
        <p:spPr>
          <a:xfrm>
            <a:off x="6211976" y="3870078"/>
            <a:ext cx="25956" cy="12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0" idx="2"/>
            <a:endCxn id="23" idx="0"/>
          </p:cNvCxnSpPr>
          <p:nvPr/>
        </p:nvCxnSpPr>
        <p:spPr>
          <a:xfrm>
            <a:off x="9664213" y="3873993"/>
            <a:ext cx="0" cy="13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991665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/**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Eagerly </a:t>
            </a:r>
            <a:r>
              <a:rPr lang="en-US" sz="2800" dirty="0"/>
              <a:t>checkpoint a Dataset and return the new Dataset. </a:t>
            </a:r>
            <a:r>
              <a:rPr lang="en-US" sz="2800" dirty="0" err="1"/>
              <a:t>Checkpointing</a:t>
            </a:r>
            <a:r>
              <a:rPr lang="en-US" sz="2800" dirty="0"/>
              <a:t> can be used to </a:t>
            </a:r>
            <a:r>
              <a:rPr lang="en-US" sz="2800" dirty="0" smtClean="0"/>
              <a:t>truncate </a:t>
            </a:r>
            <a:r>
              <a:rPr lang="en-US" sz="2800" dirty="0"/>
              <a:t>the logical plan of this Dataset, which is especially useful in iterative algorithms where </a:t>
            </a:r>
            <a:r>
              <a:rPr lang="en-US" sz="2800" dirty="0" smtClean="0"/>
              <a:t>the plan </a:t>
            </a:r>
            <a:r>
              <a:rPr lang="en-US" sz="2800" dirty="0"/>
              <a:t>may grow exponentially. It will be saved to files inside the checkpoint</a:t>
            </a:r>
          </a:p>
          <a:p>
            <a:r>
              <a:rPr lang="en-US" sz="2800" dirty="0"/>
              <a:t>   * directory set with `</a:t>
            </a:r>
            <a:r>
              <a:rPr lang="en-US" sz="2800" dirty="0" err="1"/>
              <a:t>SparkContext#setCheckpointDir</a:t>
            </a:r>
            <a:r>
              <a:rPr lang="en-US" sz="2800" dirty="0"/>
              <a:t>`.</a:t>
            </a:r>
          </a:p>
          <a:p>
            <a:r>
              <a:rPr lang="en-US" sz="2800" dirty="0"/>
              <a:t>   *</a:t>
            </a:r>
          </a:p>
          <a:p>
            <a:r>
              <a:rPr lang="en-US" sz="2800" dirty="0"/>
              <a:t>   * @group basic</a:t>
            </a:r>
          </a:p>
          <a:p>
            <a:r>
              <a:rPr lang="en-US" sz="2800" dirty="0"/>
              <a:t>   * @since 2.1.0</a:t>
            </a:r>
          </a:p>
          <a:p>
            <a:r>
              <a:rPr lang="en-US" sz="28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checkpoint(): Dataset[T] = checkpoint(eager = </a:t>
            </a:r>
            <a:r>
              <a:rPr lang="en-US" sz="2400" b="1" dirty="0"/>
              <a:t>true</a:t>
            </a:r>
            <a:r>
              <a:rPr lang="en-US" sz="2400" dirty="0"/>
              <a:t>, </a:t>
            </a:r>
            <a:r>
              <a:rPr lang="en-US" sz="2400" dirty="0" err="1"/>
              <a:t>reliableCheckpoint</a:t>
            </a:r>
            <a:r>
              <a:rPr lang="en-US" sz="2400" dirty="0"/>
              <a:t> = </a:t>
            </a:r>
            <a:r>
              <a:rPr lang="en-US" sz="2400" b="1" dirty="0"/>
              <a:t>true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59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Returns a </a:t>
            </a:r>
            <a:r>
              <a:rPr lang="en-US" sz="2000" dirty="0" err="1"/>
              <a:t>checkpointed</a:t>
            </a:r>
            <a:r>
              <a:rPr lang="en-US" sz="2000" dirty="0"/>
              <a:t> version of this Dataset.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eager Whether to checkpoint this </a:t>
            </a:r>
            <a:r>
              <a:rPr lang="en-US" sz="2000" dirty="0" err="1"/>
              <a:t>dataframe</a:t>
            </a:r>
            <a:r>
              <a:rPr lang="en-US" sz="2000" dirty="0"/>
              <a:t> immediately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</a:t>
            </a:r>
            <a:r>
              <a:rPr lang="en-US" sz="2000" dirty="0" err="1"/>
              <a:t>reliableCheckpoint</a:t>
            </a:r>
            <a:r>
              <a:rPr lang="en-US" sz="2000" dirty="0"/>
              <a:t> Whether to create a reliable checkpoint saved to files inside the</a:t>
            </a:r>
          </a:p>
          <a:p>
            <a:r>
              <a:rPr lang="en-US" sz="2000" dirty="0"/>
              <a:t>   *                           checkpoint directory. If false creates a local checkpoint using</a:t>
            </a:r>
          </a:p>
          <a:p>
            <a:r>
              <a:rPr lang="en-US" sz="2000" dirty="0"/>
              <a:t>   *                           the caching subsystem</a:t>
            </a:r>
          </a:p>
          <a:p>
            <a:r>
              <a:rPr lang="en-US" sz="2000" dirty="0"/>
              <a:t>   */</a:t>
            </a:r>
          </a:p>
          <a:p>
            <a:r>
              <a:rPr lang="en-US" sz="2200" dirty="0"/>
              <a:t>  private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b="1" dirty="0"/>
              <a:t>checkpoint(eager: Boolean, </a:t>
            </a:r>
            <a:r>
              <a:rPr lang="en-US" sz="2200" b="1" dirty="0" err="1"/>
              <a:t>reliableCheckpoint</a:t>
            </a:r>
            <a:r>
              <a:rPr lang="en-US" sz="2200" b="1" dirty="0"/>
              <a:t>: Boolean): Dataset[T]</a:t>
            </a:r>
            <a:r>
              <a:rPr lang="en-US" sz="2200" dirty="0"/>
              <a:t> =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actionName</a:t>
            </a:r>
            <a:r>
              <a:rPr lang="en-US" sz="2200" dirty="0"/>
              <a:t> = if (</a:t>
            </a:r>
            <a:r>
              <a:rPr lang="en-US" sz="2200" dirty="0" err="1"/>
              <a:t>reliableCheckpoint</a:t>
            </a:r>
            <a:r>
              <a:rPr lang="en-US" sz="2200" dirty="0"/>
              <a:t>) "checkpoint" else "</a:t>
            </a:r>
            <a:r>
              <a:rPr lang="en-US" sz="2200" dirty="0" err="1"/>
              <a:t>localCheckpoint</a:t>
            </a:r>
            <a:r>
              <a:rPr lang="en-US" sz="2200" dirty="0"/>
              <a:t>"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withAction</a:t>
            </a:r>
            <a:r>
              <a:rPr lang="en-US" sz="2200" dirty="0"/>
              <a:t>(</a:t>
            </a:r>
            <a:r>
              <a:rPr lang="en-US" sz="2200" dirty="0" err="1"/>
              <a:t>actionName</a:t>
            </a:r>
            <a:r>
              <a:rPr lang="en-US" sz="2200" dirty="0"/>
              <a:t>, </a:t>
            </a:r>
            <a:r>
              <a:rPr lang="en-US" sz="2200" dirty="0" err="1"/>
              <a:t>queryExecution</a:t>
            </a:r>
            <a:r>
              <a:rPr lang="en-US" sz="2200" dirty="0"/>
              <a:t>) { </a:t>
            </a:r>
            <a:r>
              <a:rPr lang="en-US" sz="2200" dirty="0" err="1"/>
              <a:t>physicalPlan</a:t>
            </a:r>
            <a:r>
              <a:rPr lang="en-US" sz="2200" dirty="0"/>
              <a:t> =&gt;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b="1" dirty="0" err="1"/>
              <a:t>internalRdd</a:t>
            </a:r>
            <a:r>
              <a:rPr lang="en-US" sz="2200" b="1" dirty="0"/>
              <a:t> = </a:t>
            </a:r>
            <a:r>
              <a:rPr lang="en-US" sz="2200" b="1" dirty="0" err="1"/>
              <a:t>physicalPlan.execute</a:t>
            </a:r>
            <a:r>
              <a:rPr lang="en-US" sz="2200" b="1" dirty="0"/>
              <a:t>().map(_.copy())</a:t>
            </a:r>
          </a:p>
          <a:p>
            <a:r>
              <a:rPr lang="en-US" sz="2200" dirty="0"/>
              <a:t>      if (</a:t>
            </a:r>
            <a:r>
              <a:rPr lang="en-US" sz="2200" b="1" dirty="0" err="1"/>
              <a:t>reliableCheckpoint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internalRdd.checkpoint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 else {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internalRdd.localCheckpoint</a:t>
            </a:r>
            <a:r>
              <a:rPr lang="en-US" sz="2200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sz="2200" dirty="0"/>
          </a:p>
          <a:p>
            <a:r>
              <a:rPr lang="en-US" sz="2200" dirty="0"/>
              <a:t>      if (</a:t>
            </a:r>
            <a:r>
              <a:rPr lang="en-US" sz="2200" b="1" dirty="0"/>
              <a:t>eager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internalRdd.count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dirty="0"/>
          </a:p>
          <a:p>
            <a:r>
              <a:rPr lang="en-US" dirty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11867</TotalTime>
  <Words>1830</Words>
  <Application>Microsoft Office PowerPoint</Application>
  <PresentationFormat>Широкоэкранный</PresentationFormat>
  <Paragraphs>337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Learn Apache Spark “checkpoint” from source code (Draft)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Intuition </vt:lpstr>
      <vt:lpstr>Class Dataset</vt:lpstr>
      <vt:lpstr>Презентация PowerPoint</vt:lpstr>
      <vt:lpstr>Презентация PowerPoint</vt:lpstr>
      <vt:lpstr>Class RDD</vt:lpstr>
      <vt:lpstr>Презентация PowerPoint</vt:lpstr>
      <vt:lpstr>Презентация PowerPoint</vt:lpstr>
      <vt:lpstr>Class RDD</vt:lpstr>
      <vt:lpstr>Презентация PowerPoint</vt:lpstr>
      <vt:lpstr>ReliableRDDCheckpointData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Intuition 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751</cp:revision>
  <dcterms:created xsi:type="dcterms:W3CDTF">2020-03-23T13:46:09Z</dcterms:created>
  <dcterms:modified xsi:type="dcterms:W3CDTF">2021-02-21T08:27:51Z</dcterms:modified>
</cp:coreProperties>
</file>