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75" r:id="rId9"/>
    <p:sldId id="263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“group by”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1</a:t>
            </a:r>
          </a:p>
          <a:p>
            <a:r>
              <a:rPr lang="en-US" dirty="0" smtClean="0"/>
              <a:t>Introduction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7469"/>
            <a:ext cx="12122870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aggregate.AggUtils.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planAggregateWithOneDistinct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normalizedGroupingExpressions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functionsWithoutDistinct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aggregateOperator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402" y="318548"/>
            <a:ext cx="12191999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planAggregateWithoutDistinct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toAttribute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(_.сорус(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partialAggregateExpressions.flatMap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aggregateFunction.inputAggBufferAttributes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partialAggregateAttributes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partialResultExpressions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6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6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88" y="384244"/>
            <a:ext cx="12126012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finalAggregateExpressions.map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670" y="0"/>
            <a:ext cx="11956330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NamedExpression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supportsAggregate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aggregateExpressions.flatMap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aggregateFunction.aggBufferAttributes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988" y="0"/>
            <a:ext cx="12192000" cy="6986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objectHashEnabled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.conf.useObjectHashAggregation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useObjectHash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ObjectHashAggregateExec.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supportsAggregate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objectHashEnabled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useObjectHash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ObjectHashAggregateExec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SortAggregateExec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988" y="0"/>
            <a:ext cx="12672768" cy="72327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attachTree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peakMemory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spillSize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avgHashProbe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mapPartitionsWithIndex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beforeAgg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groupingExpressions.nonEmpty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partIndex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aggregateAttributes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initialInputBufferOffset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newMutableProjection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subexpressionEliminationEnabled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2528" y="429306"/>
            <a:ext cx="122696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'Aggregate ['value], [</a:t>
            </a:r>
            <a:r>
              <a:rPr lang="en-US" dirty="0" err="1"/>
              <a:t>unresolvedalias</a:t>
            </a:r>
            <a:r>
              <a:rPr lang="en-US" dirty="0"/>
              <a:t>('value, None),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value: </a:t>
            </a:r>
            <a:r>
              <a:rPr lang="en-US" dirty="0" err="1"/>
              <a:t>int</a:t>
            </a:r>
            <a:r>
              <a:rPr lang="en-US" dirty="0"/>
              <a:t>, max(value):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Aggregate [value#2], [value#2, max(value#2) AS max(value)#7]</a:t>
            </a:r>
          </a:p>
          <a:p>
            <a:r>
              <a:rPr lang="en-US" dirty="0"/>
              <a:t>+-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+- </a:t>
            </a:r>
            <a:r>
              <a:rPr lang="en-US" dirty="0" err="1"/>
              <a:t>ExternalRDD</a:t>
            </a:r>
            <a:r>
              <a:rPr lang="en-US" dirty="0"/>
              <a:t> [obj#1]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*(2) </a:t>
            </a:r>
            <a:r>
              <a:rPr lang="en-US" b="1" dirty="0" err="1"/>
              <a:t>HashAggregate</a:t>
            </a:r>
            <a:r>
              <a:rPr lang="en-US" b="1" dirty="0"/>
              <a:t>(keys=[value#2], functions=[max(value#2)], output=[value#2, max(value)#7])</a:t>
            </a:r>
          </a:p>
          <a:p>
            <a:r>
              <a:rPr lang="en-US" dirty="0"/>
              <a:t>+- </a:t>
            </a:r>
            <a:r>
              <a:rPr lang="en-US" b="1" dirty="0" smtClean="0"/>
              <a:t>Exchange </a:t>
            </a:r>
            <a:r>
              <a:rPr lang="en-US" b="1" dirty="0" err="1" smtClean="0"/>
              <a:t>hashpartitioning</a:t>
            </a:r>
            <a:r>
              <a:rPr lang="en-US" b="1" dirty="0" smtClean="0"/>
              <a:t>(value#2, </a:t>
            </a:r>
            <a:r>
              <a:rPr lang="en-US" b="1" dirty="0"/>
              <a:t>200), true, [id=#20]</a:t>
            </a:r>
          </a:p>
          <a:p>
            <a:r>
              <a:rPr lang="en-US" dirty="0"/>
              <a:t>   +- *(1) </a:t>
            </a:r>
            <a:r>
              <a:rPr lang="en-US" b="1" dirty="0" err="1"/>
              <a:t>HashAggregate</a:t>
            </a:r>
            <a:r>
              <a:rPr lang="en-US" dirty="0"/>
              <a:t>(keys=[</a:t>
            </a:r>
            <a:r>
              <a:rPr lang="en-US" dirty="0" smtClean="0"/>
              <a:t>value#2</a:t>
            </a:r>
            <a:r>
              <a:rPr lang="en-US" dirty="0"/>
              <a:t>], functions=[</a:t>
            </a:r>
            <a:r>
              <a:rPr lang="en-US" b="1" dirty="0" err="1"/>
              <a:t>partial_max</a:t>
            </a:r>
            <a:r>
              <a:rPr lang="en-US" dirty="0"/>
              <a:t>(value#2)], output=[value#2, max#11])</a:t>
            </a:r>
          </a:p>
          <a:p>
            <a:r>
              <a:rPr lang="en-US" dirty="0"/>
              <a:t>      +- *(1) </a:t>
            </a:r>
            <a:r>
              <a:rPr lang="en-US" dirty="0" err="1"/>
              <a:t>SerializeFromObject</a:t>
            </a:r>
            <a:r>
              <a:rPr lang="en-US" dirty="0"/>
              <a:t> [input[0, </a:t>
            </a:r>
            <a:r>
              <a:rPr lang="en-US" dirty="0" err="1"/>
              <a:t>int</a:t>
            </a:r>
            <a:r>
              <a:rPr lang="en-US" dirty="0"/>
              <a:t>, false] AS value#2]</a:t>
            </a:r>
          </a:p>
          <a:p>
            <a:r>
              <a:rPr lang="en-US" dirty="0"/>
              <a:t>         +- Scan[obj#1]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2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60" y="429704"/>
            <a:ext cx="75819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Conf</a:t>
            </a:r>
            <a:r>
              <a:rPr lang="en-US" dirty="0" smtClean="0"/>
              <a:t>: </a:t>
            </a:r>
            <a:r>
              <a:rPr lang="en-US" dirty="0" err="1" smtClean="0"/>
              <a:t>spark.sql.shuffle.partitions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7" y="2088704"/>
            <a:ext cx="11989874" cy="45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aggregation we need to pass list of columns and list of aggregation functions</a:t>
            </a:r>
          </a:p>
          <a:p>
            <a:r>
              <a:rPr lang="en-US" dirty="0" smtClean="0"/>
              <a:t>Spark can use either “Hash” or “Sort” aggregation</a:t>
            </a:r>
          </a:p>
          <a:p>
            <a:r>
              <a:rPr lang="en-US" dirty="0" smtClean="0"/>
              <a:t>Next time we will talk about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TungstenAggregationIterator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HashAggregateExec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627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3694" y="1974523"/>
            <a:ext cx="12386822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(1,1,2,2,2,3,3,3,4),2)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ds0: Dataset[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spark.sqlContext.createDataset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ds1 = 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ds0.groupBy(col("value")).max("</a:t>
            </a:r>
            <a:r>
              <a:rPr lang="en-US" altLang="ru-RU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value","value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67" y="4204256"/>
            <a:ext cx="4333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Dataset method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59499"/>
            <a:ext cx="12192000" cy="5700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ds.groupBy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$"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untypedrel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RelationalGroupedDataset.GroupByType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RelationalGroupedDataset</a:t>
            </a: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325563"/>
            <a:ext cx="1219200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Dataset#groupBy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Dataset#cube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Dataset#rollup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variants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first-order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convenience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GroupedData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1.x.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2804" y="4044894"/>
            <a:ext cx="10793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RelationalGroupedDataset</a:t>
            </a:r>
            <a:r>
              <a:rPr lang="en-US" sz="2400" dirty="0"/>
              <a:t> protected[</a:t>
            </a:r>
            <a:r>
              <a:rPr lang="en-US" sz="2400" dirty="0" err="1"/>
              <a:t>sql</a:t>
            </a:r>
            <a:r>
              <a:rPr lang="en-US" sz="2400" dirty="0" smtClean="0"/>
              <a:t>] (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private[</a:t>
            </a:r>
            <a:r>
              <a:rPr lang="en-US" sz="2400" dirty="0" err="1" smtClean="0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df</a:t>
            </a:r>
            <a:r>
              <a:rPr lang="en-US" sz="2400" b="1" dirty="0"/>
              <a:t>: </a:t>
            </a:r>
            <a:r>
              <a:rPr lang="en-US" sz="2400" b="1" dirty="0" err="1"/>
              <a:t>DataFrame</a:t>
            </a:r>
            <a:r>
              <a:rPr lang="en-US" sz="2400" dirty="0"/>
              <a:t>,</a:t>
            </a:r>
          </a:p>
          <a:p>
            <a:r>
              <a:rPr lang="en-US" sz="2400" dirty="0"/>
              <a:t>    private[</a:t>
            </a:r>
            <a:r>
              <a:rPr lang="en-US" sz="2400" dirty="0" err="1"/>
              <a:t>sql</a:t>
            </a:r>
            <a:r>
              <a:rPr lang="en-US" sz="2400" dirty="0"/>
              <a:t>]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groupingExprs</a:t>
            </a:r>
            <a:r>
              <a:rPr lang="en-US" sz="2400" b="1" dirty="0"/>
              <a:t>: </a:t>
            </a:r>
            <a:r>
              <a:rPr lang="en-US" sz="2400" b="1" dirty="0" err="1"/>
              <a:t>Seq</a:t>
            </a:r>
            <a:r>
              <a:rPr lang="en-US" sz="2400" b="1" dirty="0"/>
              <a:t>[Expression],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groupType</a:t>
            </a:r>
            <a:r>
              <a:rPr lang="en-US" sz="2400" dirty="0"/>
              <a:t>: </a:t>
            </a:r>
            <a:r>
              <a:rPr lang="en-US" sz="2400" dirty="0" err="1" smtClean="0"/>
              <a:t>RelationalGroupedDataset.GroupType</a:t>
            </a:r>
            <a:endParaRPr lang="en-US" sz="2400" dirty="0" smtClean="0"/>
          </a:p>
          <a:p>
            <a:r>
              <a:rPr lang="en-US" sz="2400" dirty="0" smtClean="0"/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7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5354" y="2563366"/>
            <a:ext cx="11786646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1.3.0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aggregateNumericColumns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_*)(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max method</a:t>
            </a:r>
            <a:r>
              <a:rPr lang="ru-RU" dirty="0" smtClean="0"/>
              <a:t> </a:t>
            </a:r>
            <a:r>
              <a:rPr lang="en-US" dirty="0"/>
              <a:t>of </a:t>
            </a:r>
            <a:r>
              <a:rPr lang="en-US" dirty="0" err="1"/>
              <a:t>RelationalGroupedDataset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agg</a:t>
            </a:r>
            <a:r>
              <a:rPr lang="en-US" dirty="0" smtClean="0"/>
              <a:t> method</a:t>
            </a:r>
            <a:r>
              <a:rPr lang="ru-RU" dirty="0" smtClean="0"/>
              <a:t> </a:t>
            </a:r>
            <a:r>
              <a:rPr lang="en-US" dirty="0"/>
              <a:t>of </a:t>
            </a:r>
            <a:r>
              <a:rPr lang="en-US" dirty="0" err="1"/>
              <a:t>RelationalGroupedDataset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48"/>
            <a:ext cx="10065576" cy="4555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Scala-specific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specifying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oldest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expense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-&gt; "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))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1.3.0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exprs.map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toSeq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toDF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of </a:t>
            </a:r>
            <a:r>
              <a:rPr lang="en-US" dirty="0" err="1" smtClean="0"/>
              <a:t>RelationalGroupedDataset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0280378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.conf.dataFrameRetainGroupColumns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RelationalGroupedDataset.RollupType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RelationalGroupedDataset.CubeType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aliasedAgg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RelationalGroupedDataset.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groupingExprs.map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aliasedGrps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pivotCol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aggExprs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ofRows</a:t>
            </a:r>
            <a:r>
              <a:rPr lang="en-US" dirty="0" smtClean="0"/>
              <a:t> of </a:t>
            </a: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8006" y="3272057"/>
            <a:ext cx="11075468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ofRows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qe.assertAnalyzed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RowEncoder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qe.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</a:t>
            </a:r>
            <a:r>
              <a:rPr lang="en-US" b="1" dirty="0" err="1" smtClean="0"/>
              <a:t>parkPlan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48"/>
            <a:ext cx="10634221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conf.numShufflePartitions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experimentalMethods.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extraStrategies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extraPlanningStrategies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++ 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LogicalQueryStageStrategy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PythonEvals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DataSourceV2Strategy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SpecialLimits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JoinSelection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InMemoryScans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BasicOperators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404</Words>
  <Application>Microsoft Office PowerPoint</Application>
  <PresentationFormat>Широкоэкранный</PresentationFormat>
  <Paragraphs>66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Spark “group by” transformation  deep dive</vt:lpstr>
      <vt:lpstr>Example</vt:lpstr>
      <vt:lpstr>Class Dataset method groupBy</vt:lpstr>
      <vt:lpstr>Class RelationalGroupedDataset</vt:lpstr>
      <vt:lpstr>max method of RelationalGroupedDataset</vt:lpstr>
      <vt:lpstr>agg method of RelationalGroupedDataset</vt:lpstr>
      <vt:lpstr>toDF method of RelationalGroupedDataset</vt:lpstr>
      <vt:lpstr>method ofRows of Dataset class</vt:lpstr>
      <vt:lpstr>sparkPlan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Conf: spark.sql.shuffle.partitions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43</cp:revision>
  <dcterms:created xsi:type="dcterms:W3CDTF">2020-03-23T13:46:09Z</dcterms:created>
  <dcterms:modified xsi:type="dcterms:W3CDTF">2020-05-10T12:56:18Z</dcterms:modified>
</cp:coreProperties>
</file>