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83" r:id="rId3"/>
    <p:sldId id="274" r:id="rId4"/>
    <p:sldId id="278" r:id="rId5"/>
    <p:sldId id="277" r:id="rId6"/>
    <p:sldId id="279" r:id="rId7"/>
    <p:sldId id="285" r:id="rId8"/>
    <p:sldId id="286" r:id="rId9"/>
    <p:sldId id="287" r:id="rId10"/>
    <p:sldId id="288" r:id="rId11"/>
    <p:sldId id="281" r:id="rId12"/>
    <p:sldId id="280" r:id="rId13"/>
    <p:sldId id="293" r:id="rId14"/>
    <p:sldId id="284" r:id="rId15"/>
    <p:sldId id="292" r:id="rId16"/>
    <p:sldId id="275" r:id="rId17"/>
    <p:sldId id="289" r:id="rId18"/>
    <p:sldId id="290" r:id="rId19"/>
    <p:sldId id="282" r:id="rId20"/>
    <p:sldId id="291" r:id="rId21"/>
    <p:sldId id="276" r:id="rId22"/>
    <p:sldId id="272" r:id="rId23"/>
    <p:sldId id="27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76F98-AD14-48F8-8B6B-9248A8B97F8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9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fk-5LeH_tjw" TargetMode="External"/><Relationship Id="rId3" Type="http://schemas.openxmlformats.org/officeDocument/2006/relationships/hyperlink" Target="https://gist.github.com/zyxue/69100fa70e2b26abc46d229022f2d1ef" TargetMode="External"/><Relationship Id="rId7" Type="http://schemas.openxmlformats.org/officeDocument/2006/relationships/hyperlink" Target="http://baahu.in/spark-custom-partitioner-java-example/" TargetMode="External"/><Relationship Id="rId2" Type="http://schemas.openxmlformats.org/officeDocument/2006/relationships/hyperlink" Target="https://jaceklaskowski.gitbooks.io/mastering-spark-sql/spark-sql-Aggregator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og.nuvola-tech.com/2017/10/spark-custom-window-function-for-sessionization/" TargetMode="External"/><Relationship Id="rId5" Type="http://schemas.openxmlformats.org/officeDocument/2006/relationships/hyperlink" Target="https://towardsdatascience.com/udaf-and-aggregators-custom-aggregation-approaches-for-datasets-in-apache-spark-68dc4d09796d" TargetMode="External"/><Relationship Id="rId4" Type="http://schemas.openxmlformats.org/officeDocument/2006/relationships/hyperlink" Target="https://stackoverflow.com/questions/41483774/apply-a-custom-spark-aggregator-on-multiple-columns-spark-2-0" TargetMode="External"/><Relationship Id="rId9" Type="http://schemas.openxmlformats.org/officeDocument/2006/relationships/hyperlink" Target="https://stackoverflow.com/questions/47293454/spark-udaf-with-arraytype-as-bufferschema-performance-issu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Spark “group by” transformation </a:t>
            </a:r>
            <a:br>
              <a:rPr lang="en-US" dirty="0" smtClean="0"/>
            </a:br>
            <a:r>
              <a:rPr lang="en-US" dirty="0" smtClean="0"/>
              <a:t>deep dive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Part 3</a:t>
            </a:r>
          </a:p>
          <a:p>
            <a:r>
              <a:rPr lang="en-US" dirty="0" smtClean="0"/>
              <a:t>User defined aggregate functions(UDAF)</a:t>
            </a:r>
            <a:endParaRPr lang="ru-RU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1967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/**</a:t>
            </a:r>
          </a:p>
          <a:p>
            <a:r>
              <a:rPr lang="en-US" sz="2400" dirty="0"/>
              <a:t>   * Merges two aggregation buffers and stores the updated buffer values back to `buffer1`.</a:t>
            </a:r>
          </a:p>
          <a:p>
            <a:r>
              <a:rPr lang="en-US" sz="2400" dirty="0"/>
              <a:t>   *</a:t>
            </a:r>
          </a:p>
          <a:p>
            <a:r>
              <a:rPr lang="en-US" sz="2400" dirty="0"/>
              <a:t>   * This is called when we merge two partially aggregated data together.</a:t>
            </a:r>
          </a:p>
          <a:p>
            <a:r>
              <a:rPr lang="en-US" sz="2400" dirty="0"/>
              <a:t>   *</a:t>
            </a:r>
          </a:p>
          <a:p>
            <a:r>
              <a:rPr lang="en-US" sz="2400" dirty="0"/>
              <a:t>   * @since 1.5.0</a:t>
            </a:r>
          </a:p>
          <a:p>
            <a:r>
              <a:rPr lang="en-US" sz="2400" dirty="0"/>
              <a:t>   */</a:t>
            </a:r>
          </a:p>
          <a:p>
            <a:r>
              <a:rPr lang="en-US" sz="2400" dirty="0"/>
              <a:t>  </a:t>
            </a:r>
            <a:r>
              <a:rPr lang="en-US" sz="2400" b="1" dirty="0" err="1"/>
              <a:t>def</a:t>
            </a:r>
            <a:r>
              <a:rPr lang="en-US" sz="2400" b="1" dirty="0"/>
              <a:t> merge(buffer1: </a:t>
            </a:r>
            <a:r>
              <a:rPr lang="en-US" sz="2400" b="1" dirty="0" err="1"/>
              <a:t>MutableAggregationBuffer</a:t>
            </a:r>
            <a:r>
              <a:rPr lang="en-US" sz="2400" b="1" dirty="0"/>
              <a:t>, buffer2: Row): Unit</a:t>
            </a:r>
          </a:p>
          <a:p>
            <a:endParaRPr lang="en-US" sz="2400" dirty="0"/>
          </a:p>
          <a:p>
            <a:r>
              <a:rPr lang="en-US" sz="2400" dirty="0"/>
              <a:t>  /**</a:t>
            </a:r>
          </a:p>
          <a:p>
            <a:r>
              <a:rPr lang="en-US" sz="2400" dirty="0"/>
              <a:t>   * Calculates the final result of this [[</a:t>
            </a:r>
            <a:r>
              <a:rPr lang="en-US" sz="2400" dirty="0" err="1"/>
              <a:t>UserDefinedAggregateFunction</a:t>
            </a:r>
            <a:r>
              <a:rPr lang="en-US" sz="2400" dirty="0"/>
              <a:t>]] based on the given</a:t>
            </a:r>
          </a:p>
          <a:p>
            <a:r>
              <a:rPr lang="en-US" sz="2400" dirty="0"/>
              <a:t>   * aggregation buffer.</a:t>
            </a:r>
          </a:p>
          <a:p>
            <a:r>
              <a:rPr lang="en-US" sz="2400" dirty="0"/>
              <a:t>   *</a:t>
            </a:r>
          </a:p>
          <a:p>
            <a:r>
              <a:rPr lang="en-US" sz="2400" dirty="0"/>
              <a:t>   * @since 1.5.0</a:t>
            </a:r>
          </a:p>
          <a:p>
            <a:r>
              <a:rPr lang="en-US" sz="2400" dirty="0"/>
              <a:t>   */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def</a:t>
            </a:r>
            <a:r>
              <a:rPr lang="en-US" sz="2400" b="1" dirty="0"/>
              <a:t> evaluate(buffer: Row): Any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5882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2862"/>
            <a:ext cx="12192000" cy="1325563"/>
          </a:xfrm>
        </p:spPr>
        <p:txBody>
          <a:bodyPr/>
          <a:lstStyle/>
          <a:p>
            <a:pPr algn="ctr"/>
            <a:r>
              <a:rPr lang="en-US" b="1" dirty="0" smtClean="0"/>
              <a:t>Example in SQL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584" y="1368425"/>
            <a:ext cx="1209141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spark.udf.register</a:t>
            </a:r>
            <a:r>
              <a:rPr lang="en-US" dirty="0"/>
              <a:t>("custom_max",</a:t>
            </a:r>
            <a:r>
              <a:rPr lang="en-US" dirty="0" err="1"/>
              <a:t>CustomMax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spark.</a:t>
            </a:r>
            <a:r>
              <a:rPr lang="en-US" b="1" dirty="0" err="1"/>
              <a:t>sql</a:t>
            </a:r>
            <a:r>
              <a:rPr lang="en-US" dirty="0"/>
              <a:t>("select </a:t>
            </a:r>
            <a:r>
              <a:rPr lang="en-US" b="1" dirty="0" err="1"/>
              <a:t>custom_max</a:t>
            </a:r>
            <a:r>
              <a:rPr lang="en-US" b="1" dirty="0"/>
              <a:t>(id)</a:t>
            </a:r>
            <a:r>
              <a:rPr lang="en-US" dirty="0"/>
              <a:t> , id%7 from range(1,100,5) group by id%7")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    .</a:t>
            </a:r>
            <a:r>
              <a:rPr lang="en-US" dirty="0"/>
              <a:t>show()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992" y="3199257"/>
            <a:ext cx="56388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7537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object </a:t>
            </a:r>
            <a:r>
              <a:rPr lang="en-US" sz="2000" b="1" dirty="0" err="1"/>
              <a:t>CustomAvg</a:t>
            </a:r>
            <a:r>
              <a:rPr lang="en-US" sz="2000" dirty="0"/>
              <a:t> extends </a:t>
            </a:r>
            <a:r>
              <a:rPr lang="en-US" sz="2000" b="1" dirty="0" err="1"/>
              <a:t>UserDefinedAggregateFunction</a:t>
            </a:r>
            <a:r>
              <a:rPr lang="en-US" sz="2000" dirty="0"/>
              <a:t> {</a:t>
            </a:r>
          </a:p>
          <a:p>
            <a:r>
              <a:rPr lang="en-US" sz="2000" dirty="0"/>
              <a:t>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inputSchema</a:t>
            </a:r>
            <a:r>
              <a:rPr lang="en-US" sz="2000" dirty="0"/>
              <a:t>: </a:t>
            </a:r>
            <a:r>
              <a:rPr lang="en-US" sz="2000" dirty="0" err="1"/>
              <a:t>StructType</a:t>
            </a:r>
            <a:r>
              <a:rPr lang="en-US" sz="2000" dirty="0"/>
              <a:t> = </a:t>
            </a:r>
            <a:r>
              <a:rPr lang="en-US" sz="2000" dirty="0" err="1"/>
              <a:t>StructType</a:t>
            </a:r>
            <a:r>
              <a:rPr lang="en-US" sz="2000" dirty="0"/>
              <a:t>(</a:t>
            </a:r>
            <a:r>
              <a:rPr lang="en-US" sz="2000" dirty="0" err="1"/>
              <a:t>Seq</a:t>
            </a:r>
            <a:r>
              <a:rPr lang="en-US" sz="2000" dirty="0"/>
              <a:t>(</a:t>
            </a:r>
            <a:r>
              <a:rPr lang="en-US" sz="2000" dirty="0" err="1"/>
              <a:t>StructField</a:t>
            </a:r>
            <a:r>
              <a:rPr lang="en-US" sz="2000" dirty="0"/>
              <a:t>("", </a:t>
            </a:r>
            <a:r>
              <a:rPr lang="en-US" sz="2000" dirty="0" err="1"/>
              <a:t>DoubleType</a:t>
            </a:r>
            <a:r>
              <a:rPr lang="en-US" sz="2000" dirty="0"/>
              <a:t>, true)))</a:t>
            </a:r>
          </a:p>
          <a:p>
            <a:endParaRPr lang="en-US" sz="2000" dirty="0"/>
          </a:p>
          <a:p>
            <a:r>
              <a:rPr lang="en-US" sz="2000" dirty="0"/>
              <a:t>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bufferSchema</a:t>
            </a:r>
            <a:r>
              <a:rPr lang="en-US" sz="2000" dirty="0"/>
              <a:t>: </a:t>
            </a:r>
            <a:r>
              <a:rPr lang="en-US" sz="2000" dirty="0" err="1"/>
              <a:t>StructType</a:t>
            </a:r>
            <a:r>
              <a:rPr lang="en-US" sz="2000" dirty="0"/>
              <a:t> = </a:t>
            </a:r>
            <a:r>
              <a:rPr lang="en-US" sz="2000" dirty="0" err="1"/>
              <a:t>StructType</a:t>
            </a:r>
            <a:r>
              <a:rPr lang="en-US" sz="2000" dirty="0"/>
              <a:t>(</a:t>
            </a:r>
            <a:r>
              <a:rPr lang="en-US" sz="2000" dirty="0" err="1"/>
              <a:t>Seq</a:t>
            </a:r>
            <a:r>
              <a:rPr lang="en-US" sz="2000" dirty="0"/>
              <a:t>(</a:t>
            </a:r>
            <a:r>
              <a:rPr lang="en-US" sz="2000" dirty="0" err="1"/>
              <a:t>StructField</a:t>
            </a:r>
            <a:r>
              <a:rPr lang="en-US" sz="2000" dirty="0"/>
              <a:t>("</a:t>
            </a:r>
            <a:r>
              <a:rPr lang="en-US" sz="2000" dirty="0" err="1"/>
              <a:t>cnt</a:t>
            </a:r>
            <a:r>
              <a:rPr lang="en-US" sz="2000" dirty="0"/>
              <a:t>", </a:t>
            </a:r>
            <a:r>
              <a:rPr lang="en-US" sz="2000" dirty="0" err="1"/>
              <a:t>LongType</a:t>
            </a:r>
            <a:r>
              <a:rPr lang="en-US" sz="2000" dirty="0"/>
              <a:t>, true),</a:t>
            </a:r>
            <a:r>
              <a:rPr lang="en-US" sz="2000" dirty="0" err="1"/>
              <a:t>StructField</a:t>
            </a:r>
            <a:r>
              <a:rPr lang="en-US" sz="2000" dirty="0"/>
              <a:t>("</a:t>
            </a:r>
            <a:r>
              <a:rPr lang="en-US" sz="2000" dirty="0" err="1"/>
              <a:t>acc</a:t>
            </a:r>
            <a:r>
              <a:rPr lang="en-US" sz="2000" dirty="0"/>
              <a:t>", </a:t>
            </a:r>
            <a:r>
              <a:rPr lang="en-US" sz="2000" dirty="0" err="1"/>
              <a:t>DoubleType</a:t>
            </a:r>
            <a:r>
              <a:rPr lang="en-US" sz="2000" dirty="0"/>
              <a:t>, true)))</a:t>
            </a:r>
          </a:p>
          <a:p>
            <a:endParaRPr lang="en-US" sz="2000" dirty="0"/>
          </a:p>
          <a:p>
            <a:r>
              <a:rPr lang="en-US" sz="2000" dirty="0"/>
              <a:t>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dataType</a:t>
            </a:r>
            <a:r>
              <a:rPr lang="en-US" sz="2000" dirty="0"/>
              <a:t>: </a:t>
            </a:r>
            <a:r>
              <a:rPr lang="en-US" sz="2000" dirty="0" err="1"/>
              <a:t>DataType</a:t>
            </a:r>
            <a:r>
              <a:rPr lang="en-US" sz="2000" dirty="0"/>
              <a:t> = </a:t>
            </a:r>
            <a:r>
              <a:rPr lang="en-US" sz="2000" dirty="0" err="1"/>
              <a:t>DoubleType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override </a:t>
            </a:r>
            <a:r>
              <a:rPr lang="en-US" sz="2000" dirty="0" err="1"/>
              <a:t>def</a:t>
            </a:r>
            <a:r>
              <a:rPr lang="en-US" sz="2000" dirty="0"/>
              <a:t> deterministic: Boolean = true</a:t>
            </a:r>
          </a:p>
          <a:p>
            <a:endParaRPr lang="en-US" sz="2000" dirty="0" smtClean="0"/>
          </a:p>
          <a:p>
            <a:r>
              <a:rPr lang="en-US" sz="2000" dirty="0" smtClean="0"/>
              <a:t>  </a:t>
            </a:r>
            <a:r>
              <a:rPr lang="en-US" sz="2000" dirty="0"/>
              <a:t>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b="1" dirty="0"/>
              <a:t>initialize</a:t>
            </a:r>
            <a:r>
              <a:rPr lang="en-US" sz="2000" dirty="0"/>
              <a:t>(buffer: </a:t>
            </a:r>
            <a:r>
              <a:rPr lang="en-US" sz="2000" dirty="0" err="1"/>
              <a:t>MutableAggregationBuffer</a:t>
            </a:r>
            <a:r>
              <a:rPr lang="en-US" sz="2000" dirty="0"/>
              <a:t>): Unit = {</a:t>
            </a:r>
          </a:p>
          <a:p>
            <a:r>
              <a:rPr lang="en-US" sz="2000" dirty="0"/>
              <a:t>    buffer(0) = 0L;buffer(1) = 0.0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b="1" dirty="0"/>
              <a:t>update</a:t>
            </a:r>
            <a:r>
              <a:rPr lang="en-US" sz="2000" dirty="0"/>
              <a:t>(buffer: </a:t>
            </a:r>
            <a:r>
              <a:rPr lang="en-US" sz="2000" dirty="0" err="1"/>
              <a:t>MutableAggregationBuffer</a:t>
            </a:r>
            <a:r>
              <a:rPr lang="en-US" sz="2000" dirty="0"/>
              <a:t>, input: Row): Unit =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buffer.update</a:t>
            </a:r>
            <a:r>
              <a:rPr lang="en-US" sz="2000" dirty="0"/>
              <a:t>(0,buffer.getLong(0)+1);</a:t>
            </a:r>
            <a:r>
              <a:rPr lang="en-US" sz="2000" dirty="0" err="1"/>
              <a:t>buffer.update</a:t>
            </a:r>
            <a:r>
              <a:rPr lang="en-US" sz="2000" dirty="0"/>
              <a:t>(1,buffer.getDouble(1) + </a:t>
            </a:r>
            <a:r>
              <a:rPr lang="en-US" sz="2000" dirty="0" err="1"/>
              <a:t>input.getDouble</a:t>
            </a:r>
            <a:r>
              <a:rPr lang="en-US" sz="2000" dirty="0"/>
              <a:t>(0))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b="1" dirty="0"/>
              <a:t>merge</a:t>
            </a:r>
            <a:r>
              <a:rPr lang="en-US" sz="2000" dirty="0"/>
              <a:t>(buffer1: </a:t>
            </a:r>
            <a:r>
              <a:rPr lang="en-US" sz="2000" dirty="0" err="1"/>
              <a:t>MutableAggregationBuffer</a:t>
            </a:r>
            <a:r>
              <a:rPr lang="en-US" sz="2000" dirty="0"/>
              <a:t>, buffer2: Row): Unit = {</a:t>
            </a:r>
          </a:p>
          <a:p>
            <a:r>
              <a:rPr lang="en-US" sz="2000" dirty="0"/>
              <a:t>    buffer1.update(0,buffer1.getLong(0) + buffer2.getLong(0))</a:t>
            </a:r>
          </a:p>
          <a:p>
            <a:r>
              <a:rPr lang="en-US" sz="2000" dirty="0"/>
              <a:t>    buffer1.update(1,buffer1.getDouble(1) + buffer2.getDouble(1))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b="1" dirty="0"/>
              <a:t>evaluate</a:t>
            </a:r>
            <a:r>
              <a:rPr lang="en-US" sz="2000" dirty="0"/>
              <a:t>(buffer: Row): Any =  </a:t>
            </a:r>
            <a:r>
              <a:rPr lang="en-US" sz="2000" dirty="0" err="1"/>
              <a:t>buffer.getDouble</a:t>
            </a:r>
            <a:r>
              <a:rPr lang="en-US" sz="2000" dirty="0"/>
              <a:t>(1)/</a:t>
            </a:r>
            <a:r>
              <a:rPr lang="en-US" sz="2000" dirty="0" err="1"/>
              <a:t>buffer.getLong</a:t>
            </a:r>
            <a:r>
              <a:rPr lang="en-US" sz="2000" dirty="0"/>
              <a:t>(0)</a:t>
            </a:r>
          </a:p>
          <a:p>
            <a:r>
              <a:rPr lang="en-US" sz="2000" dirty="0" smtClean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906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04088" y="1245584"/>
            <a:ext cx="11365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val</a:t>
            </a:r>
            <a:r>
              <a:rPr lang="en-US" sz="2400" dirty="0" smtClean="0"/>
              <a:t> </a:t>
            </a:r>
            <a:r>
              <a:rPr lang="en-US" sz="2400" dirty="0"/>
              <a:t>ds0 = </a:t>
            </a:r>
            <a:r>
              <a:rPr lang="en-US" sz="2400" dirty="0" err="1"/>
              <a:t>spark.sqlContext.createDataset</a:t>
            </a:r>
            <a:r>
              <a:rPr lang="en-US" sz="2400" dirty="0"/>
              <a:t>(</a:t>
            </a:r>
            <a:r>
              <a:rPr lang="en-US" sz="2400" dirty="0" err="1"/>
              <a:t>spark.sparkContext.parallelize</a:t>
            </a:r>
            <a:r>
              <a:rPr lang="en-US" sz="2400" dirty="0"/>
              <a:t>(</a:t>
            </a:r>
            <a:r>
              <a:rPr lang="en-US" sz="2400" dirty="0" err="1"/>
              <a:t>Seq</a:t>
            </a:r>
            <a:r>
              <a:rPr lang="en-US" sz="2400" dirty="0"/>
              <a:t>(1L,2)))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val</a:t>
            </a:r>
            <a:r>
              <a:rPr lang="en-US" sz="2400" dirty="0"/>
              <a:t> ds2 = ds0.agg(</a:t>
            </a:r>
            <a:r>
              <a:rPr lang="en-US" sz="2400" dirty="0" err="1"/>
              <a:t>CustomAvg</a:t>
            </a:r>
            <a:r>
              <a:rPr lang="en-US" sz="2400" dirty="0"/>
              <a:t>($"value"))</a:t>
            </a:r>
          </a:p>
          <a:p>
            <a:r>
              <a:rPr lang="en-US" sz="2400" dirty="0"/>
              <a:t>  ds2.show()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497" y="2727007"/>
            <a:ext cx="29813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76146"/>
            <a:ext cx="12192000" cy="6681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object </a:t>
            </a:r>
            <a:r>
              <a:rPr lang="en-US" b="1" dirty="0" err="1"/>
              <a:t>CustomCollectList</a:t>
            </a:r>
            <a:r>
              <a:rPr lang="en-US" dirty="0"/>
              <a:t> extends </a:t>
            </a:r>
            <a:r>
              <a:rPr lang="en-US" b="1" dirty="0" err="1"/>
              <a:t>UserDefinedAggregateFunction</a:t>
            </a:r>
            <a:r>
              <a:rPr lang="en-US" dirty="0"/>
              <a:t>{</a:t>
            </a:r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inputSchema</a:t>
            </a:r>
            <a:r>
              <a:rPr lang="en-US" dirty="0"/>
              <a:t>: </a:t>
            </a:r>
            <a:r>
              <a:rPr lang="en-US" dirty="0" err="1"/>
              <a:t>StructType</a:t>
            </a:r>
            <a:r>
              <a:rPr lang="en-US" dirty="0"/>
              <a:t> = </a:t>
            </a:r>
            <a:r>
              <a:rPr lang="en-US" dirty="0" err="1"/>
              <a:t>StructType</a:t>
            </a:r>
            <a:r>
              <a:rPr lang="en-US" dirty="0"/>
              <a:t>(Array(</a:t>
            </a:r>
            <a:r>
              <a:rPr lang="en-US" dirty="0" err="1"/>
              <a:t>StructField</a:t>
            </a:r>
            <a:r>
              <a:rPr lang="en-US" dirty="0"/>
              <a:t>("</a:t>
            </a:r>
            <a:r>
              <a:rPr lang="en-US" dirty="0" err="1"/>
              <a:t>inp</a:t>
            </a:r>
            <a:r>
              <a:rPr lang="en-US" dirty="0"/>
              <a:t>", </a:t>
            </a:r>
            <a:r>
              <a:rPr lang="en-US" dirty="0" err="1"/>
              <a:t>LongType</a:t>
            </a:r>
            <a:r>
              <a:rPr lang="en-US" dirty="0"/>
              <a:t>, true)))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bufferSchema</a:t>
            </a:r>
            <a:r>
              <a:rPr lang="en-US" dirty="0"/>
              <a:t>: </a:t>
            </a:r>
            <a:r>
              <a:rPr lang="en-US" dirty="0" err="1"/>
              <a:t>StructType</a:t>
            </a:r>
            <a:r>
              <a:rPr lang="en-US" dirty="0"/>
              <a:t> = </a:t>
            </a:r>
            <a:r>
              <a:rPr lang="en-US" dirty="0" err="1"/>
              <a:t>StructType</a:t>
            </a:r>
            <a:r>
              <a:rPr lang="en-US" dirty="0"/>
              <a:t>(Array(</a:t>
            </a:r>
            <a:r>
              <a:rPr lang="en-US" dirty="0" err="1"/>
              <a:t>StructField</a:t>
            </a:r>
            <a:r>
              <a:rPr lang="en-US" dirty="0"/>
              <a:t>("elements", </a:t>
            </a:r>
            <a:r>
              <a:rPr lang="en-US" dirty="0" err="1"/>
              <a:t>ArrayType</a:t>
            </a:r>
            <a:r>
              <a:rPr lang="en-US" dirty="0"/>
              <a:t>(</a:t>
            </a:r>
            <a:r>
              <a:rPr lang="en-US" dirty="0" err="1"/>
              <a:t>LongType</a:t>
            </a:r>
            <a:r>
              <a:rPr lang="en-US" dirty="0"/>
              <a:t>))))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override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dataType</a:t>
            </a:r>
            <a:r>
              <a:rPr lang="en-US" b="1" dirty="0"/>
              <a:t>: </a:t>
            </a:r>
            <a:r>
              <a:rPr lang="en-US" b="1" dirty="0" err="1"/>
              <a:t>DataType</a:t>
            </a:r>
            <a:r>
              <a:rPr lang="en-US" b="1" dirty="0"/>
              <a:t> = </a:t>
            </a:r>
            <a:r>
              <a:rPr lang="en-US" b="1" dirty="0" err="1"/>
              <a:t>ArrayType</a:t>
            </a:r>
            <a:r>
              <a:rPr lang="en-US" b="1" dirty="0"/>
              <a:t>(</a:t>
            </a:r>
            <a:r>
              <a:rPr lang="en-US" b="1" dirty="0" err="1"/>
              <a:t>LongType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deterministic: Boolean = true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initialize(buffer: </a:t>
            </a:r>
            <a:r>
              <a:rPr lang="en-US" dirty="0" err="1"/>
              <a:t>MutableAggregationBuffer</a:t>
            </a:r>
            <a:r>
              <a:rPr lang="en-US" dirty="0"/>
              <a:t>): Unit = </a:t>
            </a:r>
            <a:r>
              <a:rPr lang="en-US" dirty="0" err="1"/>
              <a:t>buffer.update</a:t>
            </a:r>
            <a:r>
              <a:rPr lang="en-US" dirty="0" smtClean="0"/>
              <a:t>( 0, </a:t>
            </a:r>
            <a:r>
              <a:rPr lang="en-US" dirty="0" err="1" smtClean="0"/>
              <a:t>Seq.empty</a:t>
            </a:r>
            <a:r>
              <a:rPr lang="en-US" dirty="0" smtClean="0"/>
              <a:t>[Long</a:t>
            </a:r>
            <a:r>
              <a:rPr lang="en-US" dirty="0"/>
              <a:t>])</a:t>
            </a:r>
          </a:p>
          <a:p>
            <a:endParaRPr lang="en-US" dirty="0"/>
          </a:p>
          <a:p>
            <a:r>
              <a:rPr lang="en-US" b="1" dirty="0"/>
              <a:t>  override </a:t>
            </a:r>
            <a:r>
              <a:rPr lang="en-US" b="1" dirty="0" err="1"/>
              <a:t>def</a:t>
            </a:r>
            <a:r>
              <a:rPr lang="en-US" b="1" dirty="0"/>
              <a:t> update(buffer: </a:t>
            </a:r>
            <a:r>
              <a:rPr lang="en-US" b="1" dirty="0" err="1"/>
              <a:t>MutableAggregationBuffer</a:t>
            </a:r>
            <a:r>
              <a:rPr lang="en-US" b="1" dirty="0"/>
              <a:t>, input: Row): Unit = {</a:t>
            </a:r>
          </a:p>
          <a:p>
            <a:r>
              <a:rPr lang="en-US" b="1" dirty="0"/>
              <a:t>    </a:t>
            </a:r>
            <a:r>
              <a:rPr lang="en-US" b="1" dirty="0" err="1"/>
              <a:t>buffer.update</a:t>
            </a:r>
            <a:r>
              <a:rPr lang="en-US" b="1" dirty="0"/>
              <a:t>(0, </a:t>
            </a:r>
            <a:r>
              <a:rPr lang="en-US" b="1" dirty="0" err="1"/>
              <a:t>buffer.getAs</a:t>
            </a:r>
            <a:r>
              <a:rPr lang="en-US" b="1" dirty="0"/>
              <a:t>[</a:t>
            </a:r>
            <a:r>
              <a:rPr lang="en-US" b="1" dirty="0" err="1"/>
              <a:t>Seq</a:t>
            </a:r>
            <a:r>
              <a:rPr lang="en-US" b="1" dirty="0"/>
              <a:t>[Long]](0) :+ </a:t>
            </a:r>
            <a:r>
              <a:rPr lang="en-US" b="1" dirty="0" err="1"/>
              <a:t>input.getLong</a:t>
            </a:r>
            <a:r>
              <a:rPr lang="en-US" b="1" dirty="0"/>
              <a:t>(0))</a:t>
            </a:r>
          </a:p>
          <a:p>
            <a:r>
              <a:rPr lang="en-US" b="1" dirty="0"/>
              <a:t>  }</a:t>
            </a:r>
          </a:p>
          <a:p>
            <a:endParaRPr lang="en-US" dirty="0"/>
          </a:p>
          <a:p>
            <a:r>
              <a:rPr lang="en-US" b="1" dirty="0"/>
              <a:t>  override </a:t>
            </a:r>
            <a:r>
              <a:rPr lang="en-US" b="1" dirty="0" err="1"/>
              <a:t>def</a:t>
            </a:r>
            <a:r>
              <a:rPr lang="en-US" b="1" dirty="0"/>
              <a:t> merge(buffer1: </a:t>
            </a:r>
            <a:r>
              <a:rPr lang="en-US" b="1" dirty="0" err="1"/>
              <a:t>MutableAggregationBuffer</a:t>
            </a:r>
            <a:r>
              <a:rPr lang="en-US" b="1" dirty="0"/>
              <a:t>, buffer2: Row): Unit = {</a:t>
            </a:r>
          </a:p>
          <a:p>
            <a:r>
              <a:rPr lang="en-US" b="1" dirty="0"/>
              <a:t>    buffer1.update(0, buffer1.getAs[</a:t>
            </a:r>
            <a:r>
              <a:rPr lang="en-US" b="1" dirty="0" err="1"/>
              <a:t>Seq</a:t>
            </a:r>
            <a:r>
              <a:rPr lang="en-US" b="1" dirty="0"/>
              <a:t>[Long]](0) ++ buffer2.getAs[</a:t>
            </a:r>
            <a:r>
              <a:rPr lang="en-US" b="1" dirty="0" err="1"/>
              <a:t>Seq</a:t>
            </a:r>
            <a:r>
              <a:rPr lang="en-US" b="1" dirty="0"/>
              <a:t>[Long]](0))</a:t>
            </a:r>
          </a:p>
          <a:p>
            <a:r>
              <a:rPr lang="en-US" b="1" dirty="0"/>
              <a:t>  }</a:t>
            </a:r>
          </a:p>
          <a:p>
            <a:endParaRPr lang="en-US" dirty="0"/>
          </a:p>
          <a:p>
            <a:r>
              <a:rPr lang="en-US" b="1" dirty="0"/>
              <a:t>  override </a:t>
            </a:r>
            <a:r>
              <a:rPr lang="en-US" b="1" dirty="0" err="1"/>
              <a:t>def</a:t>
            </a:r>
            <a:r>
              <a:rPr lang="en-US" b="1" dirty="0"/>
              <a:t> evaluate(buffer: Row): Any = {</a:t>
            </a:r>
          </a:p>
          <a:p>
            <a:r>
              <a:rPr lang="en-US" b="1" dirty="0"/>
              <a:t>     </a:t>
            </a:r>
            <a:r>
              <a:rPr lang="en-US" b="1" dirty="0" err="1"/>
              <a:t>buffer.getAs</a:t>
            </a:r>
            <a:r>
              <a:rPr lang="en-US" b="1" dirty="0"/>
              <a:t>[</a:t>
            </a:r>
            <a:r>
              <a:rPr lang="en-US" b="1" dirty="0" err="1"/>
              <a:t>Seq</a:t>
            </a:r>
            <a:r>
              <a:rPr lang="en-US" b="1" dirty="0"/>
              <a:t>[Long]](0)</a:t>
            </a:r>
          </a:p>
          <a:p>
            <a:r>
              <a:rPr lang="en-US" b="1" dirty="0"/>
              <a:t>  }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3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1208" y="1253389"/>
            <a:ext cx="11475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val</a:t>
            </a:r>
            <a:r>
              <a:rPr lang="en-US" sz="2400" dirty="0"/>
              <a:t> ds0 = </a:t>
            </a:r>
            <a:r>
              <a:rPr lang="en-US" sz="2400" dirty="0" err="1"/>
              <a:t>spark.sqlContext.createDataset</a:t>
            </a:r>
            <a:r>
              <a:rPr lang="en-US" sz="2400" dirty="0"/>
              <a:t>(</a:t>
            </a:r>
            <a:r>
              <a:rPr lang="en-US" sz="2400" dirty="0" err="1"/>
              <a:t>spark.sparkContext.parallelize</a:t>
            </a:r>
            <a:r>
              <a:rPr lang="en-US" sz="2400" dirty="0"/>
              <a:t>(</a:t>
            </a:r>
            <a:r>
              <a:rPr lang="en-US" sz="2400" dirty="0" err="1"/>
              <a:t>Seq</a:t>
            </a:r>
            <a:r>
              <a:rPr lang="en-US" sz="2400" dirty="0"/>
              <a:t>(1L,5,12),2))</a:t>
            </a:r>
          </a:p>
          <a:p>
            <a:r>
              <a:rPr lang="en-US" sz="2400" dirty="0"/>
              <a:t> </a:t>
            </a:r>
            <a:r>
              <a:rPr lang="en-US" sz="2400" dirty="0" err="1" smtClean="0"/>
              <a:t>val</a:t>
            </a:r>
            <a:r>
              <a:rPr lang="en-US" sz="2400" dirty="0" smtClean="0"/>
              <a:t> </a:t>
            </a:r>
            <a:r>
              <a:rPr lang="en-US" sz="2400" dirty="0"/>
              <a:t>ds2 = ds0.groupBy($"value" % 2).</a:t>
            </a:r>
            <a:r>
              <a:rPr lang="en-US" sz="2400" dirty="0" err="1"/>
              <a:t>agg</a:t>
            </a:r>
            <a:r>
              <a:rPr lang="en-US" sz="2400" dirty="0"/>
              <a:t>(</a:t>
            </a:r>
            <a:r>
              <a:rPr lang="en-US" sz="2400" dirty="0" err="1"/>
              <a:t>CustomCollectList</a:t>
            </a:r>
            <a:r>
              <a:rPr lang="en-US" sz="2400" dirty="0"/>
              <a:t>($"value"))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ds2.show</a:t>
            </a:r>
            <a:r>
              <a:rPr lang="en-US" sz="2400" dirty="0"/>
              <a:t>()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202" y="3014281"/>
            <a:ext cx="57816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Spark &gt;= 2.0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5176" y="1582341"/>
            <a:ext cx="1178661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case class </a:t>
            </a:r>
            <a:r>
              <a:rPr lang="en-US" sz="2400" b="1" dirty="0" err="1"/>
              <a:t>CustomMin</a:t>
            </a:r>
            <a:r>
              <a:rPr lang="en-US" sz="2400" b="1" dirty="0"/>
              <a:t>(col: String)</a:t>
            </a:r>
          </a:p>
          <a:p>
            <a:r>
              <a:rPr lang="en-US" sz="2400" dirty="0"/>
              <a:t>  extends </a:t>
            </a:r>
            <a:r>
              <a:rPr lang="en-US" sz="2400" b="1" dirty="0"/>
              <a:t>Aggregator[Row, Long, Long] </a:t>
            </a:r>
            <a:r>
              <a:rPr lang="en-US" sz="2400" dirty="0"/>
              <a:t>with Serializable {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zero = </a:t>
            </a:r>
            <a:r>
              <a:rPr lang="en-US" sz="2400" dirty="0" err="1"/>
              <a:t>Long.MaxValue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reduce(</a:t>
            </a:r>
            <a:r>
              <a:rPr lang="en-US" sz="2400" dirty="0" err="1"/>
              <a:t>acc</a:t>
            </a:r>
            <a:r>
              <a:rPr lang="en-US" sz="2400" dirty="0"/>
              <a:t>: Long, x: Row) =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Math.min</a:t>
            </a:r>
            <a:r>
              <a:rPr lang="en-US" sz="2400" dirty="0"/>
              <a:t>(</a:t>
            </a:r>
            <a:r>
              <a:rPr lang="en-US" sz="2400" dirty="0" err="1"/>
              <a:t>acc</a:t>
            </a:r>
            <a:r>
              <a:rPr lang="en-US" sz="2400" dirty="0"/>
              <a:t>, Option(</a:t>
            </a:r>
            <a:r>
              <a:rPr lang="en-US" sz="2400" dirty="0" err="1"/>
              <a:t>x.getAs</a:t>
            </a:r>
            <a:r>
              <a:rPr lang="en-US" sz="2400" dirty="0"/>
              <a:t>[Long](col)).</a:t>
            </a:r>
            <a:r>
              <a:rPr lang="en-US" sz="2400" dirty="0" err="1"/>
              <a:t>getOrElse</a:t>
            </a:r>
            <a:r>
              <a:rPr lang="en-US" sz="2400" dirty="0"/>
              <a:t>(zero))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merge(acc1: Long, acc2: Long) = </a:t>
            </a:r>
            <a:r>
              <a:rPr lang="en-US" sz="2400" dirty="0" err="1"/>
              <a:t>Math.min</a:t>
            </a:r>
            <a:r>
              <a:rPr lang="en-US" sz="2400" dirty="0"/>
              <a:t>(acc1, acc2)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finish(</a:t>
            </a:r>
            <a:r>
              <a:rPr lang="en-US" sz="2400" dirty="0" err="1"/>
              <a:t>acc</a:t>
            </a:r>
            <a:r>
              <a:rPr lang="en-US" sz="2400" dirty="0"/>
              <a:t>: Long) = </a:t>
            </a:r>
            <a:r>
              <a:rPr lang="en-US" sz="2400" dirty="0" err="1"/>
              <a:t>acc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bufferEncoder</a:t>
            </a:r>
            <a:r>
              <a:rPr lang="en-US" sz="2400" dirty="0"/>
              <a:t>: Encoder[Long] = </a:t>
            </a:r>
            <a:r>
              <a:rPr lang="en-US" sz="2400" dirty="0" err="1"/>
              <a:t>Encoders.scalaLong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outputEncoder</a:t>
            </a:r>
            <a:r>
              <a:rPr lang="en-US" sz="2400" dirty="0"/>
              <a:t>: Encoder[Long] = </a:t>
            </a:r>
            <a:r>
              <a:rPr lang="en-US" sz="2400" dirty="0" err="1"/>
              <a:t>Encoders.scalaLong</a:t>
            </a:r>
            <a:endParaRPr lang="en-US" sz="2400" dirty="0"/>
          </a:p>
          <a:p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6217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9352" y="148715"/>
            <a:ext cx="121249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/**</a:t>
            </a:r>
          </a:p>
          <a:p>
            <a:r>
              <a:rPr lang="en-US" dirty="0"/>
              <a:t> * A base class for user-defined aggregations, which can be used in `Dataset` operations to take</a:t>
            </a:r>
          </a:p>
          <a:p>
            <a:r>
              <a:rPr lang="en-US" dirty="0"/>
              <a:t> * all of the elements of a group and reduce them to a single value.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For example, the following aggregator extracts an `</a:t>
            </a:r>
            <a:r>
              <a:rPr lang="en-US" dirty="0" err="1"/>
              <a:t>int</a:t>
            </a:r>
            <a:r>
              <a:rPr lang="en-US" dirty="0"/>
              <a:t>` from a specific class and adds them up:</a:t>
            </a:r>
          </a:p>
          <a:p>
            <a:r>
              <a:rPr lang="en-US" dirty="0"/>
              <a:t> * {{{</a:t>
            </a:r>
          </a:p>
          <a:p>
            <a:r>
              <a:rPr lang="en-US" dirty="0"/>
              <a:t> *   case class Data(</a:t>
            </a:r>
            <a:r>
              <a:rPr lang="en-US" dirty="0" err="1"/>
              <a:t>i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customSummer</a:t>
            </a:r>
            <a:r>
              <a:rPr lang="en-US" dirty="0"/>
              <a:t> =  new Aggregator[Data,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] {</a:t>
            </a:r>
          </a:p>
          <a:p>
            <a:r>
              <a:rPr lang="en-US" dirty="0"/>
              <a:t> *     </a:t>
            </a:r>
            <a:r>
              <a:rPr lang="en-US" dirty="0" err="1"/>
              <a:t>def</a:t>
            </a:r>
            <a:r>
              <a:rPr lang="en-US" dirty="0"/>
              <a:t> zero: </a:t>
            </a:r>
            <a:r>
              <a:rPr lang="en-US" dirty="0" err="1"/>
              <a:t>Int</a:t>
            </a:r>
            <a:r>
              <a:rPr lang="en-US" dirty="0"/>
              <a:t> = 0</a:t>
            </a:r>
          </a:p>
          <a:p>
            <a:r>
              <a:rPr lang="en-US" dirty="0"/>
              <a:t> *     </a:t>
            </a:r>
            <a:r>
              <a:rPr lang="en-US" dirty="0" err="1"/>
              <a:t>def</a:t>
            </a:r>
            <a:r>
              <a:rPr lang="en-US" dirty="0"/>
              <a:t> reduce(b: </a:t>
            </a:r>
            <a:r>
              <a:rPr lang="en-US" dirty="0" err="1"/>
              <a:t>Int</a:t>
            </a:r>
            <a:r>
              <a:rPr lang="en-US" dirty="0"/>
              <a:t>, a: Data): </a:t>
            </a:r>
            <a:r>
              <a:rPr lang="en-US" dirty="0" err="1"/>
              <a:t>Int</a:t>
            </a:r>
            <a:r>
              <a:rPr lang="en-US" dirty="0"/>
              <a:t> = b + </a:t>
            </a:r>
            <a:r>
              <a:rPr lang="en-US" dirty="0" err="1"/>
              <a:t>a.i</a:t>
            </a:r>
            <a:endParaRPr lang="en-US" dirty="0"/>
          </a:p>
          <a:p>
            <a:r>
              <a:rPr lang="en-US" dirty="0"/>
              <a:t> *     </a:t>
            </a:r>
            <a:r>
              <a:rPr lang="en-US" dirty="0" err="1"/>
              <a:t>def</a:t>
            </a:r>
            <a:r>
              <a:rPr lang="en-US" dirty="0"/>
              <a:t> merge(b1: </a:t>
            </a:r>
            <a:r>
              <a:rPr lang="en-US" dirty="0" err="1"/>
              <a:t>Int</a:t>
            </a:r>
            <a:r>
              <a:rPr lang="en-US" dirty="0"/>
              <a:t>, b2: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 err="1"/>
              <a:t>Int</a:t>
            </a:r>
            <a:r>
              <a:rPr lang="en-US" dirty="0"/>
              <a:t> = b1 + b2</a:t>
            </a:r>
          </a:p>
          <a:p>
            <a:r>
              <a:rPr lang="en-US" dirty="0"/>
              <a:t> *     </a:t>
            </a:r>
            <a:r>
              <a:rPr lang="en-US" dirty="0" err="1"/>
              <a:t>def</a:t>
            </a:r>
            <a:r>
              <a:rPr lang="en-US" dirty="0"/>
              <a:t> finish(r: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 err="1"/>
              <a:t>Int</a:t>
            </a:r>
            <a:r>
              <a:rPr lang="en-US" dirty="0"/>
              <a:t> = r</a:t>
            </a:r>
          </a:p>
          <a:p>
            <a:r>
              <a:rPr lang="en-US" dirty="0"/>
              <a:t> *   }.</a:t>
            </a:r>
            <a:r>
              <a:rPr lang="en-US" dirty="0" err="1"/>
              <a:t>toColumn</a:t>
            </a:r>
            <a:r>
              <a:rPr lang="en-US" dirty="0"/>
              <a:t>()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  </a:t>
            </a:r>
            <a:r>
              <a:rPr lang="en-US" dirty="0" err="1"/>
              <a:t>val</a:t>
            </a:r>
            <a:r>
              <a:rPr lang="en-US" dirty="0"/>
              <a:t> ds: Dataset[Data] = ...</a:t>
            </a:r>
          </a:p>
          <a:p>
            <a:r>
              <a:rPr lang="en-US" dirty="0"/>
              <a:t> *   </a:t>
            </a:r>
            <a:r>
              <a:rPr lang="en-US" dirty="0" err="1"/>
              <a:t>val</a:t>
            </a:r>
            <a:r>
              <a:rPr lang="en-US" dirty="0"/>
              <a:t> aggregated = </a:t>
            </a:r>
            <a:r>
              <a:rPr lang="en-US" dirty="0" err="1"/>
              <a:t>ds.select</a:t>
            </a:r>
            <a:r>
              <a:rPr lang="en-US" dirty="0"/>
              <a:t>(</a:t>
            </a:r>
            <a:r>
              <a:rPr lang="en-US" dirty="0" err="1"/>
              <a:t>customSummer</a:t>
            </a:r>
            <a:r>
              <a:rPr lang="en-US" dirty="0"/>
              <a:t>)</a:t>
            </a:r>
          </a:p>
          <a:p>
            <a:r>
              <a:rPr lang="en-US" dirty="0"/>
              <a:t> * }}}</a:t>
            </a:r>
          </a:p>
          <a:p>
            <a:r>
              <a:rPr lang="en-US" dirty="0" smtClean="0"/>
              <a:t> </a:t>
            </a:r>
            <a:r>
              <a:rPr lang="en-US" dirty="0"/>
              <a:t>* Based loosely on Aggregator from </a:t>
            </a:r>
            <a:r>
              <a:rPr lang="en-US" dirty="0" err="1"/>
              <a:t>Algebird</a:t>
            </a:r>
            <a:r>
              <a:rPr lang="en-US" dirty="0"/>
              <a:t>: https://github.com/twitter/algebird</a:t>
            </a:r>
          </a:p>
          <a:p>
            <a:r>
              <a:rPr lang="en-US" dirty="0" smtClean="0"/>
              <a:t>* </a:t>
            </a:r>
            <a:r>
              <a:rPr lang="en-US" dirty="0"/>
              <a:t>@since 1.6.0</a:t>
            </a:r>
          </a:p>
          <a:p>
            <a:r>
              <a:rPr lang="en-US" dirty="0"/>
              <a:t> */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3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440" y="272945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abstract class Aggregator[-IN, BUF, OUT] extends Serializable {</a:t>
            </a:r>
          </a:p>
          <a:p>
            <a:endParaRPr lang="en-US" dirty="0"/>
          </a:p>
          <a:p>
            <a:r>
              <a:rPr lang="en-US" dirty="0"/>
              <a:t>  /**</a:t>
            </a:r>
          </a:p>
          <a:p>
            <a:r>
              <a:rPr lang="en-US" dirty="0"/>
              <a:t>   * A zero value for this aggregation. Should satisfy the property that any b + zero = b.</a:t>
            </a:r>
          </a:p>
          <a:p>
            <a:r>
              <a:rPr lang="en-US" dirty="0" smtClean="0"/>
              <a:t> */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zero: BUF</a:t>
            </a:r>
          </a:p>
          <a:p>
            <a:endParaRPr lang="en-US" dirty="0"/>
          </a:p>
          <a:p>
            <a:r>
              <a:rPr lang="en-US" dirty="0"/>
              <a:t>  /**</a:t>
            </a:r>
          </a:p>
          <a:p>
            <a:r>
              <a:rPr lang="en-US" dirty="0"/>
              <a:t>   * Combine two values to produce a new value.  For performance, the function may modify `b` and</a:t>
            </a:r>
          </a:p>
          <a:p>
            <a:r>
              <a:rPr lang="en-US" dirty="0"/>
              <a:t>   * return it instead of constructing new object for b.</a:t>
            </a:r>
          </a:p>
          <a:p>
            <a:r>
              <a:rPr lang="en-US" dirty="0" smtClean="0"/>
              <a:t> */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reduce(b: BUF, a: IN): BUF</a:t>
            </a:r>
          </a:p>
          <a:p>
            <a:endParaRPr lang="en-US" dirty="0"/>
          </a:p>
          <a:p>
            <a:r>
              <a:rPr lang="en-US" dirty="0"/>
              <a:t>  /**</a:t>
            </a:r>
          </a:p>
          <a:p>
            <a:r>
              <a:rPr lang="en-US" dirty="0"/>
              <a:t>   * Merge two intermediate values.</a:t>
            </a:r>
          </a:p>
          <a:p>
            <a:r>
              <a:rPr lang="en-US" dirty="0" smtClean="0"/>
              <a:t>  */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merge(b1: BUF, b2: BUF): BUF</a:t>
            </a:r>
          </a:p>
          <a:p>
            <a:endParaRPr lang="en-US" dirty="0"/>
          </a:p>
          <a:p>
            <a:r>
              <a:rPr lang="en-US" dirty="0"/>
              <a:t>  /**</a:t>
            </a:r>
          </a:p>
          <a:p>
            <a:r>
              <a:rPr lang="en-US" dirty="0"/>
              <a:t>   * Transform the output of the reduction.</a:t>
            </a:r>
          </a:p>
          <a:p>
            <a:r>
              <a:rPr lang="en-US" dirty="0" smtClean="0"/>
              <a:t>  */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finish(reduction: BUF): 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737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ollect_set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2024" y="1562713"/>
            <a:ext cx="1219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CustomCollectSet</a:t>
            </a:r>
            <a:r>
              <a:rPr lang="en-US" sz="2400" dirty="0"/>
              <a:t>[</a:t>
            </a:r>
            <a:r>
              <a:rPr lang="en-US" sz="2400" dirty="0" err="1"/>
              <a:t>T:TypeTag</a:t>
            </a:r>
            <a:r>
              <a:rPr lang="en-US" sz="2400" dirty="0"/>
              <a:t>](col: String)</a:t>
            </a:r>
          </a:p>
          <a:p>
            <a:r>
              <a:rPr lang="en-US" sz="2400" dirty="0"/>
              <a:t>  extends Aggregator[Row, Set[T], Set[T]] with Serializable {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zero = </a:t>
            </a:r>
            <a:r>
              <a:rPr lang="en-US" sz="2400" dirty="0" err="1"/>
              <a:t>Set.empty</a:t>
            </a:r>
            <a:r>
              <a:rPr lang="en-US" sz="2400" dirty="0"/>
              <a:t>[T]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reduce(</a:t>
            </a:r>
            <a:r>
              <a:rPr lang="en-US" sz="2400" dirty="0" err="1"/>
              <a:t>acc</a:t>
            </a:r>
            <a:r>
              <a:rPr lang="en-US" sz="2400" dirty="0"/>
              <a:t>: Set[T], x: Row) =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acc</a:t>
            </a:r>
            <a:r>
              <a:rPr lang="en-US" sz="2400" dirty="0"/>
              <a:t> + </a:t>
            </a:r>
            <a:r>
              <a:rPr lang="en-US" sz="2400" dirty="0" err="1"/>
              <a:t>x.getAs</a:t>
            </a:r>
            <a:r>
              <a:rPr lang="en-US" sz="2400" dirty="0"/>
              <a:t>[T](0)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merge(acc1: Set[T], acc2: Set[T]) = acc1 ++ acc2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finish(</a:t>
            </a:r>
            <a:r>
              <a:rPr lang="en-US" sz="2400" dirty="0" err="1"/>
              <a:t>acc</a:t>
            </a:r>
            <a:r>
              <a:rPr lang="en-US" sz="2400" dirty="0"/>
              <a:t>: Set[T]) = </a:t>
            </a:r>
            <a:r>
              <a:rPr lang="en-US" sz="2400" dirty="0" err="1"/>
              <a:t>acc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bufferEncoder</a:t>
            </a:r>
            <a:r>
              <a:rPr lang="en-US" sz="2400" dirty="0"/>
              <a:t>: Encoder[Set[T]] = </a:t>
            </a:r>
            <a:r>
              <a:rPr lang="en-US" sz="2400" dirty="0" err="1"/>
              <a:t>Encoders.kryo</a:t>
            </a:r>
            <a:r>
              <a:rPr lang="en-US" sz="2400" dirty="0"/>
              <a:t>[Set[T]]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outputEncoder</a:t>
            </a:r>
            <a:r>
              <a:rPr lang="en-US" sz="2400" dirty="0"/>
              <a:t>: Encoder[Set[T]] = </a:t>
            </a:r>
            <a:r>
              <a:rPr lang="en-US" sz="2400" dirty="0" err="1"/>
              <a:t>ExpressionEncoder</a:t>
            </a:r>
            <a:r>
              <a:rPr lang="en-US" sz="2400" dirty="0"/>
              <a:t>[Set[T]]()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3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146"/>
            <a:ext cx="12156948" cy="9715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aggregation diagram for group by value % 2 max(value)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5216" y="2176272"/>
            <a:ext cx="3017520" cy="128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{(0,4),(1,3)}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95444" y="2203704"/>
            <a:ext cx="4055364" cy="124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{(0,1),(1,2)}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738360" y="2194559"/>
            <a:ext cx="2331720" cy="1223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{(1,2)}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85822" y="5189216"/>
            <a:ext cx="2785110" cy="104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({0,4})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950708" y="5155094"/>
            <a:ext cx="2953512" cy="104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({1,3})</a:t>
            </a:r>
            <a:endParaRPr lang="ru-RU" dirty="0"/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1680448" y="4171308"/>
            <a:ext cx="1165860" cy="411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{(0,4)}</a:t>
            </a:r>
            <a:endParaRPr lang="ru-RU" dirty="0"/>
          </a:p>
        </p:txBody>
      </p:sp>
      <p:sp>
        <p:nvSpPr>
          <p:cNvPr id="13" name="Блок-схема: магнитный диск 12"/>
          <p:cNvSpPr/>
          <p:nvPr/>
        </p:nvSpPr>
        <p:spPr>
          <a:xfrm>
            <a:off x="1695879" y="3709936"/>
            <a:ext cx="1165860" cy="411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{(1,3}</a:t>
            </a:r>
            <a:endParaRPr lang="ru-RU" dirty="0"/>
          </a:p>
        </p:txBody>
      </p:sp>
      <p:sp>
        <p:nvSpPr>
          <p:cNvPr id="14" name="Блок-схема: магнитный диск 13"/>
          <p:cNvSpPr/>
          <p:nvPr/>
        </p:nvSpPr>
        <p:spPr>
          <a:xfrm>
            <a:off x="6190345" y="3604581"/>
            <a:ext cx="1165860" cy="411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{(1,2)}</a:t>
            </a:r>
            <a:endParaRPr lang="ru-RU" dirty="0"/>
          </a:p>
        </p:txBody>
      </p:sp>
      <p:sp>
        <p:nvSpPr>
          <p:cNvPr id="16" name="Блок-схема: магнитный диск 15"/>
          <p:cNvSpPr/>
          <p:nvPr/>
        </p:nvSpPr>
        <p:spPr>
          <a:xfrm>
            <a:off x="10361105" y="3594592"/>
            <a:ext cx="1165860" cy="411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{(1,2)}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12" idx="3"/>
            <a:endCxn id="7" idx="0"/>
          </p:cNvCxnSpPr>
          <p:nvPr/>
        </p:nvCxnSpPr>
        <p:spPr>
          <a:xfrm>
            <a:off x="2263378" y="4582788"/>
            <a:ext cx="1514999" cy="60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39" idx="3"/>
            <a:endCxn id="7" idx="0"/>
          </p:cNvCxnSpPr>
          <p:nvPr/>
        </p:nvCxnSpPr>
        <p:spPr>
          <a:xfrm flipH="1">
            <a:off x="3778377" y="4499608"/>
            <a:ext cx="2994898" cy="68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1" idx="3"/>
          </p:cNvCxnSpPr>
          <p:nvPr/>
        </p:nvCxnSpPr>
        <p:spPr>
          <a:xfrm flipH="1">
            <a:off x="3806000" y="4476486"/>
            <a:ext cx="7156037" cy="69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3" idx="3"/>
            <a:endCxn id="8" idx="0"/>
          </p:cNvCxnSpPr>
          <p:nvPr/>
        </p:nvCxnSpPr>
        <p:spPr>
          <a:xfrm>
            <a:off x="2278809" y="4121416"/>
            <a:ext cx="7148655" cy="103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4" idx="0"/>
            <a:endCxn id="8" idx="0"/>
          </p:cNvCxnSpPr>
          <p:nvPr/>
        </p:nvCxnSpPr>
        <p:spPr>
          <a:xfrm>
            <a:off x="6773275" y="3741741"/>
            <a:ext cx="2654189" cy="141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6" idx="0"/>
            <a:endCxn id="8" idx="0"/>
          </p:cNvCxnSpPr>
          <p:nvPr/>
        </p:nvCxnSpPr>
        <p:spPr>
          <a:xfrm flipH="1">
            <a:off x="9427464" y="3731752"/>
            <a:ext cx="1516571" cy="142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651510" y="1206008"/>
            <a:ext cx="277368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{1,1,2,3,4}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4695444" y="1192554"/>
            <a:ext cx="3937254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{1,1,1,2,2,2,2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9738360" y="1192554"/>
            <a:ext cx="2331720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{1,2}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651510" y="3699792"/>
            <a:ext cx="427482" cy="86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ru-RU" dirty="0"/>
          </a:p>
        </p:txBody>
      </p:sp>
      <p:cxnSp>
        <p:nvCxnSpPr>
          <p:cNvPr id="65" name="Прямая со стрелкой 64"/>
          <p:cNvCxnSpPr>
            <a:endCxn id="13" idx="2"/>
          </p:cNvCxnSpPr>
          <p:nvPr/>
        </p:nvCxnSpPr>
        <p:spPr>
          <a:xfrm>
            <a:off x="1150668" y="3914632"/>
            <a:ext cx="545211" cy="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endCxn id="12" idx="2"/>
          </p:cNvCxnSpPr>
          <p:nvPr/>
        </p:nvCxnSpPr>
        <p:spPr>
          <a:xfrm flipV="1">
            <a:off x="1135237" y="4377048"/>
            <a:ext cx="545211" cy="1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60307" y="1847075"/>
            <a:ext cx="153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=Partial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998496" y="5542819"/>
            <a:ext cx="17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= Final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8215312" y="1882544"/>
            <a:ext cx="153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=Partial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0757535" y="1847075"/>
            <a:ext cx="153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=Partial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6558258" y="5421640"/>
            <a:ext cx="17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= Final</a:t>
            </a:r>
            <a:endParaRPr lang="ru-RU" dirty="0"/>
          </a:p>
        </p:txBody>
      </p:sp>
      <p:sp>
        <p:nvSpPr>
          <p:cNvPr id="39" name="Блок-схема: магнитный диск 38"/>
          <p:cNvSpPr/>
          <p:nvPr/>
        </p:nvSpPr>
        <p:spPr>
          <a:xfrm>
            <a:off x="6190345" y="4088128"/>
            <a:ext cx="1165860" cy="411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{(0,1)}</a:t>
            </a:r>
            <a:endParaRPr lang="ru-RU" dirty="0"/>
          </a:p>
        </p:txBody>
      </p:sp>
      <p:sp>
        <p:nvSpPr>
          <p:cNvPr id="41" name="Блок-схема: магнитный диск 40"/>
          <p:cNvSpPr/>
          <p:nvPr/>
        </p:nvSpPr>
        <p:spPr>
          <a:xfrm>
            <a:off x="10379107" y="4065006"/>
            <a:ext cx="1165860" cy="411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{}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5204810" y="3613415"/>
            <a:ext cx="427482" cy="86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</a:p>
          <a:p>
            <a:pPr algn="ctr"/>
            <a:r>
              <a:rPr lang="en-US" dirty="0" smtClean="0"/>
              <a:t>de</a:t>
            </a:r>
          </a:p>
          <a:p>
            <a:pPr algn="ctr"/>
            <a:r>
              <a:rPr lang="en-US" dirty="0"/>
              <a:t>x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9335357" y="3615059"/>
            <a:ext cx="427482" cy="86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</a:p>
          <a:p>
            <a:pPr algn="ctr"/>
            <a:r>
              <a:rPr lang="en-US" dirty="0" smtClean="0"/>
              <a:t>de</a:t>
            </a:r>
          </a:p>
          <a:p>
            <a:pPr algn="ctr"/>
            <a:r>
              <a:rPr lang="en-US" dirty="0"/>
              <a:t>x</a:t>
            </a:r>
            <a:endParaRPr lang="ru-RU" dirty="0"/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5633990" y="3848838"/>
            <a:ext cx="545211" cy="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5618559" y="4311254"/>
            <a:ext cx="545211" cy="1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9815894" y="3828943"/>
            <a:ext cx="545211" cy="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9800463" y="4291359"/>
            <a:ext cx="545211" cy="1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трелка вниз 17"/>
          <p:cNvSpPr/>
          <p:nvPr/>
        </p:nvSpPr>
        <p:spPr>
          <a:xfrm>
            <a:off x="1783080" y="1654064"/>
            <a:ext cx="480298" cy="522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низ 43"/>
          <p:cNvSpPr/>
          <p:nvPr/>
        </p:nvSpPr>
        <p:spPr>
          <a:xfrm>
            <a:off x="6479524" y="1641464"/>
            <a:ext cx="480298" cy="522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 вниз 45"/>
          <p:cNvSpPr/>
          <p:nvPr/>
        </p:nvSpPr>
        <p:spPr>
          <a:xfrm>
            <a:off x="10664071" y="1635776"/>
            <a:ext cx="480298" cy="522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>
            <a:off x="3499485" y="6250071"/>
            <a:ext cx="557784" cy="4550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трелка вниз 46"/>
          <p:cNvSpPr/>
          <p:nvPr/>
        </p:nvSpPr>
        <p:spPr>
          <a:xfrm>
            <a:off x="9148572" y="6197510"/>
            <a:ext cx="557784" cy="4550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821966" y="6312201"/>
            <a:ext cx="3128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spark.sql.shuffle.partitions</a:t>
            </a:r>
            <a:r>
              <a:rPr lang="en-US" dirty="0"/>
              <a:t> ==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6" name="Блок-схема: магнитный диск 25"/>
          <p:cNvSpPr/>
          <p:nvPr/>
        </p:nvSpPr>
        <p:spPr>
          <a:xfrm>
            <a:off x="1210460" y="3539735"/>
            <a:ext cx="2157937" cy="1263145"/>
          </a:xfrm>
          <a:prstGeom prst="flowChartMagneticDisk">
            <a:avLst/>
          </a:prstGeom>
          <a:gradFill>
            <a:gsLst>
              <a:gs pos="38000">
                <a:schemeClr val="accent1">
                  <a:alpha val="0"/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магнитный диск 49"/>
          <p:cNvSpPr/>
          <p:nvPr/>
        </p:nvSpPr>
        <p:spPr>
          <a:xfrm>
            <a:off x="5743972" y="3493543"/>
            <a:ext cx="2157937" cy="1263145"/>
          </a:xfrm>
          <a:prstGeom prst="flowChartMagneticDisk">
            <a:avLst/>
          </a:prstGeom>
          <a:gradFill>
            <a:gsLst>
              <a:gs pos="38000">
                <a:schemeClr val="accent1">
                  <a:alpha val="0"/>
                  <a:lumMod val="0"/>
                  <a:lumOff val="100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8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магнитный диск 50"/>
          <p:cNvSpPr/>
          <p:nvPr/>
        </p:nvSpPr>
        <p:spPr>
          <a:xfrm>
            <a:off x="9912143" y="3482964"/>
            <a:ext cx="2157937" cy="1263145"/>
          </a:xfrm>
          <a:prstGeom prst="flowChartMagneticDisk">
            <a:avLst/>
          </a:prstGeom>
          <a:gradFill>
            <a:gsLst>
              <a:gs pos="38000">
                <a:schemeClr val="accent1">
                  <a:alpha val="0"/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6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178528" y="6265754"/>
            <a:ext cx="111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eval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0962037" y="6199992"/>
            <a:ext cx="111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eval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4965955" y="5450474"/>
            <a:ext cx="111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10819250" y="5352141"/>
            <a:ext cx="111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356611" y="2485527"/>
            <a:ext cx="111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8592312" y="2506581"/>
            <a:ext cx="111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2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58368" y="1032594"/>
            <a:ext cx="11987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ds0 = </a:t>
            </a:r>
            <a:r>
              <a:rPr lang="en-US" dirty="0" err="1"/>
              <a:t>spark.sqlContext.createDataset</a:t>
            </a:r>
            <a:r>
              <a:rPr lang="en-US" dirty="0"/>
              <a:t>(</a:t>
            </a:r>
            <a:r>
              <a:rPr lang="en-US" dirty="0" err="1"/>
              <a:t>spark.sparkContext.parallelize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(1L,11,12,3,4,5,67,1,4,8),2))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ds2 = ds0.groupBy($"value" % 2).</a:t>
            </a:r>
            <a:r>
              <a:rPr lang="en-US" dirty="0" err="1"/>
              <a:t>agg</a:t>
            </a:r>
            <a:r>
              <a:rPr lang="en-US" dirty="0"/>
              <a:t>(new </a:t>
            </a:r>
            <a:r>
              <a:rPr lang="en-US" dirty="0" err="1"/>
              <a:t>CustomCollectSet</a:t>
            </a:r>
            <a:r>
              <a:rPr lang="en-US" dirty="0"/>
              <a:t>[Long]("value").</a:t>
            </a:r>
            <a:r>
              <a:rPr lang="en-US" dirty="0" err="1"/>
              <a:t>toColumn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  ds2.show()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29" y="2780538"/>
            <a:ext cx="76295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16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Spark &gt;=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</a:t>
            </a:r>
            <a:r>
              <a:rPr lang="en-US" dirty="0" err="1"/>
              <a:t>UserDefinedAggregateFunction</a:t>
            </a:r>
            <a:r>
              <a:rPr lang="en-US" dirty="0"/>
              <a:t> is being deprecated (SPARK-30423 Deprecate </a:t>
            </a:r>
            <a:r>
              <a:rPr lang="en-US" dirty="0" err="1"/>
              <a:t>UserDefinedAggregateFunction</a:t>
            </a:r>
            <a:r>
              <a:rPr lang="en-US" dirty="0"/>
              <a:t>) in favor of registered Aggregator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8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UserDefinedAggregateFunction</a:t>
            </a:r>
            <a:endParaRPr lang="en-US" b="1" dirty="0" smtClean="0"/>
          </a:p>
          <a:p>
            <a:r>
              <a:rPr lang="en-US" dirty="0"/>
              <a:t>update</a:t>
            </a:r>
          </a:p>
          <a:p>
            <a:r>
              <a:rPr lang="en-US" dirty="0"/>
              <a:t>m</a:t>
            </a:r>
            <a:r>
              <a:rPr lang="en-US" dirty="0" smtClean="0"/>
              <a:t>erge</a:t>
            </a:r>
          </a:p>
          <a:p>
            <a:r>
              <a:rPr lang="en-US" dirty="0"/>
              <a:t>e</a:t>
            </a:r>
            <a:r>
              <a:rPr lang="en-US" dirty="0" smtClean="0"/>
              <a:t>valuate</a:t>
            </a:r>
          </a:p>
          <a:p>
            <a:r>
              <a:rPr lang="en-US" b="1" dirty="0" smtClean="0"/>
              <a:t>Aggregator</a:t>
            </a:r>
          </a:p>
          <a:p>
            <a:r>
              <a:rPr lang="en-US" dirty="0"/>
              <a:t>r</a:t>
            </a:r>
            <a:r>
              <a:rPr lang="en-US" dirty="0" smtClean="0"/>
              <a:t>educe</a:t>
            </a:r>
          </a:p>
          <a:p>
            <a:r>
              <a:rPr lang="en-US" dirty="0"/>
              <a:t>m</a:t>
            </a:r>
            <a:r>
              <a:rPr lang="en-US" dirty="0" smtClean="0"/>
              <a:t>erge</a:t>
            </a:r>
          </a:p>
          <a:p>
            <a:r>
              <a:rPr lang="en-US" dirty="0" smtClean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40725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9011"/>
            <a:ext cx="12192000" cy="662570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jaceklaskowski.gitbooks.io/mastering-spark-sql/spark-sql-Aggregator.html</a:t>
            </a:r>
            <a:endParaRPr lang="en-US" dirty="0" smtClean="0"/>
          </a:p>
          <a:p>
            <a:pPr algn="l"/>
            <a:endParaRPr lang="en-US" dirty="0" smtClean="0">
              <a:hlinkClick r:id="rId3"/>
            </a:endParaRPr>
          </a:p>
          <a:p>
            <a:pPr algn="l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gist.github.com/zyxue/69100fa70e2b26abc46d229022f2d1ef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stackoverflow.com/questions/41483774/apply-a-custom-spark-aggregator-on-multiple-columns-spark-2-0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towardsdatascience.com/udaf-and-aggregators-custom-aggregation-approaches-for-datasets-in-apache-spark-68dc4d09796d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>
                <a:hlinkClick r:id="rId6"/>
              </a:rPr>
              <a:t>http://blog.nuvola-tech.com/2017/10/spark-custom-window-function-for-sessionization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>
                <a:hlinkClick r:id="rId7"/>
              </a:rPr>
              <a:t>http://baahu.in/spark-custom-partitioner-java-example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www.youtube.com/watch?v=fk-5LeH_tjw</a:t>
            </a:r>
            <a:endParaRPr lang="en-US" dirty="0" smtClean="0"/>
          </a:p>
          <a:p>
            <a:pPr algn="l"/>
            <a:r>
              <a:rPr lang="en-US" dirty="0">
                <a:hlinkClick r:id="rId9"/>
              </a:rPr>
              <a:t>https://stackoverflow.com/questions/47293454/spark-udaf-with-arraytype-as-bufferschema-performance-issues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05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Spark &gt;= 1.5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base class for implementing user-defined aggregate functions (UDAF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err="1"/>
              <a:t>UserDefinedAggregateFunction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95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77240" y="1882986"/>
            <a:ext cx="11192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ds0 = </a:t>
            </a:r>
            <a:r>
              <a:rPr lang="en-US" dirty="0" err="1"/>
              <a:t>spark.sqlContext.createDataset</a:t>
            </a:r>
            <a:r>
              <a:rPr lang="en-US" dirty="0"/>
              <a:t>(</a:t>
            </a:r>
            <a:r>
              <a:rPr lang="en-US" dirty="0" err="1"/>
              <a:t>spark.sparkContext.parallelize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(1,2,3,2,2,2,2,1,1,1,11,10),2))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ds2 = ds0.groupBy($"value" % 2).</a:t>
            </a:r>
            <a:r>
              <a:rPr lang="en-US" dirty="0" err="1"/>
              <a:t>agg</a:t>
            </a:r>
            <a:r>
              <a:rPr lang="en-US" dirty="0"/>
              <a:t>(</a:t>
            </a:r>
            <a:r>
              <a:rPr lang="en-US" b="1" dirty="0" err="1"/>
              <a:t>CustomMax</a:t>
            </a:r>
            <a:r>
              <a:rPr lang="en-US" dirty="0"/>
              <a:t>($"value"))</a:t>
            </a:r>
          </a:p>
          <a:p>
            <a:r>
              <a:rPr lang="en-US" dirty="0"/>
              <a:t>  ds2.show()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919" y="3318510"/>
            <a:ext cx="4514850" cy="18669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17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object </a:t>
            </a:r>
            <a:r>
              <a:rPr lang="en-US" sz="2200" b="1" i="1" dirty="0" err="1"/>
              <a:t>CustomMax</a:t>
            </a:r>
            <a:r>
              <a:rPr lang="en-US" sz="2200" dirty="0"/>
              <a:t> extends </a:t>
            </a:r>
            <a:r>
              <a:rPr lang="en-US" sz="2200" b="1" dirty="0" err="1"/>
              <a:t>UserDefinedAggregateFunction</a:t>
            </a:r>
            <a:r>
              <a:rPr lang="en-US" sz="2200" dirty="0"/>
              <a:t> </a:t>
            </a:r>
            <a:r>
              <a:rPr lang="en-US" sz="2200" dirty="0" smtClean="0"/>
              <a:t>{</a:t>
            </a:r>
            <a:endParaRPr lang="ru-RU" sz="2200" dirty="0" smtClean="0"/>
          </a:p>
          <a:p>
            <a:endParaRPr lang="en-US" sz="2200" dirty="0"/>
          </a:p>
          <a:p>
            <a:r>
              <a:rPr lang="en-US" sz="2200" dirty="0"/>
              <a:t>  override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inputSchema</a:t>
            </a:r>
            <a:r>
              <a:rPr lang="en-US" sz="2200" dirty="0"/>
              <a:t>: </a:t>
            </a:r>
            <a:r>
              <a:rPr lang="en-US" sz="2200" dirty="0" err="1"/>
              <a:t>StructType</a:t>
            </a:r>
            <a:r>
              <a:rPr lang="en-US" sz="2200" dirty="0"/>
              <a:t> = </a:t>
            </a:r>
            <a:r>
              <a:rPr lang="en-US" sz="2200" dirty="0" err="1"/>
              <a:t>StructType</a:t>
            </a:r>
            <a:r>
              <a:rPr lang="en-US" sz="2200" dirty="0"/>
              <a:t>(</a:t>
            </a:r>
            <a:r>
              <a:rPr lang="en-US" sz="2200" dirty="0" err="1"/>
              <a:t>Seq</a:t>
            </a:r>
            <a:r>
              <a:rPr lang="en-US" sz="2200" dirty="0"/>
              <a:t>(</a:t>
            </a:r>
            <a:r>
              <a:rPr lang="en-US" sz="2200" dirty="0" err="1"/>
              <a:t>StructField</a:t>
            </a:r>
            <a:r>
              <a:rPr lang="en-US" sz="2200" dirty="0"/>
              <a:t>("a", </a:t>
            </a:r>
            <a:r>
              <a:rPr lang="en-US" sz="2200" dirty="0" err="1"/>
              <a:t>LongType</a:t>
            </a:r>
            <a:r>
              <a:rPr lang="en-US" sz="2200" dirty="0"/>
              <a:t>, true)))</a:t>
            </a:r>
          </a:p>
          <a:p>
            <a:endParaRPr lang="en-US" sz="2200" dirty="0"/>
          </a:p>
          <a:p>
            <a:r>
              <a:rPr lang="en-US" sz="2200" dirty="0"/>
              <a:t>  override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bufferSchema</a:t>
            </a:r>
            <a:r>
              <a:rPr lang="en-US" sz="2200" dirty="0"/>
              <a:t>: </a:t>
            </a:r>
            <a:r>
              <a:rPr lang="en-US" sz="2200" dirty="0" err="1"/>
              <a:t>StructType</a:t>
            </a:r>
            <a:r>
              <a:rPr lang="en-US" sz="2200" dirty="0"/>
              <a:t> = </a:t>
            </a:r>
            <a:r>
              <a:rPr lang="en-US" sz="2200" dirty="0" err="1"/>
              <a:t>StructType</a:t>
            </a:r>
            <a:r>
              <a:rPr lang="en-US" sz="2200" dirty="0"/>
              <a:t>(</a:t>
            </a:r>
            <a:r>
              <a:rPr lang="en-US" sz="2200" dirty="0" err="1"/>
              <a:t>Seq</a:t>
            </a:r>
            <a:r>
              <a:rPr lang="en-US" sz="2200" dirty="0"/>
              <a:t>(</a:t>
            </a:r>
            <a:r>
              <a:rPr lang="en-US" sz="2200" dirty="0" err="1"/>
              <a:t>StructField</a:t>
            </a:r>
            <a:r>
              <a:rPr lang="en-US" sz="2200" dirty="0"/>
              <a:t>("b", </a:t>
            </a:r>
            <a:r>
              <a:rPr lang="en-US" sz="2200" dirty="0" err="1"/>
              <a:t>LongType</a:t>
            </a:r>
            <a:r>
              <a:rPr lang="en-US" sz="2200" dirty="0"/>
              <a:t>, true)))</a:t>
            </a:r>
          </a:p>
          <a:p>
            <a:endParaRPr lang="en-US" sz="2200" dirty="0"/>
          </a:p>
          <a:p>
            <a:r>
              <a:rPr lang="en-US" sz="2200" dirty="0"/>
              <a:t>  override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dataType</a:t>
            </a:r>
            <a:r>
              <a:rPr lang="en-US" sz="2200" dirty="0"/>
              <a:t>: </a:t>
            </a:r>
            <a:r>
              <a:rPr lang="en-US" sz="2200" dirty="0" err="1"/>
              <a:t>DataType</a:t>
            </a:r>
            <a:r>
              <a:rPr lang="en-US" sz="2200" dirty="0"/>
              <a:t> = </a:t>
            </a:r>
            <a:r>
              <a:rPr lang="en-US" sz="2200" dirty="0" err="1"/>
              <a:t>LongType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  override </a:t>
            </a:r>
            <a:r>
              <a:rPr lang="en-US" sz="2200" dirty="0" err="1"/>
              <a:t>def</a:t>
            </a:r>
            <a:r>
              <a:rPr lang="en-US" sz="2200" dirty="0"/>
              <a:t> deterministic: Boolean = true</a:t>
            </a:r>
          </a:p>
          <a:p>
            <a:endParaRPr lang="en-US" sz="2200" dirty="0"/>
          </a:p>
          <a:p>
            <a:r>
              <a:rPr lang="en-US" sz="2200" dirty="0"/>
              <a:t>  override </a:t>
            </a:r>
            <a:r>
              <a:rPr lang="en-US" sz="2200" dirty="0" err="1"/>
              <a:t>def</a:t>
            </a:r>
            <a:r>
              <a:rPr lang="en-US" sz="2200" dirty="0"/>
              <a:t> initialize(buffer: </a:t>
            </a:r>
            <a:r>
              <a:rPr lang="en-US" sz="2200" dirty="0" err="1"/>
              <a:t>MutableAggregationBuffer</a:t>
            </a:r>
            <a:r>
              <a:rPr lang="en-US" sz="2200" dirty="0"/>
              <a:t>): Unit = </a:t>
            </a:r>
            <a:r>
              <a:rPr lang="en-US" sz="2200" dirty="0" err="1"/>
              <a:t>buffer.update</a:t>
            </a:r>
            <a:r>
              <a:rPr lang="en-US" sz="2200" dirty="0"/>
              <a:t>(0, </a:t>
            </a:r>
            <a:r>
              <a:rPr lang="en-US" sz="2200" dirty="0" err="1"/>
              <a:t>Long.MinValue</a:t>
            </a:r>
            <a:r>
              <a:rPr lang="en-US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  override </a:t>
            </a:r>
            <a:r>
              <a:rPr lang="en-US" sz="2200" dirty="0" err="1"/>
              <a:t>def</a:t>
            </a:r>
            <a:r>
              <a:rPr lang="en-US" sz="2200" dirty="0"/>
              <a:t> update(buffer: </a:t>
            </a:r>
            <a:r>
              <a:rPr lang="en-US" sz="2200" dirty="0" err="1"/>
              <a:t>MutableAggregationBuffer</a:t>
            </a:r>
            <a:r>
              <a:rPr lang="en-US" sz="2200" dirty="0"/>
              <a:t>, input: Row): Unit =  if (!</a:t>
            </a:r>
            <a:r>
              <a:rPr lang="en-US" sz="2200" dirty="0" err="1"/>
              <a:t>input.isNullAt</a:t>
            </a:r>
            <a:r>
              <a:rPr lang="en-US" sz="2200" dirty="0"/>
              <a:t>(0))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buffer.update</a:t>
            </a:r>
            <a:r>
              <a:rPr lang="en-US" sz="2200" dirty="0"/>
              <a:t>(0, </a:t>
            </a:r>
            <a:r>
              <a:rPr lang="en-US" sz="2200" dirty="0" err="1"/>
              <a:t>Math.max</a:t>
            </a:r>
            <a:r>
              <a:rPr lang="en-US" sz="2200" dirty="0"/>
              <a:t>(</a:t>
            </a:r>
            <a:r>
              <a:rPr lang="en-US" sz="2200" dirty="0" err="1"/>
              <a:t>input.getLong</a:t>
            </a:r>
            <a:r>
              <a:rPr lang="en-US" sz="2200" dirty="0"/>
              <a:t>(0),</a:t>
            </a:r>
            <a:r>
              <a:rPr lang="en-US" sz="2200" dirty="0" err="1"/>
              <a:t>buffer.getLong</a:t>
            </a:r>
            <a:r>
              <a:rPr lang="en-US" sz="2200" dirty="0"/>
              <a:t>(0)))</a:t>
            </a:r>
          </a:p>
          <a:p>
            <a:endParaRPr lang="en-US" sz="2200" dirty="0"/>
          </a:p>
          <a:p>
            <a:r>
              <a:rPr lang="en-US" sz="2200" dirty="0"/>
              <a:t>  override </a:t>
            </a:r>
            <a:r>
              <a:rPr lang="en-US" sz="2200" dirty="0" err="1"/>
              <a:t>def</a:t>
            </a:r>
            <a:r>
              <a:rPr lang="en-US" sz="2200" dirty="0"/>
              <a:t> merge(buffer1: </a:t>
            </a:r>
            <a:r>
              <a:rPr lang="en-US" sz="2200" dirty="0" err="1"/>
              <a:t>MutableAggregationBuffer</a:t>
            </a:r>
            <a:r>
              <a:rPr lang="en-US" sz="2200" dirty="0"/>
              <a:t>, buffer2: Row): Unit =  {</a:t>
            </a:r>
          </a:p>
          <a:p>
            <a:r>
              <a:rPr lang="en-US" sz="2200" dirty="0"/>
              <a:t>    buffer1.update(0, </a:t>
            </a:r>
            <a:r>
              <a:rPr lang="en-US" sz="2200" dirty="0" err="1"/>
              <a:t>Math.max</a:t>
            </a:r>
            <a:r>
              <a:rPr lang="en-US" sz="2200" dirty="0"/>
              <a:t>( buffer1.getLong(0), buffer2.getLong(0)))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 smtClean="0"/>
              <a:t>  </a:t>
            </a:r>
            <a:r>
              <a:rPr lang="en-US" sz="2200" dirty="0"/>
              <a:t>override </a:t>
            </a:r>
            <a:r>
              <a:rPr lang="en-US" sz="2200" dirty="0" err="1"/>
              <a:t>def</a:t>
            </a:r>
            <a:r>
              <a:rPr lang="en-US" sz="2200" dirty="0"/>
              <a:t> evaluate(buffer: Row): Any = </a:t>
            </a:r>
            <a:r>
              <a:rPr lang="en-US" sz="2200" dirty="0" err="1"/>
              <a:t>buffer.getLong</a:t>
            </a:r>
            <a:r>
              <a:rPr lang="en-US" sz="2200" dirty="0"/>
              <a:t>(0)</a:t>
            </a:r>
          </a:p>
          <a:p>
            <a:r>
              <a:rPr lang="en-US" sz="2200" dirty="0"/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6458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81189"/>
            <a:ext cx="12192000" cy="1325563"/>
          </a:xfrm>
        </p:spPr>
        <p:txBody>
          <a:bodyPr/>
          <a:lstStyle/>
          <a:p>
            <a:r>
              <a:rPr lang="en-US" dirty="0"/>
              <a:t>abstract class </a:t>
            </a:r>
            <a:r>
              <a:rPr lang="en-US" dirty="0" err="1"/>
              <a:t>UserDefinedAggregateFunction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524087"/>
            <a:ext cx="14257258" cy="5324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represents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UserDefinedAggregateFunction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look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 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doubleInput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 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longInput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LongType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corresponding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inputSchema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/**</a:t>
            </a:r>
          </a:p>
          <a:p>
            <a:r>
              <a:rPr lang="en-US" sz="2400" dirty="0"/>
              <a:t>   * A `</a:t>
            </a:r>
            <a:r>
              <a:rPr lang="en-US" sz="2400" dirty="0" err="1"/>
              <a:t>StructType</a:t>
            </a:r>
            <a:r>
              <a:rPr lang="en-US" sz="2400" dirty="0"/>
              <a:t>` represents data types of values in the aggregation buffer.</a:t>
            </a:r>
          </a:p>
          <a:p>
            <a:r>
              <a:rPr lang="en-US" sz="2400" dirty="0"/>
              <a:t>   * For example, if a [[</a:t>
            </a:r>
            <a:r>
              <a:rPr lang="en-US" sz="2400" dirty="0" err="1"/>
              <a:t>UserDefinedAggregateFunction</a:t>
            </a:r>
            <a:r>
              <a:rPr lang="en-US" sz="2400" dirty="0"/>
              <a:t>]]'s buffer has two values</a:t>
            </a:r>
          </a:p>
          <a:p>
            <a:r>
              <a:rPr lang="en-US" sz="2400" dirty="0"/>
              <a:t>   * (i.e. two intermediate values) with type of `</a:t>
            </a:r>
            <a:r>
              <a:rPr lang="en-US" sz="2400" dirty="0" err="1"/>
              <a:t>DoubleType</a:t>
            </a:r>
            <a:r>
              <a:rPr lang="en-US" sz="2400" dirty="0"/>
              <a:t>` and `</a:t>
            </a:r>
            <a:r>
              <a:rPr lang="en-US" sz="2400" dirty="0" err="1"/>
              <a:t>LongType</a:t>
            </a:r>
            <a:r>
              <a:rPr lang="en-US" sz="2400" dirty="0"/>
              <a:t>`,</a:t>
            </a:r>
          </a:p>
          <a:p>
            <a:r>
              <a:rPr lang="en-US" sz="2400" dirty="0"/>
              <a:t>   * the returned `</a:t>
            </a:r>
            <a:r>
              <a:rPr lang="en-US" sz="2400" dirty="0" err="1"/>
              <a:t>StructType</a:t>
            </a:r>
            <a:r>
              <a:rPr lang="en-US" sz="2400" dirty="0"/>
              <a:t>` will look like</a:t>
            </a:r>
          </a:p>
          <a:p>
            <a:r>
              <a:rPr lang="en-US" sz="2400" dirty="0"/>
              <a:t>   *</a:t>
            </a:r>
          </a:p>
          <a:p>
            <a:r>
              <a:rPr lang="en-US" sz="2400" dirty="0"/>
              <a:t>   * ```</a:t>
            </a:r>
          </a:p>
          <a:p>
            <a:r>
              <a:rPr lang="en-US" sz="2400" dirty="0"/>
              <a:t>   *   new </a:t>
            </a:r>
            <a:r>
              <a:rPr lang="en-US" sz="2400" dirty="0" err="1"/>
              <a:t>StructType</a:t>
            </a:r>
            <a:r>
              <a:rPr lang="en-US" sz="2400" dirty="0"/>
              <a:t>()</a:t>
            </a:r>
          </a:p>
          <a:p>
            <a:r>
              <a:rPr lang="en-US" sz="2400" dirty="0"/>
              <a:t>   *    .add("</a:t>
            </a:r>
            <a:r>
              <a:rPr lang="en-US" sz="2400" dirty="0" err="1"/>
              <a:t>doubleInput</a:t>
            </a:r>
            <a:r>
              <a:rPr lang="en-US" sz="2400" dirty="0"/>
              <a:t>", </a:t>
            </a:r>
            <a:r>
              <a:rPr lang="en-US" sz="2400" dirty="0" err="1"/>
              <a:t>DoubleType</a:t>
            </a:r>
            <a:r>
              <a:rPr lang="en-US" sz="2400" dirty="0"/>
              <a:t>)</a:t>
            </a:r>
          </a:p>
          <a:p>
            <a:r>
              <a:rPr lang="en-US" sz="2400" dirty="0"/>
              <a:t>   *    .add("</a:t>
            </a:r>
            <a:r>
              <a:rPr lang="en-US" sz="2400" dirty="0" err="1"/>
              <a:t>longInput</a:t>
            </a:r>
            <a:r>
              <a:rPr lang="en-US" sz="2400" dirty="0"/>
              <a:t>", </a:t>
            </a:r>
            <a:r>
              <a:rPr lang="en-US" sz="2400" dirty="0" err="1"/>
              <a:t>LongType</a:t>
            </a:r>
            <a:r>
              <a:rPr lang="en-US" sz="2400" dirty="0"/>
              <a:t>)</a:t>
            </a:r>
          </a:p>
          <a:p>
            <a:r>
              <a:rPr lang="en-US" sz="2400" dirty="0"/>
              <a:t>   * ```</a:t>
            </a:r>
          </a:p>
          <a:p>
            <a:r>
              <a:rPr lang="en-US" sz="2400" dirty="0"/>
              <a:t>   *</a:t>
            </a:r>
          </a:p>
          <a:p>
            <a:r>
              <a:rPr lang="en-US" sz="2400" dirty="0"/>
              <a:t>   * The name of a field of this `</a:t>
            </a:r>
            <a:r>
              <a:rPr lang="en-US" sz="2400" dirty="0" err="1"/>
              <a:t>StructType</a:t>
            </a:r>
            <a:r>
              <a:rPr lang="en-US" sz="2400" dirty="0"/>
              <a:t>` is only used to identify the corresponding</a:t>
            </a:r>
          </a:p>
          <a:p>
            <a:r>
              <a:rPr lang="en-US" sz="2400" dirty="0"/>
              <a:t>   * buffer value. Users can choose names to identify the input arguments.</a:t>
            </a:r>
          </a:p>
          <a:p>
            <a:r>
              <a:rPr lang="en-US" sz="2400" dirty="0"/>
              <a:t>   *</a:t>
            </a:r>
          </a:p>
          <a:p>
            <a:r>
              <a:rPr lang="en-US" sz="2400" dirty="0"/>
              <a:t>   * @since 1.5.0</a:t>
            </a:r>
          </a:p>
          <a:p>
            <a:r>
              <a:rPr lang="en-US" sz="2400" dirty="0"/>
              <a:t>   */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bufferSchema</a:t>
            </a:r>
            <a:r>
              <a:rPr lang="en-US" sz="2400" dirty="0"/>
              <a:t>: </a:t>
            </a:r>
            <a:r>
              <a:rPr lang="en-US" sz="2400" dirty="0" err="1"/>
              <a:t>StructType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15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381000"/>
            <a:ext cx="119525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/**</a:t>
            </a:r>
          </a:p>
          <a:p>
            <a:r>
              <a:rPr lang="en-US" sz="2400" dirty="0"/>
              <a:t>   * The `</a:t>
            </a:r>
            <a:r>
              <a:rPr lang="en-US" sz="2400" dirty="0" err="1"/>
              <a:t>DataType</a:t>
            </a:r>
            <a:r>
              <a:rPr lang="en-US" sz="2400" dirty="0"/>
              <a:t>` of the returned value of this [[</a:t>
            </a:r>
            <a:r>
              <a:rPr lang="en-US" sz="2400" dirty="0" err="1"/>
              <a:t>UserDefinedAggregateFunction</a:t>
            </a:r>
            <a:r>
              <a:rPr lang="en-US" sz="2400" dirty="0"/>
              <a:t>]].</a:t>
            </a:r>
          </a:p>
          <a:p>
            <a:r>
              <a:rPr lang="en-US" sz="2400" dirty="0"/>
              <a:t>   *</a:t>
            </a:r>
          </a:p>
          <a:p>
            <a:r>
              <a:rPr lang="en-US" sz="2400" dirty="0"/>
              <a:t>   * @since 1.5.0</a:t>
            </a:r>
          </a:p>
          <a:p>
            <a:r>
              <a:rPr lang="en-US" sz="2400" dirty="0"/>
              <a:t>   */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def</a:t>
            </a:r>
            <a:r>
              <a:rPr lang="en-US" sz="2400" b="1" dirty="0"/>
              <a:t> </a:t>
            </a:r>
            <a:r>
              <a:rPr lang="en-US" sz="2400" b="1" dirty="0" err="1"/>
              <a:t>dataType</a:t>
            </a:r>
            <a:r>
              <a:rPr lang="en-US" sz="2400" b="1" dirty="0"/>
              <a:t>: </a:t>
            </a:r>
            <a:r>
              <a:rPr lang="en-US" sz="2400" b="1" dirty="0" err="1"/>
              <a:t>DataType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086" y="3439609"/>
            <a:ext cx="121049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/**</a:t>
            </a:r>
          </a:p>
          <a:p>
            <a:r>
              <a:rPr lang="en-US" sz="2400" dirty="0"/>
              <a:t>   * Returns true </a:t>
            </a:r>
            <a:r>
              <a:rPr lang="en-US" sz="2400" dirty="0" err="1"/>
              <a:t>iff</a:t>
            </a:r>
            <a:r>
              <a:rPr lang="en-US" sz="2400" dirty="0"/>
              <a:t> this function is deterministic, i.e. given the same input,</a:t>
            </a:r>
          </a:p>
          <a:p>
            <a:r>
              <a:rPr lang="en-US" sz="2400" dirty="0"/>
              <a:t>   * always return the same output.</a:t>
            </a:r>
          </a:p>
          <a:p>
            <a:r>
              <a:rPr lang="en-US" sz="2400" dirty="0"/>
              <a:t>   *</a:t>
            </a:r>
          </a:p>
          <a:p>
            <a:r>
              <a:rPr lang="en-US" sz="2400" dirty="0"/>
              <a:t>   * @since 1.5.0</a:t>
            </a:r>
          </a:p>
          <a:p>
            <a:r>
              <a:rPr lang="en-US" sz="2400" dirty="0"/>
              <a:t>   */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def</a:t>
            </a:r>
            <a:r>
              <a:rPr lang="en-US" sz="2400" b="1" dirty="0"/>
              <a:t> deterministic: Boolean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52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/**</a:t>
            </a:r>
          </a:p>
          <a:p>
            <a:r>
              <a:rPr lang="en-US" sz="2400" dirty="0"/>
              <a:t>   * Initializes the given aggregation buffer, i.e. the zero value of the aggregation buffer.</a:t>
            </a:r>
          </a:p>
          <a:p>
            <a:r>
              <a:rPr lang="en-US" sz="2400" dirty="0"/>
              <a:t>   *</a:t>
            </a:r>
          </a:p>
          <a:p>
            <a:r>
              <a:rPr lang="en-US" sz="2400" dirty="0"/>
              <a:t>   * The contract should be that applying the merge function on two initial buffers should just</a:t>
            </a:r>
          </a:p>
          <a:p>
            <a:r>
              <a:rPr lang="en-US" sz="2400" dirty="0"/>
              <a:t>   * return the initial buffer itself, i.e.</a:t>
            </a:r>
          </a:p>
          <a:p>
            <a:r>
              <a:rPr lang="en-US" sz="2400" dirty="0"/>
              <a:t>   * `merge(</a:t>
            </a:r>
            <a:r>
              <a:rPr lang="en-US" sz="2400" dirty="0" err="1"/>
              <a:t>initialBuffer</a:t>
            </a:r>
            <a:r>
              <a:rPr lang="en-US" sz="2400" dirty="0"/>
              <a:t>, </a:t>
            </a:r>
            <a:r>
              <a:rPr lang="en-US" sz="2400" dirty="0" err="1"/>
              <a:t>initialBuffer</a:t>
            </a:r>
            <a:r>
              <a:rPr lang="en-US" sz="2400" dirty="0"/>
              <a:t>)` should equal `</a:t>
            </a:r>
            <a:r>
              <a:rPr lang="en-US" sz="2400" dirty="0" err="1"/>
              <a:t>initialBuffer</a:t>
            </a:r>
            <a:r>
              <a:rPr lang="en-US" sz="2400" dirty="0"/>
              <a:t>`.</a:t>
            </a:r>
          </a:p>
          <a:p>
            <a:r>
              <a:rPr lang="en-US" sz="2400" dirty="0"/>
              <a:t>   *</a:t>
            </a:r>
          </a:p>
          <a:p>
            <a:r>
              <a:rPr lang="en-US" sz="2400" dirty="0"/>
              <a:t>   * @since 1.5.0</a:t>
            </a:r>
          </a:p>
          <a:p>
            <a:r>
              <a:rPr lang="en-US" sz="2400" dirty="0"/>
              <a:t>   */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def</a:t>
            </a:r>
            <a:r>
              <a:rPr lang="en-US" sz="2400" b="1" dirty="0"/>
              <a:t> initialize(buffer: </a:t>
            </a:r>
            <a:r>
              <a:rPr lang="en-US" sz="2400" b="1" dirty="0" err="1"/>
              <a:t>MutableAggregationBuffer</a:t>
            </a:r>
            <a:r>
              <a:rPr lang="en-US" sz="2400" b="1" dirty="0"/>
              <a:t>): Unit</a:t>
            </a:r>
            <a:endParaRPr lang="ru-RU" sz="2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3902839"/>
            <a:ext cx="120504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/**</a:t>
            </a:r>
          </a:p>
          <a:p>
            <a:r>
              <a:rPr lang="en-US" sz="2400" dirty="0"/>
              <a:t>   * Updates the given aggregation buffer `buffer` with new input data from `input`.</a:t>
            </a:r>
          </a:p>
          <a:p>
            <a:r>
              <a:rPr lang="en-US" sz="2400" dirty="0"/>
              <a:t>   *</a:t>
            </a:r>
          </a:p>
          <a:p>
            <a:r>
              <a:rPr lang="en-US" sz="2400" dirty="0"/>
              <a:t>   * This is called once per input row.</a:t>
            </a:r>
          </a:p>
          <a:p>
            <a:r>
              <a:rPr lang="en-US" sz="2400" dirty="0"/>
              <a:t>   *</a:t>
            </a:r>
          </a:p>
          <a:p>
            <a:r>
              <a:rPr lang="en-US" sz="2400" dirty="0"/>
              <a:t>   * @since 1.5.0</a:t>
            </a:r>
          </a:p>
          <a:p>
            <a:r>
              <a:rPr lang="en-US" sz="2400" dirty="0"/>
              <a:t>   */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def</a:t>
            </a:r>
            <a:r>
              <a:rPr lang="en-US" sz="2400" b="1" dirty="0"/>
              <a:t> update(buffer: </a:t>
            </a:r>
            <a:r>
              <a:rPr lang="en-US" sz="2400" b="1" dirty="0" err="1"/>
              <a:t>MutableAggregationBuffer</a:t>
            </a:r>
            <a:r>
              <a:rPr lang="en-US" sz="2400" b="1" dirty="0"/>
              <a:t>, input: Row): Unit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0407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1637</Words>
  <Application>Microsoft Office PowerPoint</Application>
  <PresentationFormat>Широкоэкранный</PresentationFormat>
  <Paragraphs>300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Тема Office</vt:lpstr>
      <vt:lpstr>Spark “group by” transformation  deep dive</vt:lpstr>
      <vt:lpstr>aggregation diagram for group by value % 2 max(value) </vt:lpstr>
      <vt:lpstr>Spark &gt;= 1.5</vt:lpstr>
      <vt:lpstr>Презентация PowerPoint</vt:lpstr>
      <vt:lpstr>Презентация PowerPoint</vt:lpstr>
      <vt:lpstr>abstract class UserDefinedAggregateFunction</vt:lpstr>
      <vt:lpstr>Презентация PowerPoint</vt:lpstr>
      <vt:lpstr>Презентация PowerPoint</vt:lpstr>
      <vt:lpstr>Презентация PowerPoint</vt:lpstr>
      <vt:lpstr>Презентация PowerPoint</vt:lpstr>
      <vt:lpstr>Example in SQL</vt:lpstr>
      <vt:lpstr>Презентация PowerPoint</vt:lpstr>
      <vt:lpstr>Example</vt:lpstr>
      <vt:lpstr>Презентация PowerPoint</vt:lpstr>
      <vt:lpstr>Example</vt:lpstr>
      <vt:lpstr>Spark &gt;= 2.0</vt:lpstr>
      <vt:lpstr>Презентация PowerPoint</vt:lpstr>
      <vt:lpstr>Презентация PowerPoint</vt:lpstr>
      <vt:lpstr>collect_set</vt:lpstr>
      <vt:lpstr>Презентация PowerPoint</vt:lpstr>
      <vt:lpstr>Spark &gt;= 3.0</vt:lpstr>
      <vt:lpstr>Summary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138</cp:revision>
  <dcterms:created xsi:type="dcterms:W3CDTF">2020-03-23T13:46:09Z</dcterms:created>
  <dcterms:modified xsi:type="dcterms:W3CDTF">2020-05-27T10:02:51Z</dcterms:modified>
</cp:coreProperties>
</file>