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83" r:id="rId4"/>
    <p:sldId id="284" r:id="rId5"/>
    <p:sldId id="268" r:id="rId6"/>
    <p:sldId id="270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73" r:id="rId18"/>
    <p:sldId id="285" r:id="rId19"/>
    <p:sldId id="282" r:id="rId20"/>
    <p:sldId id="279" r:id="rId21"/>
    <p:sldId id="272" r:id="rId22"/>
    <p:sldId id="274" r:id="rId23"/>
    <p:sldId id="278" r:id="rId24"/>
    <p:sldId id="280" r:id="rId25"/>
    <p:sldId id="281" r:id="rId26"/>
    <p:sldId id="286" r:id="rId27"/>
    <p:sldId id="277" r:id="rId28"/>
    <p:sldId id="275" r:id="rId29"/>
    <p:sldId id="27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0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15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71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7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6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89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4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8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59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9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11D3-4D96-4471-B465-8E0D12E21624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29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Whole Stage Code Generation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1</a:t>
            </a:r>
            <a:endParaRPr lang="ru-RU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9470" y="1369804"/>
            <a:ext cx="18386204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4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preparations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`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AdaptiveSparkPlanExec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no-op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behind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AdaptiveSparkPlanExec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InsertAdaptiveSparkPlan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PlanDynamicPruningFilters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PlanSubqueries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EnsureRequirements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ApplyColumnarRulesAndInsertTransitions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.columnarRules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CollapseCodegenStages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ReuseExchange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ReuseSubquery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90953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Class </a:t>
            </a:r>
            <a:r>
              <a:rPr lang="en-US" b="1" dirty="0" err="1" smtClean="0"/>
              <a:t>QueryExecution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87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084344"/>
            <a:ext cx="120178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/**</a:t>
            </a:r>
          </a:p>
          <a:p>
            <a:r>
              <a:rPr lang="en-US" sz="2400" dirty="0" smtClean="0"/>
              <a:t> * Find the chained plans that support </a:t>
            </a:r>
            <a:r>
              <a:rPr lang="en-US" sz="2400" dirty="0" err="1" smtClean="0"/>
              <a:t>codegen</a:t>
            </a:r>
            <a:r>
              <a:rPr lang="en-US" sz="2400" dirty="0" smtClean="0"/>
              <a:t>, collapse them together as </a:t>
            </a:r>
            <a:r>
              <a:rPr lang="en-US" sz="2400" dirty="0" err="1" smtClean="0"/>
              <a:t>WholeStageCodegen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*</a:t>
            </a:r>
          </a:p>
          <a:p>
            <a:r>
              <a:rPr lang="en-US" sz="2400" dirty="0" smtClean="0"/>
              <a:t> * The `</a:t>
            </a:r>
            <a:r>
              <a:rPr lang="en-US" sz="2400" dirty="0" err="1" smtClean="0"/>
              <a:t>codegenStageCounter</a:t>
            </a:r>
            <a:r>
              <a:rPr lang="en-US" sz="2400" dirty="0" smtClean="0"/>
              <a:t>` generates ID for </a:t>
            </a:r>
            <a:r>
              <a:rPr lang="en-US" sz="2400" dirty="0" err="1" smtClean="0"/>
              <a:t>codegen</a:t>
            </a:r>
            <a:r>
              <a:rPr lang="en-US" sz="2400" dirty="0" smtClean="0"/>
              <a:t> stages within a query plan.</a:t>
            </a:r>
          </a:p>
          <a:p>
            <a:r>
              <a:rPr lang="en-US" sz="2400" dirty="0" smtClean="0"/>
              <a:t> * It does not affect equality, nor does it participate in </a:t>
            </a:r>
            <a:r>
              <a:rPr lang="en-US" sz="2400" dirty="0" err="1" smtClean="0"/>
              <a:t>destructuring</a:t>
            </a:r>
            <a:r>
              <a:rPr lang="en-US" sz="2400" dirty="0" smtClean="0"/>
              <a:t> pattern matching</a:t>
            </a:r>
          </a:p>
          <a:p>
            <a:r>
              <a:rPr lang="en-US" sz="2400" dirty="0" smtClean="0"/>
              <a:t> * of </a:t>
            </a:r>
            <a:r>
              <a:rPr lang="en-US" sz="2400" dirty="0" err="1" smtClean="0"/>
              <a:t>WholeStageCodegenExec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*</a:t>
            </a:r>
          </a:p>
          <a:p>
            <a:r>
              <a:rPr lang="en-US" sz="2400" dirty="0" smtClean="0"/>
              <a:t> * This ID is used to help differentiate between </a:t>
            </a:r>
            <a:r>
              <a:rPr lang="en-US" sz="2400" dirty="0" err="1" smtClean="0"/>
              <a:t>codegen</a:t>
            </a:r>
            <a:r>
              <a:rPr lang="en-US" sz="2400" dirty="0" smtClean="0"/>
              <a:t> stages. It is included as a part</a:t>
            </a:r>
          </a:p>
          <a:p>
            <a:r>
              <a:rPr lang="en-US" sz="2400" dirty="0" smtClean="0"/>
              <a:t> * of the explain output for physical plans, e.g.</a:t>
            </a:r>
          </a:p>
          <a:p>
            <a:r>
              <a:rPr lang="en-US" sz="2400" dirty="0" smtClean="0"/>
              <a:t> *</a:t>
            </a:r>
          </a:p>
          <a:p>
            <a:r>
              <a:rPr lang="en-US" sz="2400" dirty="0" smtClean="0"/>
              <a:t>*/</a:t>
            </a:r>
            <a:endParaRPr lang="ru-RU" sz="24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Class  </a:t>
            </a:r>
            <a:r>
              <a:rPr lang="en-US" b="1" dirty="0" err="1" smtClean="0"/>
              <a:t>CollapseCodegenStages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301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Class  </a:t>
            </a:r>
            <a:r>
              <a:rPr lang="en-US" b="1" dirty="0" err="1" smtClean="0"/>
              <a:t>CollapseCodegenStages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377" y="103818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* == Physical Plan ==</a:t>
            </a:r>
          </a:p>
          <a:p>
            <a:r>
              <a:rPr lang="en-US" sz="2400" dirty="0" smtClean="0"/>
              <a:t> * *(5) </a:t>
            </a:r>
            <a:r>
              <a:rPr lang="en-US" sz="2400" dirty="0" err="1" smtClean="0"/>
              <a:t>SortMergeJoin</a:t>
            </a:r>
            <a:r>
              <a:rPr lang="en-US" sz="2400" dirty="0" smtClean="0"/>
              <a:t> [x#3L], [y#9L], Inner</a:t>
            </a:r>
          </a:p>
          <a:p>
            <a:r>
              <a:rPr lang="en-US" sz="2400" dirty="0" smtClean="0"/>
              <a:t> * :- *(2) Sort [x#3L ASC NULLS FIRST], false, 0</a:t>
            </a:r>
          </a:p>
          <a:p>
            <a:r>
              <a:rPr lang="en-US" sz="2400" dirty="0" smtClean="0"/>
              <a:t> * :  +- Exchange </a:t>
            </a:r>
            <a:r>
              <a:rPr lang="en-US" sz="2400" dirty="0" err="1" smtClean="0"/>
              <a:t>hashpartitioning</a:t>
            </a:r>
            <a:r>
              <a:rPr lang="en-US" sz="2400" dirty="0" smtClean="0"/>
              <a:t>(x#3L, 200)</a:t>
            </a:r>
          </a:p>
          <a:p>
            <a:r>
              <a:rPr lang="en-US" sz="2400" dirty="0" smtClean="0"/>
              <a:t> * :     +- *(1) Project [(id#0L % 2) AS x#3L]</a:t>
            </a:r>
          </a:p>
          <a:p>
            <a:r>
              <a:rPr lang="en-US" sz="2400" dirty="0" smtClean="0"/>
              <a:t> * :        +- *(1) Filter </a:t>
            </a:r>
            <a:r>
              <a:rPr lang="en-US" sz="2400" dirty="0" err="1" smtClean="0"/>
              <a:t>isnotnull</a:t>
            </a:r>
            <a:r>
              <a:rPr lang="en-US" sz="2400" dirty="0" smtClean="0"/>
              <a:t>((id#0L % 2))</a:t>
            </a:r>
          </a:p>
          <a:p>
            <a:r>
              <a:rPr lang="en-US" sz="2400" dirty="0" smtClean="0"/>
              <a:t> * :           +- *(1) Range (0, 5, step=1, splits=8)</a:t>
            </a:r>
          </a:p>
          <a:p>
            <a:r>
              <a:rPr lang="en-US" sz="2400" dirty="0" smtClean="0"/>
              <a:t> * +- *(4) Sort [y#9L ASC NULLS FIRST], false, 0</a:t>
            </a:r>
          </a:p>
          <a:p>
            <a:r>
              <a:rPr lang="en-US" sz="2400" dirty="0" smtClean="0"/>
              <a:t> *    +- Exchange </a:t>
            </a:r>
            <a:r>
              <a:rPr lang="en-US" sz="2400" dirty="0" err="1" smtClean="0"/>
              <a:t>hashpartitioning</a:t>
            </a:r>
            <a:r>
              <a:rPr lang="en-US" sz="2400" dirty="0" smtClean="0"/>
              <a:t>(y#9L, 200)</a:t>
            </a:r>
          </a:p>
          <a:p>
            <a:r>
              <a:rPr lang="en-US" sz="2400" dirty="0" smtClean="0"/>
              <a:t> *       +- *(3) Project [(id#6L % 2) AS y#9L]</a:t>
            </a:r>
          </a:p>
          <a:p>
            <a:r>
              <a:rPr lang="en-US" sz="2400" dirty="0" smtClean="0"/>
              <a:t> *          +- *(3) Filter </a:t>
            </a:r>
            <a:r>
              <a:rPr lang="en-US" sz="2400" dirty="0" err="1" smtClean="0"/>
              <a:t>isnotnull</a:t>
            </a:r>
            <a:r>
              <a:rPr lang="en-US" sz="2400" dirty="0" smtClean="0"/>
              <a:t>((id#6L % 2))</a:t>
            </a:r>
          </a:p>
          <a:p>
            <a:r>
              <a:rPr lang="en-US" sz="2400" dirty="0" smtClean="0"/>
              <a:t> *             +- *(3) Range (0, 5, step=1, splits=8)</a:t>
            </a:r>
          </a:p>
          <a:p>
            <a:r>
              <a:rPr lang="en-US" sz="2400" dirty="0" smtClean="0"/>
              <a:t> *</a:t>
            </a:r>
          </a:p>
          <a:p>
            <a:r>
              <a:rPr lang="en-US" sz="2400" dirty="0" smtClean="0"/>
              <a:t> * where the ID makes it obvious that not all adjacent </a:t>
            </a:r>
            <a:r>
              <a:rPr lang="en-US" sz="2400" dirty="0" err="1" smtClean="0"/>
              <a:t>codegen'd</a:t>
            </a:r>
            <a:r>
              <a:rPr lang="en-US" sz="2400" dirty="0" smtClean="0"/>
              <a:t> plan operators are of the</a:t>
            </a:r>
          </a:p>
          <a:p>
            <a:r>
              <a:rPr lang="en-US" sz="2400" dirty="0" smtClean="0"/>
              <a:t> * same </a:t>
            </a:r>
            <a:r>
              <a:rPr lang="en-US" sz="2400" dirty="0" err="1" smtClean="0"/>
              <a:t>codegen</a:t>
            </a:r>
            <a:r>
              <a:rPr lang="en-US" sz="2400" dirty="0" smtClean="0"/>
              <a:t> stage.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62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8378" y="178934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* The </a:t>
            </a:r>
            <a:r>
              <a:rPr lang="en-US" sz="2400" dirty="0" err="1" smtClean="0"/>
              <a:t>codegen</a:t>
            </a:r>
            <a:r>
              <a:rPr lang="en-US" sz="2400" dirty="0" smtClean="0"/>
              <a:t> stage ID is also optionally included in the name of the generated classes as</a:t>
            </a:r>
          </a:p>
          <a:p>
            <a:r>
              <a:rPr lang="en-US" sz="2400" dirty="0" smtClean="0"/>
              <a:t> * a suffix, so that it's easier to associate a generated class back to the physical operator.</a:t>
            </a:r>
          </a:p>
          <a:p>
            <a:r>
              <a:rPr lang="en-US" sz="2400" dirty="0" smtClean="0"/>
              <a:t> * This is controlled by </a:t>
            </a:r>
            <a:r>
              <a:rPr lang="en-US" sz="2400" dirty="0" err="1" smtClean="0"/>
              <a:t>SQLConf</a:t>
            </a:r>
            <a:r>
              <a:rPr lang="en-US" sz="2400" dirty="0" smtClean="0"/>
              <a:t>: </a:t>
            </a:r>
            <a:r>
              <a:rPr lang="en-US" sz="2400" dirty="0" err="1" smtClean="0"/>
              <a:t>spark.sql.codegen.useIdInClassName</a:t>
            </a:r>
            <a:endParaRPr lang="en-US" sz="2400" dirty="0" smtClean="0"/>
          </a:p>
          <a:p>
            <a:r>
              <a:rPr lang="en-US" sz="2400" dirty="0" smtClean="0"/>
              <a:t> *</a:t>
            </a:r>
          </a:p>
          <a:p>
            <a:r>
              <a:rPr lang="en-US" sz="2400" dirty="0" smtClean="0"/>
              <a:t> * The ID is also included in various log messages.</a:t>
            </a:r>
          </a:p>
          <a:p>
            <a:r>
              <a:rPr lang="en-US" sz="2400" dirty="0" smtClean="0"/>
              <a:t> *</a:t>
            </a:r>
          </a:p>
          <a:p>
            <a:r>
              <a:rPr lang="en-US" sz="2400" dirty="0" smtClean="0"/>
              <a:t> * Within a query, a </a:t>
            </a:r>
            <a:r>
              <a:rPr lang="en-US" sz="2400" dirty="0" err="1" smtClean="0"/>
              <a:t>codegen</a:t>
            </a:r>
            <a:r>
              <a:rPr lang="en-US" sz="2400" dirty="0" smtClean="0"/>
              <a:t> stage in a plan starts counting from 1, in "insertion order".</a:t>
            </a:r>
          </a:p>
          <a:p>
            <a:r>
              <a:rPr lang="en-US" sz="2400" dirty="0" smtClean="0"/>
              <a:t> * </a:t>
            </a:r>
            <a:r>
              <a:rPr lang="en-US" sz="2400" dirty="0" err="1" smtClean="0"/>
              <a:t>WholeStageCodegenExec</a:t>
            </a:r>
            <a:r>
              <a:rPr lang="en-US" sz="2400" dirty="0" smtClean="0"/>
              <a:t> operators are inserted into a plan in depth-first post-order.</a:t>
            </a:r>
          </a:p>
          <a:p>
            <a:r>
              <a:rPr lang="en-US" sz="2400" dirty="0" smtClean="0"/>
              <a:t> * See </a:t>
            </a:r>
            <a:r>
              <a:rPr lang="en-US" sz="2400" b="1" dirty="0" err="1" smtClean="0"/>
              <a:t>CollapseCodegenStages.insertWholeStageCodegen</a:t>
            </a:r>
            <a:r>
              <a:rPr lang="en-US" sz="2400" dirty="0" smtClean="0"/>
              <a:t> for the definition of insertion order.</a:t>
            </a:r>
          </a:p>
          <a:p>
            <a:r>
              <a:rPr lang="en-US" sz="2400" dirty="0" smtClean="0"/>
              <a:t> *</a:t>
            </a:r>
          </a:p>
          <a:p>
            <a:r>
              <a:rPr lang="en-US" sz="2400" dirty="0" smtClean="0"/>
              <a:t> * 0 is reserved as a special ID value to indicate a temporary </a:t>
            </a:r>
            <a:r>
              <a:rPr lang="en-US" sz="2400" dirty="0" err="1" smtClean="0"/>
              <a:t>WholeStageCodegenExec</a:t>
            </a:r>
            <a:r>
              <a:rPr lang="en-US" sz="2400" dirty="0" smtClean="0"/>
              <a:t> object</a:t>
            </a:r>
          </a:p>
          <a:p>
            <a:r>
              <a:rPr lang="en-US" sz="2400" dirty="0" smtClean="0"/>
              <a:t> * is created, e.g. for special fallback handling when an existing </a:t>
            </a:r>
            <a:r>
              <a:rPr lang="en-US" sz="2400" dirty="0" err="1" smtClean="0"/>
              <a:t>WholeStageCodegenExec</a:t>
            </a:r>
            <a:endParaRPr lang="en-US" sz="2400" dirty="0" smtClean="0"/>
          </a:p>
          <a:p>
            <a:r>
              <a:rPr lang="en-US" sz="2400" dirty="0" smtClean="0"/>
              <a:t> * failed to generate/compile code.</a:t>
            </a:r>
            <a:endParaRPr lang="ru-RU" sz="24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Class  </a:t>
            </a:r>
            <a:r>
              <a:rPr lang="en-US" b="1" dirty="0" err="1" smtClean="0"/>
              <a:t>CollapseCodegenStages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524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71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Class  </a:t>
            </a:r>
            <a:r>
              <a:rPr lang="en-US" b="1" dirty="0" err="1" smtClean="0"/>
              <a:t>CollapseCodegenStages</a:t>
            </a:r>
            <a:endParaRPr lang="ru-RU" b="1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662466"/>
            <a:ext cx="12192000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conf.wholeStageEnabled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insertWholeStageCodegen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271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Class  </a:t>
            </a:r>
            <a:r>
              <a:rPr lang="en-US" b="1" dirty="0" err="1" smtClean="0"/>
              <a:t>CollapseCodegenStages</a:t>
            </a:r>
            <a:endParaRPr lang="ru-RU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246694"/>
            <a:ext cx="12192000" cy="5509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WholeStageCodegen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those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codegen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insertWholeStageCodegen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WholeStageCodegen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written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plan.output.length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plan.output.head.dataType.isInstanceOf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plan.withNewChildren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plan.children.map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insertWholeStageCodegen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LocalTableScanExec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LogicalTableScanExec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WholeStageCodegen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driver-local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CodegenSupport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supportCodegen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whole-stage-codegen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framework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row-based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can't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whole-stage-codegen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plan.supportsColumnar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WholeStageCodegenExec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insertInputAdapter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codegenStageCounter.incrementAndGet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other.withNewChildren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other.children.map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insertWholeStageCodegen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271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Class  </a:t>
            </a:r>
            <a:r>
              <a:rPr lang="en-US" b="1" dirty="0" err="1" smtClean="0"/>
              <a:t>CollapseCodegenStages</a:t>
            </a:r>
            <a:endParaRPr lang="ru-RU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185139"/>
            <a:ext cx="12192000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/**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* Inserts an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InputAdapter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on top of those that do not support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codegen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private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def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insertInputAdapter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(plan: 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SparkPlan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): 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SparkPlan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plan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match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case p if !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supportCodegen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(p) 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    // collapse them recursively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InputAdapter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insertWholeStageCodegen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(p))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  case j: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SortMergeJoinExec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    // The children of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SortMergeJoin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should do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codegen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separately.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j.withNewChildren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j.children.map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      child =&gt;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InputAdapter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insertWholeStageCodegen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(child))))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  case p =&gt; 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p.withNewChildren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p.children.map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insertInputAdapter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7543" y="299470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ru-RU" dirty="0" err="1" smtClean="0"/>
              <a:t>insertInputAdapter</a:t>
            </a:r>
            <a:r>
              <a:rPr lang="en-US" altLang="ru-RU" dirty="0" smtClean="0"/>
              <a:t> travers </a:t>
            </a:r>
            <a:r>
              <a:rPr lang="en-US" altLang="ru-RU" dirty="0" err="1" smtClean="0"/>
              <a:t>SparkPlan</a:t>
            </a:r>
            <a:r>
              <a:rPr lang="en-US" altLang="ru-RU" dirty="0" smtClean="0"/>
              <a:t> and when it meets new node that does not support</a:t>
            </a:r>
            <a:br>
              <a:rPr lang="en-US" altLang="ru-RU" dirty="0" smtClean="0"/>
            </a:br>
            <a:r>
              <a:rPr lang="en-US" altLang="ru-RU" dirty="0" smtClean="0"/>
              <a:t>it breaks </a:t>
            </a:r>
            <a:r>
              <a:rPr lang="en-US" altLang="ru-RU" dirty="0"/>
              <a:t>current </a:t>
            </a:r>
            <a:r>
              <a:rPr lang="en-US" altLang="ru-RU" b="1" dirty="0" err="1" smtClean="0"/>
              <a:t>WholeStageCodegenExec</a:t>
            </a:r>
            <a:r>
              <a:rPr lang="en-US" altLang="ru-RU" b="1" dirty="0" smtClean="0"/>
              <a:t> </a:t>
            </a:r>
            <a:r>
              <a:rPr lang="en-US" altLang="ru-RU" dirty="0" smtClean="0"/>
              <a:t>by  creating </a:t>
            </a:r>
            <a:r>
              <a:rPr lang="en-US" altLang="ru-RU" b="1" dirty="0" err="1"/>
              <a:t>InputAdapter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650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682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Optimized Logical Plan </a:t>
            </a:r>
            <a:endParaRPr lang="ru-RU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3" y="949085"/>
            <a:ext cx="89439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98" y="1306036"/>
            <a:ext cx="8223751" cy="5315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Physical Plan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881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Simple example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3031798"/>
            <a:ext cx="1927305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(1,2,3,4,5,6,7,8,9,10,11,12,13,14,15,16))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.filter(_ &lt; 10)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.filter(_ &lt; 2)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.collect().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mkString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(","))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"/>
            <a:ext cx="12192000" cy="6343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5238" y="0"/>
            <a:ext cx="40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executedPlan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695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576262"/>
            <a:ext cx="114681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64" y="0"/>
            <a:ext cx="9010650" cy="67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One more example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3401130"/>
            <a:ext cx="19273055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(1,2,3,4,5,6,7,8,9,10,11,12,13,14,15,16))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.filter(_ &lt; 10)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.repartition(2)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 &lt; 2)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986009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== Parsed Logical Plan ==</a:t>
            </a:r>
          </a:p>
          <a:p>
            <a:r>
              <a:rPr lang="en-US" dirty="0"/>
              <a:t>'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$$$Lambda$1010/1411054469@62c3f556,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unresolveddeserializer</a:t>
            </a:r>
            <a:r>
              <a:rPr lang="en-US" dirty="0"/>
              <a:t>(</a:t>
            </a:r>
            <a:r>
              <a:rPr lang="en-US" dirty="0" err="1"/>
              <a:t>assertnotnull</a:t>
            </a:r>
            <a:r>
              <a:rPr lang="en-US" dirty="0"/>
              <a:t>(</a:t>
            </a:r>
            <a:r>
              <a:rPr lang="en-US" dirty="0" err="1"/>
              <a:t>upcast</a:t>
            </a:r>
            <a:r>
              <a:rPr lang="en-US" dirty="0"/>
              <a:t>(</a:t>
            </a:r>
            <a:r>
              <a:rPr lang="en-US" dirty="0" err="1"/>
              <a:t>getcolumnbyordinal</a:t>
            </a:r>
            <a:r>
              <a:rPr lang="en-US" dirty="0"/>
              <a:t>(0, </a:t>
            </a:r>
            <a:r>
              <a:rPr lang="en-US" dirty="0" err="1"/>
              <a:t>IntegerType</a:t>
            </a:r>
            <a:r>
              <a:rPr lang="en-US" dirty="0"/>
              <a:t>), </a:t>
            </a:r>
            <a:r>
              <a:rPr lang="en-US" dirty="0" err="1"/>
              <a:t>IntegerType</a:t>
            </a:r>
            <a:r>
              <a:rPr lang="en-US" dirty="0"/>
              <a:t>, - root class: "</a:t>
            </a:r>
            <a:r>
              <a:rPr lang="en-US" dirty="0" err="1"/>
              <a:t>scala.Int</a:t>
            </a:r>
            <a:r>
              <a:rPr lang="en-US" dirty="0"/>
              <a:t>")))</a:t>
            </a:r>
          </a:p>
          <a:p>
            <a:r>
              <a:rPr lang="en-US" dirty="0"/>
              <a:t>+- Repartition 2, true</a:t>
            </a:r>
          </a:p>
          <a:p>
            <a:r>
              <a:rPr lang="en-US" dirty="0"/>
              <a:t>   +- 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$$$Lambda$1007/132326253@fb5aeed,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      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endParaRPr lang="en-US" dirty="0"/>
          </a:p>
          <a:p>
            <a:r>
              <a:rPr lang="en-US" dirty="0"/>
              <a:t>== Analyzed Logical Plan ==</a:t>
            </a:r>
          </a:p>
          <a:p>
            <a:r>
              <a:rPr lang="en-US" dirty="0"/>
              <a:t>value: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$$$Lambda$1010/1411054469@62c3f556,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+- Repartition 2, true</a:t>
            </a:r>
          </a:p>
          <a:p>
            <a:r>
              <a:rPr lang="en-US" dirty="0"/>
              <a:t>   +- 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$$$Lambda$1007/132326253@fb5aeed,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      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endParaRPr lang="en-US" dirty="0"/>
          </a:p>
          <a:p>
            <a:r>
              <a:rPr lang="en-US" dirty="0"/>
              <a:t>== Optimized Logical Plan ==</a:t>
            </a:r>
          </a:p>
          <a:p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$$$Lambda$1010/1411054469@62c3f556,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value#1: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+- Repartition 2, true</a:t>
            </a:r>
          </a:p>
          <a:p>
            <a:r>
              <a:rPr lang="en-US" dirty="0"/>
              <a:t>   +- 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$$$Lambda$1007/132326253@fb5aeed,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value#1: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  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endParaRPr lang="en-US" dirty="0"/>
          </a:p>
          <a:p>
            <a:r>
              <a:rPr lang="en-US" b="1" dirty="0"/>
              <a:t>== Physical Plan ==</a:t>
            </a:r>
          </a:p>
          <a:p>
            <a:r>
              <a:rPr lang="en-US" dirty="0"/>
              <a:t>*(2) </a:t>
            </a:r>
            <a:r>
              <a:rPr lang="en-US" b="1" dirty="0"/>
              <a:t>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$$$Lambda$1010/1411054469@62c3f556.apply$mcZI$sp</a:t>
            </a:r>
          </a:p>
          <a:p>
            <a:r>
              <a:rPr lang="en-US" dirty="0"/>
              <a:t>+- </a:t>
            </a:r>
            <a:r>
              <a:rPr lang="en-US" b="1" dirty="0"/>
              <a:t>Exchange</a:t>
            </a:r>
            <a:r>
              <a:rPr lang="en-US" dirty="0"/>
              <a:t> </a:t>
            </a:r>
            <a:r>
              <a:rPr lang="en-US" dirty="0" err="1"/>
              <a:t>RoundRobinPartitioning</a:t>
            </a:r>
            <a:r>
              <a:rPr lang="en-US" dirty="0"/>
              <a:t>(2), false, [id=#16]</a:t>
            </a:r>
          </a:p>
          <a:p>
            <a:r>
              <a:rPr lang="en-US" dirty="0"/>
              <a:t>   +- *(1) </a:t>
            </a:r>
            <a:r>
              <a:rPr lang="en-US" b="1" dirty="0"/>
              <a:t>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$$$Lambda$1007/132326253@fb5aeed.apply$mcZI$sp</a:t>
            </a:r>
          </a:p>
          <a:p>
            <a:r>
              <a:rPr lang="en-US" dirty="0"/>
              <a:t>      +- *(1) </a:t>
            </a:r>
            <a:r>
              <a:rPr lang="en-US" b="1" dirty="0" err="1"/>
              <a:t>LocalTableScan</a:t>
            </a:r>
            <a:r>
              <a:rPr lang="en-US" dirty="0"/>
              <a:t> [value#1]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8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9569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Optimized Logical Plan </a:t>
            </a:r>
            <a:endParaRPr lang="ru-RU" sz="4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66" y="942975"/>
            <a:ext cx="88106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Physical Plan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939470"/>
            <a:ext cx="80105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" y="508958"/>
            <a:ext cx="11868150" cy="6330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8370" y="-137373"/>
            <a:ext cx="40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executedPlan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042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095375"/>
            <a:ext cx="69723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spark.sql.codegen.wholeStage</a:t>
            </a:r>
            <a:endParaRPr lang="en-US" dirty="0" smtClean="0"/>
          </a:p>
          <a:p>
            <a:endParaRPr lang="en-US" dirty="0"/>
          </a:p>
          <a:p>
            <a:r>
              <a:rPr lang="ru-RU" altLang="ru-RU" dirty="0" err="1"/>
              <a:t>insertWholeStageCodegen</a:t>
            </a:r>
            <a:r>
              <a:rPr lang="ru-RU" altLang="ru-RU" dirty="0"/>
              <a:t>(</a:t>
            </a:r>
            <a:r>
              <a:rPr lang="ru-RU" altLang="ru-RU" dirty="0" err="1"/>
              <a:t>plan</a:t>
            </a:r>
            <a:r>
              <a:rPr lang="ru-RU" altLang="ru-RU" dirty="0"/>
              <a:t>: </a:t>
            </a:r>
            <a:r>
              <a:rPr lang="ru-RU" altLang="ru-RU" dirty="0" err="1"/>
              <a:t>SparkPlan</a:t>
            </a:r>
            <a:r>
              <a:rPr lang="ru-RU" altLang="ru-RU" dirty="0"/>
              <a:t>): </a:t>
            </a:r>
            <a:r>
              <a:rPr lang="ru-RU" altLang="ru-RU" dirty="0" err="1"/>
              <a:t>SparkPlan</a:t>
            </a:r>
            <a:endParaRPr lang="en-US" altLang="ru-RU" dirty="0"/>
          </a:p>
          <a:p>
            <a:endParaRPr lang="en-US" altLang="ru-RU" dirty="0" smtClean="0"/>
          </a:p>
          <a:p>
            <a:r>
              <a:rPr lang="en-US" altLang="ru-RU" dirty="0" err="1" smtClean="0"/>
              <a:t>insertInputAdapter</a:t>
            </a:r>
            <a:r>
              <a:rPr lang="en-US" altLang="ru-RU" dirty="0" smtClean="0"/>
              <a:t>(plan</a:t>
            </a:r>
            <a:r>
              <a:rPr lang="en-US" altLang="ru-RU" dirty="0"/>
              <a:t>: </a:t>
            </a:r>
            <a:r>
              <a:rPr lang="en-US" altLang="ru-RU" dirty="0" err="1"/>
              <a:t>SparkPlan</a:t>
            </a:r>
            <a:r>
              <a:rPr lang="en-US" altLang="ru-RU" dirty="0"/>
              <a:t>): </a:t>
            </a:r>
            <a:r>
              <a:rPr lang="en-US" altLang="ru-RU" dirty="0" err="1"/>
              <a:t>SparkPlan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060"/>
          </a:xfrm>
        </p:spPr>
        <p:txBody>
          <a:bodyPr/>
          <a:lstStyle/>
          <a:p>
            <a:pPr algn="ctr"/>
            <a:r>
              <a:rPr lang="en-US" b="1" dirty="0" err="1" smtClean="0"/>
              <a:t>spark.sql.codegen.wholeStage</a:t>
            </a:r>
            <a:r>
              <a:rPr lang="en-US" dirty="0" smtClean="0"/>
              <a:t> == false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09624"/>
            <a:ext cx="6961517" cy="51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7614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== Parsed Logical Plan ==</a:t>
            </a:r>
          </a:p>
          <a:p>
            <a:r>
              <a:rPr lang="en-US" dirty="0"/>
              <a:t>'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$$$Lambda$1010/1146867354@2cfe272f,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unresolveddeserializer</a:t>
            </a:r>
            <a:r>
              <a:rPr lang="en-US" dirty="0"/>
              <a:t>(</a:t>
            </a:r>
            <a:r>
              <a:rPr lang="en-US" dirty="0" err="1"/>
              <a:t>assertnotnull</a:t>
            </a:r>
            <a:r>
              <a:rPr lang="en-US" dirty="0"/>
              <a:t>(</a:t>
            </a:r>
            <a:r>
              <a:rPr lang="en-US" dirty="0" err="1"/>
              <a:t>upcast</a:t>
            </a:r>
            <a:r>
              <a:rPr lang="en-US" dirty="0"/>
              <a:t>(</a:t>
            </a:r>
            <a:r>
              <a:rPr lang="en-US" dirty="0" err="1"/>
              <a:t>getcolumnbyordinal</a:t>
            </a:r>
            <a:r>
              <a:rPr lang="en-US" dirty="0"/>
              <a:t>(0, </a:t>
            </a:r>
            <a:r>
              <a:rPr lang="en-US" dirty="0" err="1"/>
              <a:t>IntegerType</a:t>
            </a:r>
            <a:r>
              <a:rPr lang="en-US" dirty="0"/>
              <a:t>), </a:t>
            </a:r>
            <a:r>
              <a:rPr lang="en-US" dirty="0" err="1"/>
              <a:t>IntegerType</a:t>
            </a:r>
            <a:r>
              <a:rPr lang="en-US" dirty="0"/>
              <a:t>, - root class: "</a:t>
            </a:r>
            <a:r>
              <a:rPr lang="en-US" dirty="0" err="1"/>
              <a:t>scala.Int</a:t>
            </a:r>
            <a:r>
              <a:rPr lang="en-US" dirty="0"/>
              <a:t>")))</a:t>
            </a:r>
          </a:p>
          <a:p>
            <a:r>
              <a:rPr lang="en-US" dirty="0"/>
              <a:t>+- 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$$$Lambda$1008/948451889@73893ec1,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   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r>
              <a:rPr lang="en-US" b="1" dirty="0" smtClean="0"/>
              <a:t>== </a:t>
            </a:r>
            <a:r>
              <a:rPr lang="en-US" b="1" dirty="0"/>
              <a:t>Analyzed Logical Plan ==</a:t>
            </a:r>
          </a:p>
          <a:p>
            <a:r>
              <a:rPr lang="en-US" dirty="0"/>
              <a:t>value: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$$$Lambda$1010/1146867354@2cfe272f,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+- 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$$$Lambda$1008/948451889@73893ec1,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   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r>
              <a:rPr lang="en-US" b="1" dirty="0" smtClean="0"/>
              <a:t>== </a:t>
            </a:r>
            <a:r>
              <a:rPr lang="en-US" b="1" dirty="0"/>
              <a:t>Optimized Logical Plan ==</a:t>
            </a:r>
          </a:p>
          <a:p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org.apache.spark.sql.catalyst.optimizer.CombineTypedFilters</a:t>
            </a:r>
            <a:r>
              <a:rPr lang="en-US" dirty="0"/>
              <a:t>$$$Lambda$1055/529621529@1fb2eec,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value#1: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r>
              <a:rPr lang="en-US" b="1" dirty="0" smtClean="0"/>
              <a:t>== </a:t>
            </a:r>
            <a:r>
              <a:rPr lang="en-US" b="1" dirty="0"/>
              <a:t>Physical Plan ==</a:t>
            </a:r>
          </a:p>
          <a:p>
            <a:r>
              <a:rPr lang="en-US" dirty="0"/>
              <a:t>Filter </a:t>
            </a:r>
            <a:r>
              <a:rPr lang="en-US" dirty="0" err="1"/>
              <a:t>org.apache.spark.sql.catalyst.optimizer.CombineTypedFilters</a:t>
            </a:r>
            <a:r>
              <a:rPr lang="en-US" dirty="0"/>
              <a:t>$$$Lambda$1055/529621529@1fb2eec.apply$mcZI$sp</a:t>
            </a:r>
          </a:p>
          <a:p>
            <a:r>
              <a:rPr lang="en-US" dirty="0"/>
              <a:t>+- </a:t>
            </a:r>
            <a:r>
              <a:rPr lang="en-US" b="1" dirty="0" err="1"/>
              <a:t>LocalTableScan</a:t>
            </a:r>
            <a:r>
              <a:rPr lang="en-US" dirty="0"/>
              <a:t> [value#1]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"/>
            <a:ext cx="12192000" cy="1130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spark.sql.codegen.wholeStage</a:t>
            </a:r>
            <a:r>
              <a:rPr lang="en-US" dirty="0" smtClean="0"/>
              <a:t> == 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2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586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spark.sql.codegen.wholeStage</a:t>
            </a:r>
            <a:r>
              <a:rPr lang="en-US" dirty="0" smtClean="0"/>
              <a:t> == true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37" y="1115588"/>
            <a:ext cx="76485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012" y="802257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== Parsed Logical Plan ==</a:t>
            </a:r>
          </a:p>
          <a:p>
            <a:r>
              <a:rPr lang="en-US" dirty="0"/>
              <a:t>'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$$$Lambda$1009/665255666@101bdd1c,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unresolveddeserializer</a:t>
            </a:r>
            <a:r>
              <a:rPr lang="en-US" dirty="0"/>
              <a:t>(</a:t>
            </a:r>
            <a:r>
              <a:rPr lang="en-US" dirty="0" err="1"/>
              <a:t>assertnotnull</a:t>
            </a:r>
            <a:r>
              <a:rPr lang="en-US" dirty="0"/>
              <a:t>(</a:t>
            </a:r>
            <a:r>
              <a:rPr lang="en-US" dirty="0" err="1"/>
              <a:t>upcast</a:t>
            </a:r>
            <a:r>
              <a:rPr lang="en-US" dirty="0"/>
              <a:t>(</a:t>
            </a:r>
            <a:r>
              <a:rPr lang="en-US" dirty="0" err="1"/>
              <a:t>getcolumnbyordinal</a:t>
            </a:r>
            <a:r>
              <a:rPr lang="en-US" dirty="0"/>
              <a:t>(0, </a:t>
            </a:r>
            <a:r>
              <a:rPr lang="en-US" dirty="0" err="1"/>
              <a:t>IntegerType</a:t>
            </a:r>
            <a:r>
              <a:rPr lang="en-US" dirty="0"/>
              <a:t>), </a:t>
            </a:r>
            <a:r>
              <a:rPr lang="en-US" dirty="0" err="1"/>
              <a:t>IntegerType</a:t>
            </a:r>
            <a:r>
              <a:rPr lang="en-US" dirty="0"/>
              <a:t>, - root class: "</a:t>
            </a:r>
            <a:r>
              <a:rPr lang="en-US" dirty="0" err="1"/>
              <a:t>scala.Int</a:t>
            </a:r>
            <a:r>
              <a:rPr lang="en-US" dirty="0"/>
              <a:t>")))</a:t>
            </a:r>
          </a:p>
          <a:p>
            <a:r>
              <a:rPr lang="en-US" dirty="0"/>
              <a:t>+- 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$$$Lambda$1007/132326253@3c88191b,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   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r>
              <a:rPr lang="en-US" b="1" dirty="0" smtClean="0"/>
              <a:t>== </a:t>
            </a:r>
            <a:r>
              <a:rPr lang="en-US" b="1" dirty="0"/>
              <a:t>Analyzed Logical Plan </a:t>
            </a:r>
            <a:r>
              <a:rPr lang="en-US" b="1" dirty="0" smtClean="0"/>
              <a:t>==</a:t>
            </a:r>
          </a:p>
          <a:p>
            <a:r>
              <a:rPr lang="en-US" dirty="0" smtClean="0"/>
              <a:t>value: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TypedFilter</a:t>
            </a:r>
            <a:r>
              <a:rPr lang="en-US" dirty="0" smtClean="0"/>
              <a:t> </a:t>
            </a:r>
            <a:r>
              <a:rPr lang="en-US" dirty="0" err="1"/>
              <a:t>catalyst.Main</a:t>
            </a:r>
            <a:r>
              <a:rPr lang="en-US" dirty="0"/>
              <a:t>$$$Lambda$1009/665255666@101bdd1c,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+- 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$$$Lambda$1007/132326253@3c88191b,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   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r>
              <a:rPr lang="en-US" b="1" dirty="0" smtClean="0"/>
              <a:t>== </a:t>
            </a:r>
            <a:r>
              <a:rPr lang="en-US" b="1" dirty="0"/>
              <a:t>Optimized Logical Plan ==</a:t>
            </a:r>
          </a:p>
          <a:p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org.apache.spark.sql.catalyst.optimizer.CombineTypedFilters</a:t>
            </a:r>
            <a:r>
              <a:rPr lang="en-US" dirty="0"/>
              <a:t>$$$Lambda$1054/1835638995@443a06ad,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value#1: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r>
              <a:rPr lang="en-US" b="1" dirty="0" smtClean="0"/>
              <a:t>== </a:t>
            </a:r>
            <a:r>
              <a:rPr lang="en-US" b="1" dirty="0"/>
              <a:t>Physical Plan ==</a:t>
            </a:r>
          </a:p>
          <a:p>
            <a:r>
              <a:rPr lang="en-US" dirty="0"/>
              <a:t>*(1) </a:t>
            </a:r>
            <a:r>
              <a:rPr lang="en-US" b="1" dirty="0"/>
              <a:t>Filter</a:t>
            </a:r>
            <a:r>
              <a:rPr lang="en-US" dirty="0"/>
              <a:t> </a:t>
            </a:r>
            <a:r>
              <a:rPr lang="en-US" dirty="0" err="1"/>
              <a:t>org.apache.spark.sql.catalyst.optimizer.CombineTypedFilters</a:t>
            </a:r>
            <a:r>
              <a:rPr lang="en-US" dirty="0"/>
              <a:t>$$$Lambda$1054/1835638995@443a06ad.apply$mcZI$sp</a:t>
            </a:r>
          </a:p>
          <a:p>
            <a:r>
              <a:rPr lang="en-US" dirty="0"/>
              <a:t>+- *(1) </a:t>
            </a:r>
            <a:r>
              <a:rPr lang="en-US" b="1" dirty="0" err="1"/>
              <a:t>LocalTableScan</a:t>
            </a:r>
            <a:r>
              <a:rPr lang="en-US" dirty="0"/>
              <a:t> [value#1]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"/>
            <a:ext cx="12192000" cy="586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spark.sql.codegen.wholeStage</a:t>
            </a:r>
            <a:r>
              <a:rPr lang="en-US" dirty="0" smtClean="0"/>
              <a:t> == 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3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25" y="357051"/>
            <a:ext cx="11893998" cy="11582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77" y="1515291"/>
            <a:ext cx="43529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822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Class </a:t>
            </a:r>
            <a:r>
              <a:rPr lang="en-US" b="1" dirty="0" err="1" smtClean="0"/>
              <a:t>QueryExecution</a:t>
            </a:r>
            <a:endParaRPr lang="ru-RU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" y="2523966"/>
            <a:ext cx="12192000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tracker.measurePhase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QueryPlanningTracker.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prepareForExecution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.clone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2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Class </a:t>
            </a:r>
            <a:r>
              <a:rPr lang="en-US" b="1" dirty="0" err="1" smtClean="0"/>
              <a:t>QueryExecution</a:t>
            </a:r>
            <a:endParaRPr lang="ru-RU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108468"/>
            <a:ext cx="1219200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planned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conversions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prepareForExecution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preparations.foldLeft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rule.apply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1100</Words>
  <Application>Microsoft Office PowerPoint</Application>
  <PresentationFormat>Широкоэкранный</PresentationFormat>
  <Paragraphs>151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Тема Office</vt:lpstr>
      <vt:lpstr>Spark Whole Stage Code Generation</vt:lpstr>
      <vt:lpstr>Simple example</vt:lpstr>
      <vt:lpstr>spark.sql.codegen.wholeStage == false</vt:lpstr>
      <vt:lpstr>Презентация PowerPoint</vt:lpstr>
      <vt:lpstr>Презентация PowerPoint</vt:lpstr>
      <vt:lpstr>Презентация PowerPoint</vt:lpstr>
      <vt:lpstr>Презентация PowerPoint</vt:lpstr>
      <vt:lpstr>Class QueryExecution</vt:lpstr>
      <vt:lpstr>Class QueryExecution</vt:lpstr>
      <vt:lpstr>Class QueryExecution</vt:lpstr>
      <vt:lpstr>Презентация PowerPoint</vt:lpstr>
      <vt:lpstr>Презентация PowerPoint</vt:lpstr>
      <vt:lpstr>Презентация PowerPoint</vt:lpstr>
      <vt:lpstr>Class  CollapseCodegenStages</vt:lpstr>
      <vt:lpstr>Презентация PowerPoint</vt:lpstr>
      <vt:lpstr>Презентация PowerPoint</vt:lpstr>
      <vt:lpstr>insertInputAdapter travers SparkPlan and when it meets new node that does not support it breaks current WholeStageCodegenExec by  creating InputAdapter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One more example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Whole Stage Code Generation</dc:title>
  <dc:creator>Nikolay Kudinov</dc:creator>
  <cp:lastModifiedBy>Nikolay Kudinov</cp:lastModifiedBy>
  <cp:revision>50</cp:revision>
  <dcterms:created xsi:type="dcterms:W3CDTF">2020-01-18T17:40:08Z</dcterms:created>
  <dcterms:modified xsi:type="dcterms:W3CDTF">2020-02-01T05:44:20Z</dcterms:modified>
</cp:coreProperties>
</file>