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1" r:id="rId4"/>
    <p:sldId id="269" r:id="rId5"/>
    <p:sldId id="280" r:id="rId6"/>
    <p:sldId id="270" r:id="rId7"/>
    <p:sldId id="275" r:id="rId8"/>
    <p:sldId id="285" r:id="rId9"/>
    <p:sldId id="274" r:id="rId10"/>
    <p:sldId id="276" r:id="rId11"/>
    <p:sldId id="279" r:id="rId12"/>
    <p:sldId id="277" r:id="rId13"/>
    <p:sldId id="281" r:id="rId14"/>
    <p:sldId id="282" r:id="rId15"/>
    <p:sldId id="283" r:id="rId16"/>
    <p:sldId id="278" r:id="rId17"/>
    <p:sldId id="286" r:id="rId18"/>
    <p:sldId id="287" r:id="rId19"/>
    <p:sldId id="288" r:id="rId20"/>
    <p:sldId id="289" r:id="rId21"/>
    <p:sldId id="290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0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9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11D3-4D96-4471-B465-8E0D12E21624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14DE-B0D4-4D42-98BD-C885A85F8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Whole Stage Code Generation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2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WholeStageCodegenExec</a:t>
            </a:r>
            <a:r>
              <a:rPr lang="en-US" b="1" dirty="0"/>
              <a:t> </a:t>
            </a:r>
            <a:r>
              <a:rPr lang="en-US" b="1" dirty="0" smtClean="0"/>
              <a:t>method </a:t>
            </a:r>
            <a:r>
              <a:rPr lang="en-US" b="1" dirty="0" err="1" smtClean="0"/>
              <a:t>doExecute</a:t>
            </a:r>
            <a:r>
              <a:rPr lang="en-US" b="1" dirty="0" smtClean="0"/>
              <a:t>()  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002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err="1"/>
              <a:t>override</a:t>
            </a:r>
            <a:r>
              <a:rPr lang="ru-RU" sz="2400" dirty="0"/>
              <a:t> </a:t>
            </a:r>
            <a:r>
              <a:rPr lang="ru-RU" sz="2400" dirty="0" err="1"/>
              <a:t>def</a:t>
            </a:r>
            <a:r>
              <a:rPr lang="ru-RU" sz="2400" dirty="0"/>
              <a:t> </a:t>
            </a:r>
            <a:r>
              <a:rPr lang="ru-RU" sz="2400" dirty="0" err="1"/>
              <a:t>doExecute</a:t>
            </a:r>
            <a:r>
              <a:rPr lang="ru-RU" sz="2400" dirty="0"/>
              <a:t>(): RDD[</a:t>
            </a:r>
            <a:r>
              <a:rPr lang="ru-RU" sz="2400" dirty="0" err="1"/>
              <a:t>InternalRow</a:t>
            </a:r>
            <a:r>
              <a:rPr lang="ru-RU" sz="2400" dirty="0"/>
              <a:t>] = {</a:t>
            </a:r>
          </a:p>
          <a:p>
            <a:r>
              <a:rPr lang="ru-RU" sz="2400" dirty="0"/>
              <a:t>    </a:t>
            </a:r>
            <a:r>
              <a:rPr lang="ru-RU" sz="2400" dirty="0" err="1"/>
              <a:t>val</a:t>
            </a:r>
            <a:r>
              <a:rPr lang="ru-RU" sz="2400" dirty="0"/>
              <a:t> (</a:t>
            </a:r>
            <a:r>
              <a:rPr lang="ru-RU" sz="2400" b="1" dirty="0" err="1"/>
              <a:t>ctx</a:t>
            </a:r>
            <a:r>
              <a:rPr lang="ru-RU" sz="2400" dirty="0"/>
              <a:t>, </a:t>
            </a:r>
            <a:r>
              <a:rPr lang="ru-RU" sz="2400" dirty="0" err="1"/>
              <a:t>cleanedSource</a:t>
            </a:r>
            <a:r>
              <a:rPr lang="ru-RU" sz="2400" dirty="0"/>
              <a:t>) = </a:t>
            </a:r>
            <a:r>
              <a:rPr lang="ru-RU" sz="2400" b="1" dirty="0" err="1"/>
              <a:t>doCodeGen</a:t>
            </a:r>
            <a:r>
              <a:rPr lang="ru-RU" sz="2400" dirty="0"/>
              <a:t>()</a:t>
            </a:r>
          </a:p>
          <a:p>
            <a:r>
              <a:rPr lang="en-US" sz="2400" dirty="0" smtClean="0"/>
              <a:t>   ….</a:t>
            </a:r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val</a:t>
            </a:r>
            <a:r>
              <a:rPr lang="ru-RU" sz="2400" dirty="0"/>
              <a:t> </a:t>
            </a:r>
            <a:r>
              <a:rPr lang="ru-RU" sz="2400" dirty="0" err="1"/>
              <a:t>rdds</a:t>
            </a:r>
            <a:r>
              <a:rPr lang="ru-RU" sz="2400" dirty="0"/>
              <a:t> = </a:t>
            </a:r>
            <a:r>
              <a:rPr lang="ru-RU" sz="2400" dirty="0" err="1"/>
              <a:t>child.asInstanceOf</a:t>
            </a:r>
            <a:r>
              <a:rPr lang="ru-RU" sz="2400" dirty="0"/>
              <a:t>[</a:t>
            </a:r>
            <a:r>
              <a:rPr lang="ru-RU" sz="2400" dirty="0" err="1"/>
              <a:t>CodegenSupport</a:t>
            </a:r>
            <a:r>
              <a:rPr lang="ru-RU" sz="2400" dirty="0"/>
              <a:t>].</a:t>
            </a:r>
            <a:r>
              <a:rPr lang="ru-RU" sz="2400" dirty="0" err="1"/>
              <a:t>inputRDDs</a:t>
            </a:r>
            <a:r>
              <a:rPr lang="ru-RU" sz="2400" dirty="0"/>
              <a:t>()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rdds.head.mapPartitionsWithIndex</a:t>
            </a:r>
            <a:r>
              <a:rPr lang="ru-RU" sz="2400" dirty="0"/>
              <a:t> { (</a:t>
            </a:r>
            <a:r>
              <a:rPr lang="ru-RU" sz="2400" dirty="0" err="1"/>
              <a:t>index</a:t>
            </a:r>
            <a:r>
              <a:rPr lang="ru-RU" sz="2400" dirty="0"/>
              <a:t>, </a:t>
            </a:r>
            <a:r>
              <a:rPr lang="ru-RU" sz="2400" dirty="0" err="1"/>
              <a:t>iter</a:t>
            </a:r>
            <a:r>
              <a:rPr lang="ru-RU" sz="2400" dirty="0"/>
              <a:t>) =&gt;</a:t>
            </a:r>
          </a:p>
          <a:p>
            <a:r>
              <a:rPr lang="ru-RU" sz="2400" dirty="0"/>
              <a:t>        </a:t>
            </a:r>
            <a:r>
              <a:rPr lang="ru-RU" sz="2400" dirty="0" err="1"/>
              <a:t>val</a:t>
            </a:r>
            <a:r>
              <a:rPr lang="ru-RU" sz="2400" dirty="0"/>
              <a:t> (</a:t>
            </a:r>
            <a:r>
              <a:rPr lang="ru-RU" sz="2400" b="1" dirty="0" err="1"/>
              <a:t>clazz</a:t>
            </a:r>
            <a:r>
              <a:rPr lang="ru-RU" sz="2400" dirty="0"/>
              <a:t>, _) = </a:t>
            </a:r>
            <a:r>
              <a:rPr lang="ru-RU" sz="2400" dirty="0" err="1"/>
              <a:t>CodeGenerator.compile</a:t>
            </a:r>
            <a:r>
              <a:rPr lang="ru-RU" sz="2400" dirty="0"/>
              <a:t>(</a:t>
            </a:r>
            <a:r>
              <a:rPr lang="ru-RU" sz="2400" dirty="0" err="1"/>
              <a:t>cleanedSource</a:t>
            </a:r>
            <a:r>
              <a:rPr lang="ru-RU" sz="2400" dirty="0"/>
              <a:t>)</a:t>
            </a:r>
          </a:p>
          <a:p>
            <a:r>
              <a:rPr lang="ru-RU" sz="2400" dirty="0"/>
              <a:t>        </a:t>
            </a:r>
            <a:r>
              <a:rPr lang="ru-RU" sz="2400" b="1" dirty="0" err="1"/>
              <a:t>val</a:t>
            </a:r>
            <a:r>
              <a:rPr lang="ru-RU" sz="2400" b="1" dirty="0"/>
              <a:t> </a:t>
            </a:r>
            <a:r>
              <a:rPr lang="ru-RU" sz="2400" b="1" dirty="0" err="1"/>
              <a:t>buffer</a:t>
            </a:r>
            <a:r>
              <a:rPr lang="ru-RU" sz="2400" b="1" dirty="0"/>
              <a:t> = </a:t>
            </a:r>
            <a:r>
              <a:rPr lang="ru-RU" sz="2400" b="1" dirty="0" err="1"/>
              <a:t>clazz.generate</a:t>
            </a:r>
            <a:r>
              <a:rPr lang="ru-RU" sz="2400" b="1" dirty="0"/>
              <a:t>(</a:t>
            </a:r>
            <a:r>
              <a:rPr lang="ru-RU" sz="2400" b="1" dirty="0" err="1"/>
              <a:t>references</a:t>
            </a:r>
            <a:r>
              <a:rPr lang="ru-RU" sz="2400" b="1" dirty="0"/>
              <a:t>).</a:t>
            </a:r>
            <a:r>
              <a:rPr lang="ru-RU" sz="2400" dirty="0" err="1"/>
              <a:t>asInstanceOf</a:t>
            </a:r>
            <a:r>
              <a:rPr lang="ru-RU" sz="2400" b="1" dirty="0"/>
              <a:t>[</a:t>
            </a:r>
            <a:r>
              <a:rPr lang="ru-RU" sz="2400" b="1" dirty="0" err="1"/>
              <a:t>BufferedRowIterator</a:t>
            </a:r>
            <a:r>
              <a:rPr lang="ru-RU" sz="2400" b="1" dirty="0"/>
              <a:t>]</a:t>
            </a:r>
          </a:p>
          <a:p>
            <a:r>
              <a:rPr lang="ru-RU" sz="2400" dirty="0"/>
              <a:t>        </a:t>
            </a:r>
            <a:r>
              <a:rPr lang="ru-RU" sz="2400" b="1" dirty="0" err="1"/>
              <a:t>buffer.init</a:t>
            </a:r>
            <a:r>
              <a:rPr lang="ru-RU" sz="2400" b="1" dirty="0"/>
              <a:t>(</a:t>
            </a:r>
            <a:r>
              <a:rPr lang="ru-RU" sz="2400" b="1" dirty="0" err="1"/>
              <a:t>index</a:t>
            </a:r>
            <a:r>
              <a:rPr lang="ru-RU" sz="2400" b="1" dirty="0"/>
              <a:t>, </a:t>
            </a:r>
            <a:r>
              <a:rPr lang="ru-RU" sz="2400" b="1" dirty="0" err="1"/>
              <a:t>Array</a:t>
            </a:r>
            <a:r>
              <a:rPr lang="ru-RU" sz="2400" b="1" dirty="0"/>
              <a:t>(</a:t>
            </a:r>
            <a:r>
              <a:rPr lang="ru-RU" sz="2400" b="1" dirty="0" err="1"/>
              <a:t>iter</a:t>
            </a:r>
            <a:r>
              <a:rPr lang="ru-RU" sz="2400" b="1" dirty="0"/>
              <a:t>))</a:t>
            </a:r>
          </a:p>
          <a:p>
            <a:r>
              <a:rPr lang="ru-RU" sz="2400" dirty="0"/>
              <a:t>       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Iterator</a:t>
            </a:r>
            <a:r>
              <a:rPr lang="ru-RU" sz="2400" dirty="0"/>
              <a:t>[</a:t>
            </a:r>
            <a:r>
              <a:rPr lang="ru-RU" sz="2400" dirty="0" err="1"/>
              <a:t>InternalRow</a:t>
            </a:r>
            <a:r>
              <a:rPr lang="ru-RU" sz="2400" dirty="0"/>
              <a:t>] {</a:t>
            </a:r>
          </a:p>
          <a:p>
            <a:r>
              <a:rPr lang="ru-RU" sz="2400" dirty="0"/>
              <a:t>          </a:t>
            </a:r>
            <a:r>
              <a:rPr lang="ru-RU" sz="2400" b="1" dirty="0" err="1"/>
              <a:t>override</a:t>
            </a:r>
            <a:r>
              <a:rPr lang="ru-RU" sz="2400" dirty="0"/>
              <a:t> </a:t>
            </a:r>
            <a:r>
              <a:rPr lang="ru-RU" sz="2400" dirty="0" err="1"/>
              <a:t>def</a:t>
            </a:r>
            <a:r>
              <a:rPr lang="ru-RU" sz="2400" dirty="0"/>
              <a:t> </a:t>
            </a:r>
            <a:r>
              <a:rPr lang="ru-RU" sz="2400" b="1" dirty="0" err="1"/>
              <a:t>hasNext</a:t>
            </a:r>
            <a:r>
              <a:rPr lang="ru-RU" sz="2400" dirty="0"/>
              <a:t>: </a:t>
            </a:r>
            <a:r>
              <a:rPr lang="ru-RU" sz="2400" dirty="0" err="1"/>
              <a:t>Boolean</a:t>
            </a:r>
            <a:r>
              <a:rPr lang="ru-RU" sz="2400" dirty="0"/>
              <a:t> = {</a:t>
            </a:r>
          </a:p>
          <a:p>
            <a:r>
              <a:rPr lang="ru-RU" sz="2400" dirty="0"/>
              <a:t>            </a:t>
            </a:r>
            <a:r>
              <a:rPr lang="ru-RU" sz="2400" dirty="0" err="1"/>
              <a:t>val</a:t>
            </a:r>
            <a:r>
              <a:rPr lang="ru-RU" sz="2400" dirty="0"/>
              <a:t> v = </a:t>
            </a:r>
            <a:r>
              <a:rPr lang="ru-RU" sz="2400" b="1" dirty="0" err="1"/>
              <a:t>buffer.hasNext</a:t>
            </a:r>
            <a:endParaRPr lang="ru-RU" sz="2400" b="1" dirty="0"/>
          </a:p>
          <a:p>
            <a:r>
              <a:rPr lang="ru-RU" sz="2400" dirty="0"/>
              <a:t>            </a:t>
            </a:r>
            <a:r>
              <a:rPr lang="ru-RU" sz="2400" dirty="0" err="1"/>
              <a:t>if</a:t>
            </a:r>
            <a:r>
              <a:rPr lang="ru-RU" sz="2400" dirty="0"/>
              <a:t> (!v) </a:t>
            </a:r>
            <a:r>
              <a:rPr lang="ru-RU" sz="2400" dirty="0" err="1"/>
              <a:t>durationMs</a:t>
            </a:r>
            <a:r>
              <a:rPr lang="ru-RU" sz="2400" dirty="0"/>
              <a:t> += </a:t>
            </a:r>
            <a:r>
              <a:rPr lang="ru-RU" sz="2400" dirty="0" err="1"/>
              <a:t>buffer.durationMs</a:t>
            </a:r>
            <a:r>
              <a:rPr lang="ru-RU" sz="2400" dirty="0"/>
              <a:t>()</a:t>
            </a:r>
          </a:p>
          <a:p>
            <a:r>
              <a:rPr lang="ru-RU" sz="2400" dirty="0"/>
              <a:t>            v</a:t>
            </a:r>
          </a:p>
          <a:p>
            <a:r>
              <a:rPr lang="ru-RU" sz="2400" dirty="0"/>
              <a:t>          }</a:t>
            </a:r>
          </a:p>
          <a:p>
            <a:r>
              <a:rPr lang="ru-RU" sz="2400" dirty="0"/>
              <a:t>          </a:t>
            </a:r>
            <a:r>
              <a:rPr lang="ru-RU" sz="2400" b="1" dirty="0" err="1"/>
              <a:t>override</a:t>
            </a:r>
            <a:r>
              <a:rPr lang="ru-RU" sz="2400" dirty="0"/>
              <a:t> </a:t>
            </a:r>
            <a:r>
              <a:rPr lang="ru-RU" sz="2400" dirty="0" err="1"/>
              <a:t>def</a:t>
            </a:r>
            <a:r>
              <a:rPr lang="ru-RU" sz="2400" dirty="0"/>
              <a:t> </a:t>
            </a:r>
            <a:r>
              <a:rPr lang="ru-RU" sz="2400" b="1" dirty="0" err="1"/>
              <a:t>next</a:t>
            </a:r>
            <a:r>
              <a:rPr lang="ru-RU" sz="2400" dirty="0"/>
              <a:t>: </a:t>
            </a:r>
            <a:r>
              <a:rPr lang="ru-RU" sz="2400" dirty="0" err="1"/>
              <a:t>InternalRow</a:t>
            </a:r>
            <a:r>
              <a:rPr lang="ru-RU" sz="2400" dirty="0"/>
              <a:t> = </a:t>
            </a:r>
            <a:r>
              <a:rPr lang="ru-RU" sz="2400" b="1" dirty="0" err="1"/>
              <a:t>buffer.next</a:t>
            </a:r>
            <a:r>
              <a:rPr lang="ru-RU" sz="2400" b="1" dirty="0"/>
              <a:t>()</a:t>
            </a:r>
          </a:p>
          <a:p>
            <a:r>
              <a:rPr lang="ru-RU" sz="2400" dirty="0"/>
              <a:t>        }</a:t>
            </a:r>
          </a:p>
          <a:p>
            <a:r>
              <a:rPr lang="ru-RU" sz="240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4334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abstract class </a:t>
            </a:r>
            <a:r>
              <a:rPr lang="en-US" sz="2400" b="1" dirty="0" err="1"/>
              <a:t>BufferedRowIterator</a:t>
            </a:r>
            <a:r>
              <a:rPr lang="en-US" sz="2400" dirty="0"/>
              <a:t> {</a:t>
            </a:r>
          </a:p>
          <a:p>
            <a:r>
              <a:rPr lang="en-US" sz="2400" dirty="0"/>
              <a:t>  protected </a:t>
            </a:r>
            <a:r>
              <a:rPr lang="en-US" sz="2400" b="1" dirty="0" err="1"/>
              <a:t>LinkedList</a:t>
            </a:r>
            <a:r>
              <a:rPr lang="en-US" sz="2400" b="1" dirty="0"/>
              <a:t>&lt;</a:t>
            </a:r>
            <a:r>
              <a:rPr lang="en-US" sz="2400" b="1" dirty="0" err="1"/>
              <a:t>InternalRow</a:t>
            </a:r>
            <a:r>
              <a:rPr lang="en-US" sz="2400" b="1" dirty="0"/>
              <a:t>&gt; </a:t>
            </a:r>
            <a:r>
              <a:rPr lang="en-US" sz="2400" b="1" dirty="0" err="1"/>
              <a:t>currentRows</a:t>
            </a:r>
            <a:r>
              <a:rPr lang="en-US" sz="2400" b="1" dirty="0"/>
              <a:t> = new </a:t>
            </a:r>
            <a:r>
              <a:rPr lang="en-US" sz="2400" b="1" dirty="0" err="1"/>
              <a:t>LinkedList</a:t>
            </a:r>
            <a:r>
              <a:rPr lang="en-US" sz="2400" b="1" dirty="0"/>
              <a:t>&lt;&gt;();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b="1" dirty="0" err="1"/>
              <a:t>hasNext</a:t>
            </a:r>
            <a:r>
              <a:rPr lang="en-US" sz="2400" dirty="0"/>
              <a:t>()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currentRows.isEmpty</a:t>
            </a:r>
            <a:r>
              <a:rPr lang="en-US" sz="2400" dirty="0"/>
              <a:t>()) {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processNext</a:t>
            </a:r>
            <a:r>
              <a:rPr lang="en-US" sz="2400" b="1" dirty="0"/>
              <a:t>();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!</a:t>
            </a:r>
            <a:r>
              <a:rPr lang="en-US" sz="2400" dirty="0" err="1"/>
              <a:t>currentRows.isEmpty</a:t>
            </a:r>
            <a:r>
              <a:rPr lang="en-US" sz="2400" dirty="0"/>
              <a:t>();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InternalRow</a:t>
            </a:r>
            <a:r>
              <a:rPr lang="en-US" sz="2400" dirty="0"/>
              <a:t> </a:t>
            </a:r>
            <a:r>
              <a:rPr lang="en-US" sz="2400" b="1" dirty="0"/>
              <a:t>next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return </a:t>
            </a:r>
            <a:r>
              <a:rPr lang="en-US" sz="2400" b="1" dirty="0" err="1"/>
              <a:t>currentRows.remove</a:t>
            </a:r>
            <a:r>
              <a:rPr lang="en-US" sz="2400" b="1" dirty="0"/>
              <a:t>();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abstract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b="1" dirty="0" err="1"/>
              <a:t>init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index, Iterator&lt;</a:t>
            </a:r>
            <a:r>
              <a:rPr lang="en-US" sz="2400" b="1" dirty="0" err="1"/>
              <a:t>InternalRow</a:t>
            </a:r>
            <a:r>
              <a:rPr lang="en-US" sz="2400" b="1" dirty="0"/>
              <a:t>&gt;[] </a:t>
            </a:r>
            <a:r>
              <a:rPr lang="en-US" sz="2400" b="1" dirty="0" err="1"/>
              <a:t>iters</a:t>
            </a:r>
            <a:r>
              <a:rPr lang="en-US" sz="2400" b="1" dirty="0"/>
              <a:t>);</a:t>
            </a:r>
          </a:p>
          <a:p>
            <a:r>
              <a:rPr lang="en-US" sz="2400" dirty="0"/>
              <a:t>  public void </a:t>
            </a:r>
            <a:r>
              <a:rPr lang="en-US" sz="2400" b="1" dirty="0"/>
              <a:t>append(</a:t>
            </a:r>
            <a:r>
              <a:rPr lang="en-US" sz="2400" b="1" dirty="0" err="1"/>
              <a:t>InternalRow</a:t>
            </a:r>
            <a:r>
              <a:rPr lang="en-US" sz="2400" b="1" dirty="0"/>
              <a:t> row) </a:t>
            </a:r>
            <a:r>
              <a:rPr lang="en-US" sz="2400" dirty="0"/>
              <a:t>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currentRows.add</a:t>
            </a:r>
            <a:r>
              <a:rPr lang="en-US" sz="2400" b="1" dirty="0"/>
              <a:t>(row);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shouldStop</a:t>
            </a:r>
            <a:r>
              <a:rPr lang="en-US" sz="2400" dirty="0"/>
              <a:t>() </a:t>
            </a:r>
            <a:r>
              <a:rPr lang="en-US" sz="2400" dirty="0" smtClean="0"/>
              <a:t>{  </a:t>
            </a:r>
            <a:r>
              <a:rPr lang="en-US" sz="2400" dirty="0"/>
              <a:t>return !</a:t>
            </a:r>
            <a:r>
              <a:rPr lang="en-US" sz="2400" dirty="0" err="1"/>
              <a:t>currentRows.isEmpty</a:t>
            </a:r>
            <a:r>
              <a:rPr lang="en-US" sz="2400" dirty="0" smtClean="0"/>
              <a:t>(); }</a:t>
            </a:r>
            <a:endParaRPr lang="ru-RU" sz="2400" dirty="0" smtClean="0"/>
          </a:p>
          <a:p>
            <a:endParaRPr lang="en-US" sz="2400" dirty="0"/>
          </a:p>
          <a:p>
            <a:r>
              <a:rPr lang="en-US" sz="2400" dirty="0"/>
              <a:t>  protected abstract void </a:t>
            </a:r>
            <a:r>
              <a:rPr lang="en-US" sz="2400" dirty="0" err="1"/>
              <a:t>processNext</a:t>
            </a:r>
            <a:r>
              <a:rPr lang="en-US" sz="2400" dirty="0"/>
              <a:t>() throws </a:t>
            </a:r>
            <a:r>
              <a:rPr lang="en-US" sz="2400" dirty="0" err="1"/>
              <a:t>IOException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29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WholeStageCodegenExec</a:t>
            </a:r>
            <a:r>
              <a:rPr lang="en-US" b="1" dirty="0"/>
              <a:t> method </a:t>
            </a:r>
            <a:r>
              <a:rPr lang="en-US" b="1" dirty="0" err="1"/>
              <a:t>doCodeGen</a:t>
            </a:r>
            <a:r>
              <a:rPr lang="en-US" b="1" dirty="0"/>
              <a:t> ()  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9215" y="1225689"/>
            <a:ext cx="118526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doCodeGen</a:t>
            </a:r>
            <a:r>
              <a:rPr lang="en-US" sz="2400" dirty="0"/>
              <a:t>(): (</a:t>
            </a:r>
            <a:r>
              <a:rPr lang="en-US" sz="2400" b="1" dirty="0" err="1"/>
              <a:t>CodegenContext</a:t>
            </a:r>
            <a:r>
              <a:rPr lang="en-US" sz="2400" b="1" dirty="0"/>
              <a:t>, </a:t>
            </a:r>
            <a:r>
              <a:rPr lang="en-US" sz="2400" b="1" dirty="0" err="1"/>
              <a:t>CodeAndComment</a:t>
            </a:r>
            <a:r>
              <a:rPr lang="en-US" sz="2400" dirty="0"/>
              <a:t>)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dirty="0" err="1"/>
              <a:t>CodegenContext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 = </a:t>
            </a:r>
            <a:r>
              <a:rPr lang="en-US" sz="2400" dirty="0" err="1"/>
              <a:t>child.asInstanceOf</a:t>
            </a:r>
            <a:r>
              <a:rPr lang="en-US" sz="2400" dirty="0"/>
              <a:t>[</a:t>
            </a:r>
            <a:r>
              <a:rPr lang="en-US" sz="2400" dirty="0" err="1"/>
              <a:t>CodegenSupport</a:t>
            </a:r>
            <a:r>
              <a:rPr lang="en-US" sz="2400" dirty="0"/>
              <a:t>].</a:t>
            </a:r>
            <a:r>
              <a:rPr lang="en-US" sz="2400" b="1" dirty="0"/>
              <a:t>produce(</a:t>
            </a:r>
            <a:r>
              <a:rPr lang="en-US" sz="2400" b="1" dirty="0" err="1"/>
              <a:t>ctx</a:t>
            </a:r>
            <a:r>
              <a:rPr lang="en-US" sz="2400" b="1" dirty="0"/>
              <a:t>, this)</a:t>
            </a:r>
          </a:p>
          <a:p>
            <a:endParaRPr lang="en-US" sz="2400" dirty="0"/>
          </a:p>
          <a:p>
            <a:r>
              <a:rPr lang="en-US" sz="2400" dirty="0"/>
              <a:t>    // main next function.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ctx.addNewFunction</a:t>
            </a:r>
            <a:r>
              <a:rPr lang="en-US" sz="2400" b="1" dirty="0"/>
              <a:t>("</a:t>
            </a:r>
            <a:r>
              <a:rPr lang="en-US" sz="2400" b="1" dirty="0" err="1"/>
              <a:t>processNext</a:t>
            </a:r>
            <a:r>
              <a:rPr lang="en-US" sz="2400" b="1" dirty="0"/>
              <a:t>",</a:t>
            </a:r>
          </a:p>
          <a:p>
            <a:r>
              <a:rPr lang="en-US" sz="2400" b="1" dirty="0"/>
              <a:t>      s"""</a:t>
            </a:r>
          </a:p>
          <a:p>
            <a:r>
              <a:rPr lang="en-US" sz="2400" b="1" dirty="0"/>
              <a:t>        protected void </a:t>
            </a:r>
            <a:r>
              <a:rPr lang="en-US" sz="2400" b="1" dirty="0" err="1"/>
              <a:t>processNext</a:t>
            </a:r>
            <a:r>
              <a:rPr lang="en-US" sz="2400" b="1" dirty="0"/>
              <a:t>() throws </a:t>
            </a:r>
            <a:r>
              <a:rPr lang="en-US" sz="2400" b="1" dirty="0" err="1"/>
              <a:t>java.io.IOException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      ${</a:t>
            </a:r>
            <a:r>
              <a:rPr lang="en-US" sz="2400" b="1" dirty="0" err="1"/>
              <a:t>code.trim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}</a:t>
            </a:r>
          </a:p>
          <a:p>
            <a:r>
              <a:rPr lang="en-US" sz="2400" b="1" dirty="0"/>
              <a:t>       """, </a:t>
            </a:r>
            <a:r>
              <a:rPr lang="en-US" sz="2400" b="1" dirty="0" err="1"/>
              <a:t>inlineToOuterClass</a:t>
            </a:r>
            <a:r>
              <a:rPr lang="en-US" sz="2400" b="1" dirty="0"/>
              <a:t> = true)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className</a:t>
            </a:r>
            <a:r>
              <a:rPr lang="en-US" sz="2400" dirty="0"/>
              <a:t> = </a:t>
            </a:r>
            <a:r>
              <a:rPr lang="en-US" sz="2400" dirty="0" err="1"/>
              <a:t>generatedClassName</a:t>
            </a:r>
            <a:r>
              <a:rPr lang="en-US" sz="2400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803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Produce method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8"/>
            <a:ext cx="1212011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453851"/>
            <a:ext cx="12192000" cy="698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doProduce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CodegenContext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InputRDDCodegen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WholeStageCodegen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ctx.addMutableState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scala.collection.Iterator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v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[0];",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forceInline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ctx.freshName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createUnsafeProjection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INPUT_ROW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currentVars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output.zipWithIndex.map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(a, i)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BoundReference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a.dataType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a.nullable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updateNumOutputRowsMetrics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metrics.contains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metricTerm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(1);"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limitNotReachedCond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updateNumOutputRowsMetrics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   ${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outputVars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createUnsafeProjection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   ${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shouldStopCheckCode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""".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stripMargin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52216" y="-156121"/>
            <a:ext cx="7287572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ru-RU" sz="4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rait </a:t>
            </a:r>
            <a:r>
              <a:rPr kumimoji="0" lang="ru-RU" altLang="ru-RU" sz="4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InputRDDCodegen</a:t>
            </a:r>
            <a:endParaRPr kumimoji="0" lang="ru-RU" altLang="ru-RU" sz="4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00664"/>
            <a:ext cx="12192000" cy="5871173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Consume method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32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0127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/>
              <a:t>val</a:t>
            </a:r>
            <a:r>
              <a:rPr lang="en-US" dirty="0"/>
              <a:t> source = s"""</a:t>
            </a:r>
          </a:p>
          <a:p>
            <a:r>
              <a:rPr lang="en-US" dirty="0"/>
              <a:t>      public Object generate(Object[] references) {</a:t>
            </a:r>
          </a:p>
          <a:p>
            <a:r>
              <a:rPr lang="en-US" dirty="0"/>
              <a:t>        return new $</a:t>
            </a:r>
            <a:r>
              <a:rPr lang="en-US" dirty="0" err="1"/>
              <a:t>className</a:t>
            </a:r>
            <a:r>
              <a:rPr lang="en-US" dirty="0"/>
              <a:t>(references);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 </a:t>
            </a:r>
            <a:r>
              <a:rPr lang="ru-RU" dirty="0" smtClean="0"/>
              <a:t>….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b="1" dirty="0"/>
              <a:t>final class $</a:t>
            </a:r>
            <a:r>
              <a:rPr lang="en-US" b="1" dirty="0" err="1"/>
              <a:t>className</a:t>
            </a:r>
            <a:r>
              <a:rPr lang="en-US" b="1" dirty="0"/>
              <a:t> extends</a:t>
            </a:r>
            <a:r>
              <a:rPr lang="en-US" dirty="0"/>
              <a:t> ${</a:t>
            </a:r>
            <a:r>
              <a:rPr lang="en-US" dirty="0" err="1"/>
              <a:t>classOf</a:t>
            </a:r>
            <a:r>
              <a:rPr lang="en-US" dirty="0"/>
              <a:t>[</a:t>
            </a:r>
            <a:r>
              <a:rPr lang="en-US" b="1" dirty="0" err="1"/>
              <a:t>BufferedRowIterator</a:t>
            </a:r>
            <a:r>
              <a:rPr lang="en-US" dirty="0"/>
              <a:t>].</a:t>
            </a:r>
            <a:r>
              <a:rPr lang="en-US" dirty="0" err="1"/>
              <a:t>getName</a:t>
            </a:r>
            <a:r>
              <a:rPr lang="en-US" dirty="0"/>
              <a:t>} {</a:t>
            </a:r>
          </a:p>
          <a:p>
            <a:r>
              <a:rPr lang="en-US" dirty="0" smtClean="0"/>
              <a:t>         </a:t>
            </a:r>
            <a:r>
              <a:rPr lang="en-US" dirty="0"/>
              <a:t>private Object[] references;</a:t>
            </a:r>
          </a:p>
          <a:p>
            <a:r>
              <a:rPr lang="en-US" dirty="0"/>
              <a:t>        private </a:t>
            </a:r>
            <a:r>
              <a:rPr lang="en-US" dirty="0" err="1"/>
              <a:t>scala.collection.Iterator</a:t>
            </a:r>
            <a:r>
              <a:rPr lang="en-US" dirty="0"/>
              <a:t>[] </a:t>
            </a:r>
            <a:r>
              <a:rPr lang="en-US" b="1" dirty="0"/>
              <a:t>inputs</a:t>
            </a:r>
            <a:r>
              <a:rPr lang="en-US" dirty="0"/>
              <a:t>;</a:t>
            </a:r>
          </a:p>
          <a:p>
            <a:r>
              <a:rPr lang="en-US" dirty="0"/>
              <a:t>        ${</a:t>
            </a:r>
            <a:r>
              <a:rPr lang="en-US" dirty="0" err="1"/>
              <a:t>ctx.declareMutableStates</a:t>
            </a:r>
            <a:r>
              <a:rPr lang="en-US" dirty="0"/>
              <a:t>()}</a:t>
            </a:r>
          </a:p>
          <a:p>
            <a:endParaRPr lang="en-US" dirty="0"/>
          </a:p>
          <a:p>
            <a:r>
              <a:rPr lang="en-US" dirty="0"/>
              <a:t>        public $</a:t>
            </a:r>
            <a:r>
              <a:rPr lang="en-US" dirty="0" err="1"/>
              <a:t>className</a:t>
            </a:r>
            <a:r>
              <a:rPr lang="en-US" dirty="0"/>
              <a:t>(Object[] references) {</a:t>
            </a:r>
          </a:p>
          <a:p>
            <a:r>
              <a:rPr lang="en-US" dirty="0"/>
              <a:t>          </a:t>
            </a:r>
            <a:r>
              <a:rPr lang="en-US" dirty="0" err="1"/>
              <a:t>this.references</a:t>
            </a:r>
            <a:r>
              <a:rPr lang="en-US" dirty="0"/>
              <a:t> = references;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/>
              <a:t>public </a:t>
            </a:r>
            <a:r>
              <a:rPr lang="en-US" b="1" dirty="0"/>
              <a:t>void </a:t>
            </a:r>
            <a:r>
              <a:rPr lang="en-US" b="1" dirty="0" err="1"/>
              <a:t>init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index, </a:t>
            </a:r>
            <a:r>
              <a:rPr lang="en-US" b="1" dirty="0" err="1"/>
              <a:t>scala.collection.Iterator</a:t>
            </a:r>
            <a:r>
              <a:rPr lang="en-US" b="1" dirty="0"/>
              <a:t>[] inputs) </a:t>
            </a:r>
            <a:r>
              <a:rPr lang="en-US" dirty="0"/>
              <a:t>{</a:t>
            </a:r>
          </a:p>
          <a:p>
            <a:r>
              <a:rPr lang="en-US" dirty="0"/>
              <a:t>          </a:t>
            </a:r>
            <a:r>
              <a:rPr lang="en-US" dirty="0" err="1"/>
              <a:t>partitionIndex</a:t>
            </a:r>
            <a:r>
              <a:rPr lang="en-US" dirty="0"/>
              <a:t> = index;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this.inputs</a:t>
            </a:r>
            <a:r>
              <a:rPr lang="en-US" b="1" dirty="0"/>
              <a:t> = inputs;</a:t>
            </a:r>
          </a:p>
          <a:p>
            <a:r>
              <a:rPr lang="en-US" dirty="0"/>
              <a:t>          ${</a:t>
            </a:r>
            <a:r>
              <a:rPr lang="en-US" dirty="0" err="1"/>
              <a:t>ctx.initMutableStates</a:t>
            </a:r>
            <a:r>
              <a:rPr lang="en-US" dirty="0"/>
              <a:t>()}</a:t>
            </a:r>
          </a:p>
          <a:p>
            <a:r>
              <a:rPr lang="en-US" dirty="0"/>
              <a:t>          ${</a:t>
            </a:r>
            <a:r>
              <a:rPr lang="en-US" dirty="0" err="1"/>
              <a:t>ctx.initPartition</a:t>
            </a:r>
            <a:r>
              <a:rPr lang="en-US" dirty="0"/>
              <a:t>()}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    }</a:t>
            </a:r>
            <a:endParaRPr lang="en-US" dirty="0"/>
          </a:p>
          <a:p>
            <a:r>
              <a:rPr lang="en-US" dirty="0"/>
              <a:t>      """.trim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862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WholeStageCodegenExec</a:t>
            </a:r>
            <a:r>
              <a:rPr lang="en-US" b="1" dirty="0"/>
              <a:t> method </a:t>
            </a:r>
            <a:r>
              <a:rPr lang="en-US" b="1" dirty="0" err="1"/>
              <a:t>doCodeGen</a:t>
            </a:r>
            <a:r>
              <a:rPr lang="en-US" b="1" dirty="0"/>
              <a:t> () </a:t>
            </a:r>
            <a:endParaRPr lang="en-US" b="1" dirty="0" smtClean="0"/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ontinue …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38" y="6835"/>
            <a:ext cx="12009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Subtree 1 / 1 (maxMethodCodeSize:108; maxConstantPoolSize:120(0,18% used); numInnerClasses:0) ==</a:t>
            </a:r>
          </a:p>
          <a:p>
            <a:r>
              <a:rPr lang="en-US" dirty="0"/>
              <a:t>*(1)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value#9]</a:t>
            </a:r>
          </a:p>
          <a:p>
            <a:r>
              <a:rPr lang="en-US" dirty="0"/>
              <a:t>+- *(1) </a:t>
            </a:r>
            <a:r>
              <a:rPr lang="en-US" dirty="0" err="1"/>
              <a:t>MapElements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$$$Lambda$1035/1146867354@755b5f30, obj#8: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+- *(1) Filter </a:t>
            </a:r>
            <a:r>
              <a:rPr lang="en-US" dirty="0" err="1"/>
              <a:t>catalyst.Main</a:t>
            </a:r>
            <a:r>
              <a:rPr lang="en-US" dirty="0"/>
              <a:t>$$$Lambda$1033/948451889@75882261.apply$mcZI$sp</a:t>
            </a:r>
          </a:p>
          <a:p>
            <a:r>
              <a:rPr lang="en-US" dirty="0"/>
              <a:t>      +- *(1) </a:t>
            </a:r>
            <a:r>
              <a:rPr lang="en-US" dirty="0" err="1"/>
              <a:t>DeserializeToObject</a:t>
            </a:r>
            <a:r>
              <a:rPr lang="en-US" dirty="0"/>
              <a:t> value#1: </a:t>
            </a:r>
            <a:r>
              <a:rPr lang="en-US" dirty="0" err="1"/>
              <a:t>int</a:t>
            </a:r>
            <a:r>
              <a:rPr lang="en-US" dirty="0"/>
              <a:t>, obj#7: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   +- *(1) </a:t>
            </a:r>
            <a:r>
              <a:rPr lang="en-US" dirty="0" err="1"/>
              <a:t>LocalTableScan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dirty="0"/>
              <a:t>Generated code:</a:t>
            </a:r>
          </a:p>
          <a:p>
            <a:r>
              <a:rPr lang="en-US" dirty="0"/>
              <a:t>/* 001 */ public Object generate(Object[] references) {</a:t>
            </a:r>
          </a:p>
          <a:p>
            <a:r>
              <a:rPr lang="en-US" dirty="0"/>
              <a:t>/* 002 */   return new GeneratedIteratorForCodegenStage1(references);</a:t>
            </a:r>
          </a:p>
          <a:p>
            <a:r>
              <a:rPr lang="en-US" dirty="0"/>
              <a:t>/* 003 */ }</a:t>
            </a:r>
          </a:p>
          <a:p>
            <a:r>
              <a:rPr lang="en-US" dirty="0"/>
              <a:t>/* 004 */</a:t>
            </a:r>
          </a:p>
          <a:p>
            <a:r>
              <a:rPr lang="en-US" dirty="0"/>
              <a:t>/* 005 */ // </a:t>
            </a:r>
            <a:r>
              <a:rPr lang="en-US" dirty="0" err="1"/>
              <a:t>codegenStageId</a:t>
            </a:r>
            <a:r>
              <a:rPr lang="en-US" dirty="0"/>
              <a:t>=1</a:t>
            </a:r>
          </a:p>
          <a:p>
            <a:r>
              <a:rPr lang="en-US" dirty="0"/>
              <a:t>/* 006 */ final class </a:t>
            </a:r>
            <a:r>
              <a:rPr lang="en-US" b="1" dirty="0"/>
              <a:t>GeneratedIteratorForCodegenStage1</a:t>
            </a:r>
            <a:r>
              <a:rPr lang="en-US" dirty="0"/>
              <a:t> extends </a:t>
            </a:r>
            <a:r>
              <a:rPr lang="en-US" b="1" dirty="0" err="1"/>
              <a:t>org.apache.spark.sql.execution.BufferedRowIterator</a:t>
            </a:r>
            <a:r>
              <a:rPr lang="en-US" dirty="0"/>
              <a:t> {</a:t>
            </a:r>
          </a:p>
          <a:p>
            <a:r>
              <a:rPr lang="en-US" dirty="0"/>
              <a:t>/* 007 */   private Object[] references;</a:t>
            </a:r>
          </a:p>
          <a:p>
            <a:r>
              <a:rPr lang="en-US" dirty="0"/>
              <a:t>/* 008 */   private </a:t>
            </a:r>
            <a:r>
              <a:rPr lang="en-US" dirty="0" err="1"/>
              <a:t>scala.collection.Iterator</a:t>
            </a:r>
            <a:r>
              <a:rPr lang="en-US" dirty="0"/>
              <a:t>[] inputs;</a:t>
            </a:r>
          </a:p>
          <a:p>
            <a:r>
              <a:rPr lang="en-US" dirty="0"/>
              <a:t>/* 009 */   private </a:t>
            </a:r>
            <a:r>
              <a:rPr lang="en-US" dirty="0" err="1"/>
              <a:t>scala.collection.Iterator</a:t>
            </a:r>
            <a:r>
              <a:rPr lang="en-US" dirty="0"/>
              <a:t> localtablescan_input_0;</a:t>
            </a:r>
          </a:p>
          <a:p>
            <a:r>
              <a:rPr lang="en-US" dirty="0"/>
              <a:t>/* 010 */   private </a:t>
            </a:r>
            <a:r>
              <a:rPr lang="en-US" dirty="0" err="1"/>
              <a:t>int</a:t>
            </a:r>
            <a:r>
              <a:rPr lang="en-US" dirty="0"/>
              <a:t> filter_argValue_0;</a:t>
            </a:r>
          </a:p>
          <a:p>
            <a:r>
              <a:rPr lang="en-US" dirty="0"/>
              <a:t>/* 011 */   private </a:t>
            </a:r>
            <a:r>
              <a:rPr lang="en-US" dirty="0" err="1"/>
              <a:t>int</a:t>
            </a:r>
            <a:r>
              <a:rPr lang="en-US" dirty="0"/>
              <a:t> mapelements_argValue_0;</a:t>
            </a:r>
          </a:p>
          <a:p>
            <a:r>
              <a:rPr lang="en-US" dirty="0"/>
              <a:t>/* 012 */   private org.apache.spark.sql.catalyst.expressions.codegen.UnsafeRowWriter[] deserializetoobject_mutableStateArray_0 = new org.apache.spark.sql.catalyst.expressions.codegen.UnsafeRowWriter[6];</a:t>
            </a:r>
          </a:p>
          <a:p>
            <a:r>
              <a:rPr lang="en-US" dirty="0"/>
              <a:t>/* 013 */</a:t>
            </a:r>
          </a:p>
          <a:p>
            <a:r>
              <a:rPr lang="en-US" dirty="0"/>
              <a:t>/* 014 */   public GeneratedIteratorForCodegenStage1(Object[] references) {</a:t>
            </a:r>
          </a:p>
          <a:p>
            <a:r>
              <a:rPr lang="en-US" dirty="0"/>
              <a:t>/* 015 */     </a:t>
            </a:r>
            <a:r>
              <a:rPr lang="en-US" dirty="0" err="1"/>
              <a:t>this.references</a:t>
            </a:r>
            <a:r>
              <a:rPr lang="en-US" dirty="0"/>
              <a:t> = references;</a:t>
            </a:r>
          </a:p>
          <a:p>
            <a:r>
              <a:rPr lang="en-US" dirty="0"/>
              <a:t>/* 016 */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" y="77932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018 */   public 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</a:t>
            </a:r>
            <a:r>
              <a:rPr lang="en-US" dirty="0" err="1"/>
              <a:t>scala.collection.Iterator</a:t>
            </a:r>
            <a:r>
              <a:rPr lang="en-US" dirty="0"/>
              <a:t>[] </a:t>
            </a:r>
            <a:r>
              <a:rPr lang="en-US" b="1" dirty="0"/>
              <a:t>inputs</a:t>
            </a:r>
            <a:r>
              <a:rPr lang="en-US" dirty="0"/>
              <a:t>) {</a:t>
            </a:r>
          </a:p>
          <a:p>
            <a:r>
              <a:rPr lang="en-US" dirty="0"/>
              <a:t>/* 019 */     </a:t>
            </a:r>
            <a:r>
              <a:rPr lang="en-US" dirty="0" err="1"/>
              <a:t>partitionIndex</a:t>
            </a:r>
            <a:r>
              <a:rPr lang="en-US" dirty="0"/>
              <a:t> = index;</a:t>
            </a:r>
          </a:p>
          <a:p>
            <a:r>
              <a:rPr lang="en-US" dirty="0"/>
              <a:t>/* 020 */     </a:t>
            </a:r>
            <a:r>
              <a:rPr lang="en-US" dirty="0" err="1"/>
              <a:t>this.inputs</a:t>
            </a:r>
            <a:r>
              <a:rPr lang="en-US" dirty="0"/>
              <a:t> = inputs;</a:t>
            </a:r>
          </a:p>
          <a:p>
            <a:r>
              <a:rPr lang="en-US" dirty="0"/>
              <a:t>/* 021 */     </a:t>
            </a:r>
            <a:r>
              <a:rPr lang="en-US" b="1" dirty="0"/>
              <a:t>localtablescan_input_0 = inputs[0];</a:t>
            </a:r>
          </a:p>
          <a:p>
            <a:r>
              <a:rPr lang="en-US" dirty="0"/>
              <a:t>/* 022 */     deserializetoobject_mutableStateArray_0[0] = new org.apache.spark.sql.catalyst.expressions.codegen.UnsafeRowWriter(1, 0);</a:t>
            </a:r>
          </a:p>
          <a:p>
            <a:r>
              <a:rPr lang="en-US" dirty="0"/>
              <a:t>/* 023 */</a:t>
            </a:r>
          </a:p>
          <a:p>
            <a:r>
              <a:rPr lang="en-US" dirty="0"/>
              <a:t>/* 024 */     deserializetoobject_mutableStateArray_0[1] = new org.apache.spark.sql.catalyst.expressions.codegen.UnsafeRowWriter(1, 0);</a:t>
            </a:r>
          </a:p>
          <a:p>
            <a:r>
              <a:rPr lang="en-US" dirty="0"/>
              <a:t>/* 025 */     deserializetoobject_mutableStateArray_0[2] = new org.apache.spark.sql.catalyst.expressions.codegen.UnsafeRowWriter(1, 0);</a:t>
            </a:r>
          </a:p>
          <a:p>
            <a:r>
              <a:rPr lang="en-US" dirty="0"/>
              <a:t>/* 026 */     deserializetoobject_mutableStateArray_0[3] = new org.apache.spark.sql.catalyst.expressions.codegen.UnsafeRowWriter(1, 0);</a:t>
            </a:r>
          </a:p>
          <a:p>
            <a:r>
              <a:rPr lang="en-US" dirty="0"/>
              <a:t>/* 027 */     deserializetoobject_mutableStateArray_0[4] = new org.apache.spark.sql.catalyst.expressions.codegen.UnsafeRowWriter(1, 0);</a:t>
            </a:r>
          </a:p>
          <a:p>
            <a:r>
              <a:rPr lang="en-US" dirty="0"/>
              <a:t>/* 028 */     deserializetoobject_mutableStateArray_0[5] = new org.apache.spark.sql.catalyst.expressions.codegen.UnsafeRowWriter(1, 0);</a:t>
            </a:r>
          </a:p>
          <a:p>
            <a:r>
              <a:rPr lang="en-US" dirty="0"/>
              <a:t>/* 029 */</a:t>
            </a:r>
          </a:p>
          <a:p>
            <a:r>
              <a:rPr lang="en-US" dirty="0"/>
              <a:t>/* 030 */   }</a:t>
            </a:r>
          </a:p>
          <a:p>
            <a:r>
              <a:rPr lang="en-US" dirty="0"/>
              <a:t>/* 031 </a:t>
            </a: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52777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032 */   private void mapelements_doConsume_0(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mapelements_expr_0_0</a:t>
            </a:r>
            <a:r>
              <a:rPr lang="en-US" dirty="0"/>
              <a:t>) throws </a:t>
            </a:r>
            <a:r>
              <a:rPr lang="en-US" dirty="0" err="1"/>
              <a:t>java.io.IOException</a:t>
            </a:r>
            <a:r>
              <a:rPr lang="en-US" dirty="0"/>
              <a:t> {</a:t>
            </a:r>
          </a:p>
          <a:p>
            <a:r>
              <a:rPr lang="en-US" dirty="0"/>
              <a:t>/* 033 */     </a:t>
            </a:r>
            <a:r>
              <a:rPr lang="en-US" dirty="0" err="1"/>
              <a:t>boolean</a:t>
            </a:r>
            <a:r>
              <a:rPr lang="en-US" dirty="0"/>
              <a:t> mapelements_isNull_1 = true;</a:t>
            </a:r>
          </a:p>
          <a:p>
            <a:r>
              <a:rPr lang="en-US" dirty="0"/>
              <a:t>/* 034 */     </a:t>
            </a:r>
            <a:r>
              <a:rPr lang="en-US" dirty="0" err="1"/>
              <a:t>int</a:t>
            </a:r>
            <a:r>
              <a:rPr lang="en-US" dirty="0"/>
              <a:t> mapelements_value_1 = -1;</a:t>
            </a:r>
          </a:p>
          <a:p>
            <a:r>
              <a:rPr lang="en-US" dirty="0"/>
              <a:t>/* 035 */     if (!false) {</a:t>
            </a:r>
          </a:p>
          <a:p>
            <a:r>
              <a:rPr lang="en-US" dirty="0"/>
              <a:t>/* 036 */       </a:t>
            </a:r>
            <a:r>
              <a:rPr lang="en-US" b="1" dirty="0"/>
              <a:t>mapelements_argValue_0</a:t>
            </a:r>
            <a:r>
              <a:rPr lang="en-US" dirty="0"/>
              <a:t> = </a:t>
            </a:r>
            <a:r>
              <a:rPr lang="en-US" b="1" dirty="0"/>
              <a:t>mapelements_expr_0_0</a:t>
            </a:r>
            <a:r>
              <a:rPr lang="en-US" dirty="0"/>
              <a:t>;</a:t>
            </a:r>
          </a:p>
          <a:p>
            <a:r>
              <a:rPr lang="en-US" dirty="0"/>
              <a:t>/* 037 */</a:t>
            </a:r>
          </a:p>
          <a:p>
            <a:r>
              <a:rPr lang="en-US" dirty="0"/>
              <a:t>/* 038 */       mapelements_isNull_1 = false;</a:t>
            </a:r>
          </a:p>
          <a:p>
            <a:r>
              <a:rPr lang="en-US" dirty="0"/>
              <a:t>/* 039 */       if (!mapelements_isNull_1) {</a:t>
            </a:r>
          </a:p>
          <a:p>
            <a:r>
              <a:rPr lang="en-US" dirty="0"/>
              <a:t>/* 040 */         </a:t>
            </a:r>
            <a:r>
              <a:rPr lang="en-US" b="1" dirty="0"/>
              <a:t>mapelements_value_1</a:t>
            </a:r>
            <a:r>
              <a:rPr lang="en-US" dirty="0"/>
              <a:t> = ((scala.Function1) references[3] /* literal */).</a:t>
            </a:r>
            <a:r>
              <a:rPr lang="en-US" dirty="0" err="1"/>
              <a:t>apply$mcII$sp</a:t>
            </a:r>
            <a:r>
              <a:rPr lang="en-US" dirty="0"/>
              <a:t>(</a:t>
            </a:r>
            <a:r>
              <a:rPr lang="en-US" b="1" dirty="0"/>
              <a:t>mapelements_argValue_0</a:t>
            </a:r>
            <a:r>
              <a:rPr lang="en-US" dirty="0"/>
              <a:t>);</a:t>
            </a:r>
          </a:p>
          <a:p>
            <a:r>
              <a:rPr lang="en-US" dirty="0"/>
              <a:t>/* 041 */       }</a:t>
            </a:r>
          </a:p>
          <a:p>
            <a:r>
              <a:rPr lang="en-US" dirty="0"/>
              <a:t>/* 042 */     }</a:t>
            </a:r>
          </a:p>
          <a:p>
            <a:r>
              <a:rPr lang="en-US" dirty="0"/>
              <a:t>/* 043 */</a:t>
            </a:r>
          </a:p>
          <a:p>
            <a:r>
              <a:rPr lang="en-US" dirty="0"/>
              <a:t>/* 044 */     serializefromobject_doConsume_0</a:t>
            </a:r>
            <a:r>
              <a:rPr lang="en-US" b="1" dirty="0"/>
              <a:t>(mapelements_value_1</a:t>
            </a:r>
            <a:r>
              <a:rPr lang="en-US" dirty="0"/>
              <a:t>);</a:t>
            </a:r>
          </a:p>
          <a:p>
            <a:r>
              <a:rPr lang="en-US" dirty="0"/>
              <a:t>/* 045 */</a:t>
            </a:r>
          </a:p>
          <a:p>
            <a:r>
              <a:rPr lang="en-US" dirty="0"/>
              <a:t>/* 046 */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6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1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As we know Dataset is </a:t>
            </a:r>
            <a:r>
              <a:rPr lang="en-US" b="1" dirty="0" err="1" smtClean="0"/>
              <a:t>LogicalPlan</a:t>
            </a:r>
            <a:r>
              <a:rPr lang="en-US" b="1" dirty="0" smtClean="0"/>
              <a:t> + Encoder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9601" y="1690688"/>
            <a:ext cx="115723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DeveloperApi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Unstable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QueryExecution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DeveloperApi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Unstable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9601" y="3967090"/>
            <a:ext cx="123580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 smtClean="0"/>
              <a:t> </a:t>
            </a:r>
            <a:r>
              <a:rPr lang="en-US" sz="2000" dirty="0" err="1" smtClean="0"/>
              <a:t>QueryExecution</a:t>
            </a:r>
            <a:r>
              <a:rPr lang="en-US" sz="2000" dirty="0" smtClean="0"/>
              <a:t> (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sparkSession</a:t>
            </a:r>
            <a:r>
              <a:rPr lang="en-US" sz="2000" dirty="0" smtClean="0"/>
              <a:t>: </a:t>
            </a:r>
            <a:r>
              <a:rPr lang="en-US" sz="2000" dirty="0" err="1" smtClean="0"/>
              <a:t>SparkSession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logical: </a:t>
            </a:r>
            <a:r>
              <a:rPr lang="en-US" sz="2000" b="1" dirty="0" err="1" smtClean="0"/>
              <a:t>LogicalPlan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val</a:t>
            </a:r>
            <a:r>
              <a:rPr lang="en-US" sz="2000" dirty="0" smtClean="0"/>
              <a:t> tracker: </a:t>
            </a:r>
            <a:r>
              <a:rPr lang="en-US" sz="2000" dirty="0" err="1" smtClean="0"/>
              <a:t>QueryPlanningTracker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QueryPlanningTracker</a:t>
            </a:r>
            <a:r>
              <a:rPr lang="en-US" sz="2000" dirty="0" smtClean="0"/>
              <a:t>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…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16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4293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048 */   private void deserializetoobject_doConsume_0(</a:t>
            </a:r>
            <a:r>
              <a:rPr lang="en-US" dirty="0" err="1"/>
              <a:t>InternalRow</a:t>
            </a:r>
            <a:r>
              <a:rPr lang="en-US" dirty="0"/>
              <a:t> localtablescan_row_0,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deserializetoobject_expr_0_0</a:t>
            </a:r>
            <a:r>
              <a:rPr lang="en-US" dirty="0"/>
              <a:t>) throws </a:t>
            </a:r>
            <a:r>
              <a:rPr lang="en-US" dirty="0" err="1"/>
              <a:t>java.io.IOException</a:t>
            </a:r>
            <a:r>
              <a:rPr lang="en-US" dirty="0"/>
              <a:t> {</a:t>
            </a:r>
          </a:p>
          <a:p>
            <a:r>
              <a:rPr lang="en-US" dirty="0"/>
              <a:t>/* 049 */     do {</a:t>
            </a:r>
          </a:p>
          <a:p>
            <a:r>
              <a:rPr lang="en-US" dirty="0"/>
              <a:t>/* 050 */       </a:t>
            </a:r>
            <a:r>
              <a:rPr lang="en-US" dirty="0" err="1"/>
              <a:t>boolean</a:t>
            </a:r>
            <a:r>
              <a:rPr lang="en-US" dirty="0"/>
              <a:t> filter_isNull_0 = true;</a:t>
            </a:r>
          </a:p>
          <a:p>
            <a:r>
              <a:rPr lang="en-US" dirty="0"/>
              <a:t>/* 051 */       </a:t>
            </a:r>
            <a:r>
              <a:rPr lang="en-US" dirty="0" err="1"/>
              <a:t>boolean</a:t>
            </a:r>
            <a:r>
              <a:rPr lang="en-US" dirty="0"/>
              <a:t> filter_value_0 = false;</a:t>
            </a:r>
          </a:p>
          <a:p>
            <a:r>
              <a:rPr lang="en-US" dirty="0"/>
              <a:t>/* 052 */       if (!false) {</a:t>
            </a:r>
          </a:p>
          <a:p>
            <a:r>
              <a:rPr lang="en-US" dirty="0"/>
              <a:t>/* 053 */         </a:t>
            </a:r>
            <a:r>
              <a:rPr lang="en-US" b="1" dirty="0"/>
              <a:t>filter_argValue_0</a:t>
            </a:r>
            <a:r>
              <a:rPr lang="en-US" dirty="0"/>
              <a:t> = </a:t>
            </a:r>
            <a:r>
              <a:rPr lang="en-US" b="1" dirty="0"/>
              <a:t>deserializetoobject_expr_0_0</a:t>
            </a:r>
            <a:r>
              <a:rPr lang="en-US" dirty="0"/>
              <a:t>;</a:t>
            </a:r>
          </a:p>
          <a:p>
            <a:r>
              <a:rPr lang="en-US" dirty="0"/>
              <a:t>/* 054 */</a:t>
            </a:r>
          </a:p>
          <a:p>
            <a:r>
              <a:rPr lang="en-US" dirty="0"/>
              <a:t>/* 055 */         filter_isNull_0 = false;</a:t>
            </a:r>
          </a:p>
          <a:p>
            <a:r>
              <a:rPr lang="en-US" dirty="0"/>
              <a:t>/* 056 */         if (!filter_isNull_0) {</a:t>
            </a:r>
          </a:p>
          <a:p>
            <a:r>
              <a:rPr lang="en-US" dirty="0"/>
              <a:t>/* 057 */           filter_value_0 = ((scala.Function1) references[2] /* literal */).</a:t>
            </a:r>
            <a:r>
              <a:rPr lang="en-US" dirty="0" err="1"/>
              <a:t>apply$mcZI$sp</a:t>
            </a:r>
            <a:r>
              <a:rPr lang="en-US" dirty="0"/>
              <a:t>(</a:t>
            </a:r>
            <a:r>
              <a:rPr lang="en-US" b="1" dirty="0"/>
              <a:t>filter_argValue_0</a:t>
            </a:r>
            <a:r>
              <a:rPr lang="en-US" dirty="0"/>
              <a:t>);</a:t>
            </a:r>
          </a:p>
          <a:p>
            <a:r>
              <a:rPr lang="en-US" dirty="0"/>
              <a:t>/* 058 */         }</a:t>
            </a:r>
          </a:p>
          <a:p>
            <a:r>
              <a:rPr lang="en-US" dirty="0"/>
              <a:t>/* 059 */       }</a:t>
            </a:r>
          </a:p>
          <a:p>
            <a:r>
              <a:rPr lang="en-US" dirty="0"/>
              <a:t>/* 060 */       if (filter_isNull_0 || !filter_value_0) continue;</a:t>
            </a:r>
          </a:p>
          <a:p>
            <a:r>
              <a:rPr lang="en-US" dirty="0"/>
              <a:t>/* 061 */</a:t>
            </a:r>
          </a:p>
          <a:p>
            <a:r>
              <a:rPr lang="en-US" dirty="0"/>
              <a:t>/* 062 */       ((</a:t>
            </a:r>
            <a:r>
              <a:rPr lang="en-US" dirty="0" err="1"/>
              <a:t>org.apache.spark.sql.execution.metric.SQLMetric</a:t>
            </a:r>
            <a:r>
              <a:rPr lang="en-US" dirty="0"/>
              <a:t>) references[1] /* </a:t>
            </a:r>
            <a:r>
              <a:rPr lang="en-US" dirty="0" err="1"/>
              <a:t>numOutputRows</a:t>
            </a:r>
            <a:r>
              <a:rPr lang="en-US" dirty="0"/>
              <a:t> */).add(1);</a:t>
            </a:r>
          </a:p>
          <a:p>
            <a:r>
              <a:rPr lang="en-US" dirty="0"/>
              <a:t>/* 063 */</a:t>
            </a:r>
          </a:p>
          <a:p>
            <a:r>
              <a:rPr lang="en-US" dirty="0"/>
              <a:t>/* 064 */       mapelements_doConsume_0(</a:t>
            </a:r>
            <a:r>
              <a:rPr lang="en-US" b="1" dirty="0"/>
              <a:t>deserializetoobject_expr_0_0</a:t>
            </a:r>
            <a:r>
              <a:rPr lang="en-US" dirty="0"/>
              <a:t>);</a:t>
            </a:r>
          </a:p>
          <a:p>
            <a:r>
              <a:rPr lang="en-US" dirty="0"/>
              <a:t>/* 065 */</a:t>
            </a:r>
          </a:p>
          <a:p>
            <a:r>
              <a:rPr lang="en-US" dirty="0"/>
              <a:t>/* 066 */     } while(false);</a:t>
            </a:r>
          </a:p>
          <a:p>
            <a:r>
              <a:rPr lang="en-US" dirty="0"/>
              <a:t>/* 067 */</a:t>
            </a:r>
          </a:p>
          <a:p>
            <a:r>
              <a:rPr lang="en-US" dirty="0"/>
              <a:t>/* 068 */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9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0043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070 */   private void serializefromobject_doConsume_0(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serializefromobject_expr_0_0</a:t>
            </a:r>
            <a:r>
              <a:rPr lang="en-US" dirty="0"/>
              <a:t>) throws </a:t>
            </a:r>
            <a:r>
              <a:rPr lang="en-US" dirty="0" err="1"/>
              <a:t>java.io.IOException</a:t>
            </a:r>
            <a:r>
              <a:rPr lang="en-US" dirty="0"/>
              <a:t> {</a:t>
            </a:r>
          </a:p>
          <a:p>
            <a:r>
              <a:rPr lang="en-US" dirty="0"/>
              <a:t>/* 071 */     deserializetoobject_mutableStateArray_0[5].reset();</a:t>
            </a:r>
          </a:p>
          <a:p>
            <a:r>
              <a:rPr lang="en-US" dirty="0"/>
              <a:t>/* 072 */</a:t>
            </a:r>
          </a:p>
          <a:p>
            <a:r>
              <a:rPr lang="en-US" dirty="0"/>
              <a:t>/* 073 */     deserializetoobject_mutableStateArray_0[5].write(0, </a:t>
            </a:r>
            <a:r>
              <a:rPr lang="en-US" b="1" dirty="0"/>
              <a:t>serializefromobject_expr_0_0</a:t>
            </a:r>
            <a:r>
              <a:rPr lang="en-US" dirty="0"/>
              <a:t>);</a:t>
            </a:r>
          </a:p>
          <a:p>
            <a:r>
              <a:rPr lang="en-US" dirty="0"/>
              <a:t>/* 074 */     </a:t>
            </a:r>
            <a:r>
              <a:rPr lang="en-US" b="1" dirty="0"/>
              <a:t>append</a:t>
            </a:r>
            <a:r>
              <a:rPr lang="en-US" dirty="0"/>
              <a:t>((deserializetoobject_mutableStateArray_0[5].</a:t>
            </a:r>
            <a:r>
              <a:rPr lang="en-US" dirty="0" err="1"/>
              <a:t>getRow</a:t>
            </a:r>
            <a:r>
              <a:rPr lang="en-US" dirty="0"/>
              <a:t>()));</a:t>
            </a:r>
          </a:p>
          <a:p>
            <a:r>
              <a:rPr lang="en-US" dirty="0"/>
              <a:t>/* 075 */</a:t>
            </a:r>
          </a:p>
          <a:p>
            <a:r>
              <a:rPr lang="en-US" dirty="0"/>
              <a:t>/* 076 */   }</a:t>
            </a:r>
          </a:p>
          <a:p>
            <a:r>
              <a:rPr lang="en-US" dirty="0"/>
              <a:t>/* 077 */</a:t>
            </a:r>
          </a:p>
          <a:p>
            <a:r>
              <a:rPr lang="en-US" dirty="0"/>
              <a:t>/* 078 */   protected void </a:t>
            </a:r>
            <a:r>
              <a:rPr lang="en-US" b="1" dirty="0" err="1"/>
              <a:t>processNext</a:t>
            </a:r>
            <a:r>
              <a:rPr lang="en-US" dirty="0"/>
              <a:t>() throws </a:t>
            </a:r>
            <a:r>
              <a:rPr lang="en-US" dirty="0" err="1"/>
              <a:t>java.io.IOException</a:t>
            </a:r>
            <a:r>
              <a:rPr lang="en-US" dirty="0"/>
              <a:t> {</a:t>
            </a:r>
          </a:p>
          <a:p>
            <a:r>
              <a:rPr lang="en-US" dirty="0"/>
              <a:t>/* 079 */     while ( </a:t>
            </a:r>
            <a:r>
              <a:rPr lang="en-US" b="1" dirty="0"/>
              <a:t>localtablescan_input_0.hasNext()</a:t>
            </a:r>
            <a:r>
              <a:rPr lang="en-US" dirty="0"/>
              <a:t>) {</a:t>
            </a:r>
          </a:p>
          <a:p>
            <a:r>
              <a:rPr lang="en-US" dirty="0"/>
              <a:t>/* 080 */       </a:t>
            </a:r>
            <a:r>
              <a:rPr lang="en-US" dirty="0" err="1"/>
              <a:t>InternalRow</a:t>
            </a:r>
            <a:r>
              <a:rPr lang="en-US" dirty="0"/>
              <a:t> </a:t>
            </a:r>
            <a:r>
              <a:rPr lang="en-US" b="1" dirty="0"/>
              <a:t>localtablescan_row_0 = (</a:t>
            </a:r>
            <a:r>
              <a:rPr lang="en-US" b="1" dirty="0" err="1"/>
              <a:t>InternalRow</a:t>
            </a:r>
            <a:r>
              <a:rPr lang="en-US" b="1" dirty="0"/>
              <a:t>) localtablescan_input_0.next();</a:t>
            </a:r>
          </a:p>
          <a:p>
            <a:r>
              <a:rPr lang="en-US" dirty="0"/>
              <a:t>/* 081 */       ((</a:t>
            </a:r>
            <a:r>
              <a:rPr lang="en-US" dirty="0" err="1"/>
              <a:t>org.apache.spark.sql.execution.metric.SQLMetric</a:t>
            </a:r>
            <a:r>
              <a:rPr lang="en-US" dirty="0"/>
              <a:t>) references[0] /* </a:t>
            </a:r>
            <a:r>
              <a:rPr lang="en-US" dirty="0" err="1"/>
              <a:t>numOutputRows</a:t>
            </a:r>
            <a:r>
              <a:rPr lang="en-US" dirty="0"/>
              <a:t> */).add(1);</a:t>
            </a:r>
          </a:p>
          <a:p>
            <a:r>
              <a:rPr lang="en-US" dirty="0"/>
              <a:t>/* 082 */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localtablescan_value_0 = localtablescan_row_0.getInt(0);</a:t>
            </a:r>
          </a:p>
          <a:p>
            <a:r>
              <a:rPr lang="en-US" dirty="0"/>
              <a:t>/* 083 */</a:t>
            </a:r>
          </a:p>
          <a:p>
            <a:r>
              <a:rPr lang="en-US" dirty="0"/>
              <a:t>/* 084 */       </a:t>
            </a:r>
            <a:r>
              <a:rPr lang="en-US" b="1" dirty="0"/>
              <a:t>deserializetoobject_doConsume_0(localtablescan_row_0, localtablescan_value_0);</a:t>
            </a:r>
          </a:p>
          <a:p>
            <a:r>
              <a:rPr lang="en-US" dirty="0"/>
              <a:t>/* 085 */       if (</a:t>
            </a:r>
            <a:r>
              <a:rPr lang="en-US" dirty="0" err="1"/>
              <a:t>shouldStop</a:t>
            </a:r>
            <a:r>
              <a:rPr lang="en-US" dirty="0"/>
              <a:t>()) return;</a:t>
            </a:r>
          </a:p>
          <a:p>
            <a:r>
              <a:rPr lang="en-US" dirty="0"/>
              <a:t>/* 086 */     }</a:t>
            </a:r>
          </a:p>
          <a:p>
            <a:r>
              <a:rPr lang="en-US" dirty="0"/>
              <a:t>/* 087 */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89"/>
            <a:ext cx="12230100" cy="59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9011" y="948690"/>
            <a:ext cx="121287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The base class for </a:t>
            </a:r>
            <a:r>
              <a:rPr lang="en-US" b="1" dirty="0"/>
              <a:t>physical operators</a:t>
            </a:r>
            <a:r>
              <a:rPr lang="en-US" dirty="0"/>
              <a:t>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The naming convention is that physical operators end with "Exec" suffix, e.g. [[</a:t>
            </a:r>
            <a:r>
              <a:rPr lang="en-US" dirty="0" err="1"/>
              <a:t>ProjectExec</a:t>
            </a:r>
            <a:r>
              <a:rPr lang="en-US" dirty="0"/>
              <a:t>]].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abstract class </a:t>
            </a:r>
            <a:r>
              <a:rPr lang="en-US" b="1" dirty="0" err="1"/>
              <a:t>SparkPlan</a:t>
            </a:r>
            <a:r>
              <a:rPr lang="en-US" dirty="0"/>
              <a:t> extends </a:t>
            </a:r>
            <a:r>
              <a:rPr lang="en-US" dirty="0" err="1"/>
              <a:t>QueryPlan</a:t>
            </a:r>
            <a:r>
              <a:rPr lang="en-US" dirty="0"/>
              <a:t>[</a:t>
            </a:r>
            <a:r>
              <a:rPr lang="en-US" dirty="0" err="1"/>
              <a:t>SparkPlan</a:t>
            </a:r>
            <a:r>
              <a:rPr lang="en-US" dirty="0"/>
              <a:t>]... {</a:t>
            </a:r>
          </a:p>
          <a:p>
            <a:r>
              <a:rPr lang="en-US" dirty="0"/>
              <a:t>  ... </a:t>
            </a:r>
          </a:p>
          <a:p>
            <a:r>
              <a:rPr lang="en-US" dirty="0"/>
              <a:t>  /**</a:t>
            </a:r>
          </a:p>
          <a:p>
            <a:r>
              <a:rPr lang="en-US" dirty="0"/>
              <a:t>   * </a:t>
            </a:r>
            <a:r>
              <a:rPr lang="en-US" b="1" dirty="0"/>
              <a:t>Returns the result of this query as an RDD[</a:t>
            </a:r>
            <a:r>
              <a:rPr lang="en-US" b="1" dirty="0" err="1"/>
              <a:t>InternalRow</a:t>
            </a:r>
            <a:r>
              <a:rPr lang="en-US" b="1" dirty="0"/>
              <a:t>] by delegating to `</a:t>
            </a:r>
            <a:r>
              <a:rPr lang="en-US" b="1" dirty="0" err="1"/>
              <a:t>doExecute</a:t>
            </a:r>
            <a:r>
              <a:rPr lang="en-US" b="1" dirty="0"/>
              <a:t>` after</a:t>
            </a:r>
          </a:p>
          <a:p>
            <a:r>
              <a:rPr lang="en-US" b="1" dirty="0"/>
              <a:t>   * preparations.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</a:t>
            </a:r>
            <a:r>
              <a:rPr lang="en-US" b="1" dirty="0"/>
              <a:t>Concrete implementations of </a:t>
            </a:r>
            <a:r>
              <a:rPr lang="en-US" b="1" dirty="0" err="1"/>
              <a:t>SparkPlan</a:t>
            </a:r>
            <a:r>
              <a:rPr lang="en-US" b="1" dirty="0"/>
              <a:t> should override `</a:t>
            </a:r>
            <a:r>
              <a:rPr lang="en-US" b="1" dirty="0" err="1"/>
              <a:t>doExecute</a:t>
            </a:r>
            <a:r>
              <a:rPr lang="en-US" b="1" dirty="0"/>
              <a:t>`.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execute(): RDD[</a:t>
            </a:r>
            <a:r>
              <a:rPr lang="en-US" b="1" dirty="0" err="1"/>
              <a:t>InternalRow</a:t>
            </a:r>
            <a:r>
              <a:rPr lang="en-US" b="1" dirty="0"/>
              <a:t>]</a:t>
            </a:r>
            <a:r>
              <a:rPr lang="en-US" dirty="0"/>
              <a:t> = </a:t>
            </a:r>
            <a:r>
              <a:rPr lang="en-US" dirty="0" err="1"/>
              <a:t>executeQuery</a:t>
            </a:r>
            <a:r>
              <a:rPr lang="en-US" dirty="0"/>
              <a:t> {</a:t>
            </a:r>
          </a:p>
          <a:p>
            <a:r>
              <a:rPr lang="en-US" dirty="0"/>
              <a:t>    if (</a:t>
            </a:r>
            <a:r>
              <a:rPr lang="en-US" dirty="0" err="1"/>
              <a:t>isCanonicalizedPlan</a:t>
            </a:r>
            <a:r>
              <a:rPr lang="en-US" dirty="0"/>
              <a:t>) {</a:t>
            </a:r>
          </a:p>
          <a:p>
            <a:r>
              <a:rPr lang="en-US" dirty="0"/>
              <a:t>      throw new </a:t>
            </a:r>
            <a:r>
              <a:rPr lang="en-US" dirty="0" err="1"/>
              <a:t>IllegalStateException</a:t>
            </a:r>
            <a:r>
              <a:rPr lang="en-US" dirty="0"/>
              <a:t>("A </a:t>
            </a:r>
            <a:r>
              <a:rPr lang="en-US" dirty="0" err="1"/>
              <a:t>canonicalized</a:t>
            </a:r>
            <a:r>
              <a:rPr lang="en-US" dirty="0"/>
              <a:t> plan is not supposed to be executed.")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321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As we know </a:t>
            </a:r>
            <a:r>
              <a:rPr lang="en-US" b="1" dirty="0" err="1" smtClean="0"/>
              <a:t>LogicalPlan</a:t>
            </a:r>
            <a:r>
              <a:rPr lang="en-US" b="1" dirty="0" smtClean="0"/>
              <a:t> is being converted to </a:t>
            </a:r>
            <a:r>
              <a:rPr lang="en-US" b="1" dirty="0" err="1"/>
              <a:t>SparkPlan</a:t>
            </a:r>
            <a:r>
              <a:rPr lang="en-US" b="1" dirty="0"/>
              <a:t> </a:t>
            </a: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Simple 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031798"/>
            <a:ext cx="1927305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(1,2,3,4,5,6,7,8,9,10,11,12,13,14,15,16))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.filter(_ &lt;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.collect().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(","))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20" y="0"/>
            <a:ext cx="3990975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"/>
            <a:ext cx="12192000" cy="1130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spark.sql.codegen.wholeStage</a:t>
            </a:r>
            <a:r>
              <a:rPr lang="en-US" smtClean="0"/>
              <a:t> ==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6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08" y="0"/>
            <a:ext cx="4819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11" y="198404"/>
            <a:ext cx="1212298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value#9]</a:t>
            </a:r>
          </a:p>
          <a:p>
            <a:r>
              <a:rPr lang="en-US" dirty="0"/>
              <a:t>+- </a:t>
            </a:r>
            <a:r>
              <a:rPr lang="en-US" dirty="0" err="1"/>
              <a:t>MapElements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$$$Lambda$1009/1146867354@2d28fb02,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obj#8: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+- </a:t>
            </a:r>
            <a:r>
              <a:rPr lang="en-US" dirty="0" err="1"/>
              <a:t>DeserializeToObject</a:t>
            </a:r>
            <a:r>
              <a:rPr lang="en-US" dirty="0"/>
              <a:t>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)), obj#7: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+- </a:t>
            </a:r>
            <a:r>
              <a:rPr lang="en-US" dirty="0" err="1"/>
              <a:t>TypedFilter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$$$Lambda$1007/948451889@61b65d54,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</a:t>
            </a:r>
            <a:r>
              <a:rPr lang="en-US" dirty="0" err="1"/>
              <a:t>assertnotnull</a:t>
            </a:r>
            <a:r>
              <a:rPr lang="en-US" dirty="0"/>
              <a:t>(cast(value#1 as </a:t>
            </a:r>
            <a:r>
              <a:rPr lang="en-US" dirty="0" err="1"/>
              <a:t>int</a:t>
            </a:r>
            <a:r>
              <a:rPr lang="en-US" dirty="0"/>
              <a:t>))</a:t>
            </a:r>
          </a:p>
          <a:p>
            <a:r>
              <a:rPr lang="en-US" dirty="0"/>
              <a:t>      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b="1" dirty="0"/>
              <a:t>== Optimized Logical Plan ==</a:t>
            </a:r>
          </a:p>
          <a:p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value#9]</a:t>
            </a:r>
          </a:p>
          <a:p>
            <a:r>
              <a:rPr lang="en-US" dirty="0"/>
              <a:t>+- </a:t>
            </a:r>
            <a:r>
              <a:rPr lang="en-US" dirty="0" err="1"/>
              <a:t>MapElements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$$$Lambda$1009/1146867354@2d28fb02, </a:t>
            </a:r>
            <a:r>
              <a:rPr lang="en-US" dirty="0" err="1"/>
              <a:t>int</a:t>
            </a:r>
            <a:r>
              <a:rPr lang="en-US" dirty="0"/>
              <a:t>, [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value,IntegerType,false</a:t>
            </a:r>
            <a:r>
              <a:rPr lang="en-US" dirty="0"/>
              <a:t>)], obj#8: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+- Filter </a:t>
            </a:r>
            <a:r>
              <a:rPr lang="en-US" dirty="0" err="1"/>
              <a:t>catalyst.Main</a:t>
            </a:r>
            <a:r>
              <a:rPr lang="en-US" dirty="0"/>
              <a:t>$$$Lambda$1007/948451889@61b65d54.apply$mcZI$sp</a:t>
            </a:r>
          </a:p>
          <a:p>
            <a:r>
              <a:rPr lang="en-US" dirty="0"/>
              <a:t>      +- </a:t>
            </a:r>
            <a:r>
              <a:rPr lang="en-US" dirty="0" err="1"/>
              <a:t>DeserializeToObject</a:t>
            </a:r>
            <a:r>
              <a:rPr lang="en-US" dirty="0"/>
              <a:t> value#1: </a:t>
            </a:r>
            <a:r>
              <a:rPr lang="en-US" dirty="0" err="1"/>
              <a:t>int</a:t>
            </a:r>
            <a:r>
              <a:rPr lang="en-US" dirty="0"/>
              <a:t>, obj#7: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   +- </a:t>
            </a:r>
            <a:r>
              <a:rPr lang="en-US" dirty="0" err="1"/>
              <a:t>LocalRelation</a:t>
            </a:r>
            <a:r>
              <a:rPr lang="en-US" dirty="0"/>
              <a:t> [value#1]</a:t>
            </a:r>
          </a:p>
          <a:p>
            <a:endParaRPr lang="en-US" dirty="0"/>
          </a:p>
          <a:p>
            <a:r>
              <a:rPr lang="en-US" b="1" dirty="0"/>
              <a:t>== Physical Plan ==</a:t>
            </a:r>
          </a:p>
          <a:p>
            <a:r>
              <a:rPr lang="en-US" dirty="0"/>
              <a:t>*(1)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value#9]</a:t>
            </a:r>
          </a:p>
          <a:p>
            <a:r>
              <a:rPr lang="en-US" dirty="0"/>
              <a:t>+- *(1) </a:t>
            </a:r>
            <a:r>
              <a:rPr lang="en-US" dirty="0" err="1"/>
              <a:t>MapElements</a:t>
            </a:r>
            <a:r>
              <a:rPr lang="en-US" dirty="0"/>
              <a:t> </a:t>
            </a:r>
            <a:r>
              <a:rPr lang="en-US" dirty="0" err="1"/>
              <a:t>catalyst.Main</a:t>
            </a:r>
            <a:r>
              <a:rPr lang="en-US" dirty="0"/>
              <a:t>$$$Lambda$1009/1146867354@2d28fb02, obj#8: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+- *(1) Filter </a:t>
            </a:r>
            <a:r>
              <a:rPr lang="en-US" dirty="0" err="1"/>
              <a:t>catalyst.Main</a:t>
            </a:r>
            <a:r>
              <a:rPr lang="en-US" dirty="0"/>
              <a:t>$$$Lambda$1007/948451889@61b65d54.apply$mcZI$sp</a:t>
            </a:r>
          </a:p>
          <a:p>
            <a:r>
              <a:rPr lang="en-US" dirty="0"/>
              <a:t>      +- *(1) </a:t>
            </a:r>
            <a:r>
              <a:rPr lang="en-US" dirty="0" err="1"/>
              <a:t>DeserializeToObject</a:t>
            </a:r>
            <a:r>
              <a:rPr lang="en-US" dirty="0"/>
              <a:t> value#1: </a:t>
            </a:r>
            <a:r>
              <a:rPr lang="en-US" dirty="0" err="1"/>
              <a:t>int</a:t>
            </a:r>
            <a:r>
              <a:rPr lang="en-US" dirty="0"/>
              <a:t>, obj#7: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    +- *(1) </a:t>
            </a:r>
            <a:r>
              <a:rPr lang="en-US" dirty="0" err="1"/>
              <a:t>LocalTableScan</a:t>
            </a:r>
            <a:r>
              <a:rPr lang="en-US" dirty="0"/>
              <a:t> [value#1]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0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WholeStageCodegenExec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009380"/>
            <a:ext cx="88487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1449</Words>
  <Application>Microsoft Office PowerPoint</Application>
  <PresentationFormat>Широкоэкранный</PresentationFormat>
  <Paragraphs>236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Spark Whole Stage Code Generation</vt:lpstr>
      <vt:lpstr>As we know Dataset is LogicalPlan + Encoder </vt:lpstr>
      <vt:lpstr>Презентация PowerPoint</vt:lpstr>
      <vt:lpstr>Simple example</vt:lpstr>
      <vt:lpstr>Презентация PowerPoint</vt:lpstr>
      <vt:lpstr>Презентация PowerPoint</vt:lpstr>
      <vt:lpstr>Презентация PowerPoint</vt:lpstr>
      <vt:lpstr>Презентация PowerPoint</vt:lpstr>
      <vt:lpstr>WholeStageCodegenExec</vt:lpstr>
      <vt:lpstr>Презентация PowerPoint</vt:lpstr>
      <vt:lpstr>Презентация PowerPoint</vt:lpstr>
      <vt:lpstr>Презентация PowerPoint</vt:lpstr>
      <vt:lpstr>Produce method</vt:lpstr>
      <vt:lpstr>Презентация PowerPoint</vt:lpstr>
      <vt:lpstr>Consume method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Whole Stage Code Generation</dc:title>
  <dc:creator>Nikolay Kudinov</dc:creator>
  <cp:lastModifiedBy>Nikolay Kudinov</cp:lastModifiedBy>
  <cp:revision>118</cp:revision>
  <dcterms:created xsi:type="dcterms:W3CDTF">2020-01-18T17:40:08Z</dcterms:created>
  <dcterms:modified xsi:type="dcterms:W3CDTF">2020-02-23T07:28:21Z</dcterms:modified>
</cp:coreProperties>
</file>