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0" r:id="rId3"/>
    <p:sldId id="258" r:id="rId4"/>
    <p:sldId id="285" r:id="rId5"/>
    <p:sldId id="289" r:id="rId6"/>
    <p:sldId id="298" r:id="rId7"/>
    <p:sldId id="259" r:id="rId8"/>
    <p:sldId id="286" r:id="rId9"/>
    <p:sldId id="287" r:id="rId10"/>
    <p:sldId id="288" r:id="rId11"/>
    <p:sldId id="290" r:id="rId12"/>
    <p:sldId id="297" r:id="rId13"/>
    <p:sldId id="291" r:id="rId14"/>
    <p:sldId id="292" r:id="rId15"/>
    <p:sldId id="293" r:id="rId16"/>
    <p:sldId id="294" r:id="rId17"/>
    <p:sldId id="295" r:id="rId18"/>
    <p:sldId id="296" r:id="rId19"/>
    <p:sldId id="269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073" autoAdjust="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37721-1188-47D5-9044-022ECE8C9E54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76F98-AD14-48F8-8B6B-9248A8B97F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7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5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29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93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65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3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17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3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9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174B-3865-4C52-8BB2-B1080AE4813B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57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apache_spa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 Spark “join” strategies</a:t>
            </a:r>
            <a:br>
              <a:rPr lang="en-US" dirty="0" smtClean="0"/>
            </a:br>
            <a:r>
              <a:rPr lang="en-US" dirty="0" smtClean="0"/>
              <a:t>from source code</a:t>
            </a:r>
            <a:br>
              <a:rPr lang="en-US" dirty="0" smtClean="0"/>
            </a:br>
            <a:r>
              <a:rPr lang="en-US" dirty="0" smtClean="0"/>
              <a:t>Part4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8608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ShuffledHashJoin</a:t>
            </a:r>
            <a:endParaRPr lang="en-US" b="1" dirty="0" smtClean="0"/>
          </a:p>
          <a:p>
            <a:pPr algn="r"/>
            <a:r>
              <a:rPr lang="en-US" dirty="0" smtClean="0"/>
              <a:t>Nikolay</a:t>
            </a:r>
          </a:p>
          <a:p>
            <a:pPr algn="r"/>
            <a:r>
              <a:rPr lang="en-US" dirty="0" smtClean="0"/>
              <a:t>Join us in telegram </a:t>
            </a:r>
            <a:r>
              <a:rPr lang="en-US" dirty="0" smtClean="0">
                <a:hlinkClick r:id="rId2"/>
              </a:rPr>
              <a:t>t.me/</a:t>
            </a:r>
            <a:r>
              <a:rPr lang="en-US" dirty="0" err="1" smtClean="0">
                <a:hlinkClick r:id="rId2"/>
              </a:rPr>
              <a:t>apache_spark</a:t>
            </a:r>
            <a:endParaRPr lang="en-US" dirty="0" smtClean="0"/>
          </a:p>
          <a:p>
            <a:pPr algn="r"/>
            <a:r>
              <a:rPr lang="en-US" dirty="0" smtClean="0"/>
              <a:t>November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3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err="1"/>
              <a:t>HashedRelation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111746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apply(</a:t>
            </a:r>
          </a:p>
          <a:p>
            <a:r>
              <a:rPr lang="en-US" dirty="0"/>
              <a:t>      input: Iterator[</a:t>
            </a:r>
            <a:r>
              <a:rPr lang="en-US" dirty="0" err="1"/>
              <a:t>InternalRow</a:t>
            </a:r>
            <a:r>
              <a:rPr lang="en-US" dirty="0"/>
              <a:t>],</a:t>
            </a:r>
          </a:p>
          <a:p>
            <a:r>
              <a:rPr lang="en-US" dirty="0"/>
              <a:t>      key: </a:t>
            </a:r>
            <a:r>
              <a:rPr lang="en-US" dirty="0" err="1"/>
              <a:t>Seq</a:t>
            </a:r>
            <a:r>
              <a:rPr lang="en-US" dirty="0"/>
              <a:t>[Expression],</a:t>
            </a:r>
          </a:p>
          <a:p>
            <a:r>
              <a:rPr lang="en-US" dirty="0"/>
              <a:t>      </a:t>
            </a:r>
            <a:r>
              <a:rPr lang="en-US" dirty="0" err="1"/>
              <a:t>sizeEstimate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= 64,</a:t>
            </a:r>
          </a:p>
          <a:p>
            <a:r>
              <a:rPr lang="en-US" dirty="0"/>
              <a:t>      </a:t>
            </a:r>
            <a:r>
              <a:rPr lang="en-US" dirty="0" err="1"/>
              <a:t>taskMemoryManager</a:t>
            </a:r>
            <a:r>
              <a:rPr lang="en-US" dirty="0"/>
              <a:t>: </a:t>
            </a:r>
            <a:r>
              <a:rPr lang="en-US" dirty="0" err="1"/>
              <a:t>TaskMemoryManager</a:t>
            </a:r>
            <a:r>
              <a:rPr lang="en-US" dirty="0"/>
              <a:t> = null): </a:t>
            </a:r>
            <a:r>
              <a:rPr lang="en-US" dirty="0" err="1"/>
              <a:t>HashedRelation</a:t>
            </a:r>
            <a:r>
              <a:rPr lang="en-US" dirty="0"/>
              <a:t> = {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mm = Option(</a:t>
            </a:r>
            <a:r>
              <a:rPr lang="en-US" dirty="0" err="1"/>
              <a:t>taskMemoryManager</a:t>
            </a:r>
            <a:r>
              <a:rPr lang="en-US" dirty="0"/>
              <a:t>).</a:t>
            </a:r>
            <a:r>
              <a:rPr lang="en-US" dirty="0" err="1"/>
              <a:t>getOrElse</a:t>
            </a:r>
            <a:r>
              <a:rPr lang="en-US" dirty="0"/>
              <a:t> {</a:t>
            </a:r>
          </a:p>
          <a:p>
            <a:r>
              <a:rPr lang="en-US" dirty="0"/>
              <a:t>      new </a:t>
            </a:r>
            <a:r>
              <a:rPr lang="en-US" dirty="0" err="1"/>
              <a:t>TaskMemoryManager</a:t>
            </a:r>
            <a:r>
              <a:rPr lang="en-US" dirty="0"/>
              <a:t>(</a:t>
            </a:r>
          </a:p>
          <a:p>
            <a:r>
              <a:rPr lang="en-US" dirty="0"/>
              <a:t>        new </a:t>
            </a:r>
            <a:r>
              <a:rPr lang="en-US" dirty="0" err="1"/>
              <a:t>UnifiedMemoryManager</a:t>
            </a:r>
            <a:r>
              <a:rPr lang="en-US" dirty="0"/>
              <a:t>(</a:t>
            </a:r>
          </a:p>
          <a:p>
            <a:r>
              <a:rPr lang="en-US" dirty="0"/>
              <a:t>          new </a:t>
            </a:r>
            <a:r>
              <a:rPr lang="en-US" dirty="0" err="1"/>
              <a:t>SparkConf</a:t>
            </a:r>
            <a:r>
              <a:rPr lang="en-US" dirty="0"/>
              <a:t>().set(</a:t>
            </a:r>
            <a:r>
              <a:rPr lang="en-US" dirty="0" err="1"/>
              <a:t>MEMORY_OFFHEAP_ENABLED.key</a:t>
            </a:r>
            <a:r>
              <a:rPr lang="en-US" dirty="0"/>
              <a:t>, "false"),</a:t>
            </a:r>
          </a:p>
          <a:p>
            <a:r>
              <a:rPr lang="en-US" dirty="0"/>
              <a:t>          </a:t>
            </a:r>
            <a:r>
              <a:rPr lang="en-US" dirty="0" err="1"/>
              <a:t>Long.MaxValue</a:t>
            </a:r>
            <a:r>
              <a:rPr lang="en-US" dirty="0"/>
              <a:t>,</a:t>
            </a:r>
          </a:p>
          <a:p>
            <a:r>
              <a:rPr lang="en-US" dirty="0"/>
              <a:t>          </a:t>
            </a:r>
            <a:r>
              <a:rPr lang="en-US" dirty="0" err="1"/>
              <a:t>Long.MaxValue</a:t>
            </a:r>
            <a:r>
              <a:rPr lang="en-US" dirty="0"/>
              <a:t> / 2,</a:t>
            </a:r>
          </a:p>
          <a:p>
            <a:r>
              <a:rPr lang="en-US" dirty="0"/>
              <a:t>          1),</a:t>
            </a:r>
          </a:p>
          <a:p>
            <a:r>
              <a:rPr lang="en-US" dirty="0"/>
              <a:t>        0)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if (</a:t>
            </a:r>
            <a:r>
              <a:rPr lang="en-US" b="1" dirty="0" err="1"/>
              <a:t>key.length</a:t>
            </a:r>
            <a:r>
              <a:rPr lang="en-US" b="1" dirty="0"/>
              <a:t> == 1 &amp;&amp; </a:t>
            </a:r>
            <a:r>
              <a:rPr lang="en-US" b="1" dirty="0" err="1"/>
              <a:t>key.head.dataType</a:t>
            </a:r>
            <a:r>
              <a:rPr lang="en-US" b="1" dirty="0"/>
              <a:t> == </a:t>
            </a:r>
            <a:r>
              <a:rPr lang="en-US" b="1" dirty="0" err="1"/>
              <a:t>LongType</a:t>
            </a:r>
            <a:r>
              <a:rPr lang="en-US" dirty="0"/>
              <a:t>) {</a:t>
            </a:r>
          </a:p>
          <a:p>
            <a:r>
              <a:rPr lang="en-US" dirty="0"/>
              <a:t>      </a:t>
            </a:r>
            <a:r>
              <a:rPr lang="en-US" b="1" dirty="0" err="1"/>
              <a:t>LongHashedRelation</a:t>
            </a:r>
            <a:r>
              <a:rPr lang="en-US" b="1" dirty="0"/>
              <a:t>(input, key, </a:t>
            </a:r>
            <a:r>
              <a:rPr lang="en-US" b="1" dirty="0" err="1"/>
              <a:t>sizeEstimate</a:t>
            </a:r>
            <a:r>
              <a:rPr lang="en-US" b="1" dirty="0"/>
              <a:t>, mm)</a:t>
            </a:r>
          </a:p>
          <a:p>
            <a:r>
              <a:rPr lang="en-US" dirty="0"/>
              <a:t>    } else {</a:t>
            </a:r>
          </a:p>
          <a:p>
            <a:r>
              <a:rPr lang="en-US" b="1" dirty="0"/>
              <a:t>      </a:t>
            </a:r>
            <a:r>
              <a:rPr lang="en-US" b="1" dirty="0" err="1"/>
              <a:t>UnsafeHashedRelation</a:t>
            </a:r>
            <a:r>
              <a:rPr lang="en-US" b="1" dirty="0"/>
              <a:t>(input, key, </a:t>
            </a:r>
            <a:r>
              <a:rPr lang="en-US" b="1" dirty="0" err="1"/>
              <a:t>sizeEstimate</a:t>
            </a:r>
            <a:r>
              <a:rPr lang="en-US" b="1" dirty="0"/>
              <a:t>, mm)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30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7288"/>
          </a:xfrm>
        </p:spPr>
        <p:txBody>
          <a:bodyPr/>
          <a:lstStyle/>
          <a:p>
            <a:pPr algn="ctr"/>
            <a:r>
              <a:rPr lang="en-US" dirty="0" err="1"/>
              <a:t>LongHashedRelation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396597"/>
            <a:ext cx="12192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apply(</a:t>
            </a:r>
          </a:p>
          <a:p>
            <a:r>
              <a:rPr lang="en-US" dirty="0"/>
              <a:t>      input: Iterator[</a:t>
            </a:r>
            <a:r>
              <a:rPr lang="en-US" dirty="0" err="1"/>
              <a:t>InternalRow</a:t>
            </a:r>
            <a:r>
              <a:rPr lang="en-US" dirty="0"/>
              <a:t>],</a:t>
            </a:r>
          </a:p>
          <a:p>
            <a:r>
              <a:rPr lang="en-US" dirty="0"/>
              <a:t>      key: </a:t>
            </a:r>
            <a:r>
              <a:rPr lang="en-US" dirty="0" err="1"/>
              <a:t>Seq</a:t>
            </a:r>
            <a:r>
              <a:rPr lang="en-US" dirty="0"/>
              <a:t>[Expression],</a:t>
            </a:r>
          </a:p>
          <a:p>
            <a:r>
              <a:rPr lang="en-US" dirty="0"/>
              <a:t>      </a:t>
            </a:r>
            <a:r>
              <a:rPr lang="en-US" dirty="0" err="1"/>
              <a:t>sizeEstimate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,</a:t>
            </a:r>
          </a:p>
          <a:p>
            <a:r>
              <a:rPr lang="en-US" dirty="0"/>
              <a:t>      </a:t>
            </a:r>
            <a:r>
              <a:rPr lang="en-US" dirty="0" err="1"/>
              <a:t>taskMemoryManager</a:t>
            </a:r>
            <a:r>
              <a:rPr lang="en-US" dirty="0"/>
              <a:t>: </a:t>
            </a:r>
            <a:r>
              <a:rPr lang="en-US" dirty="0" err="1"/>
              <a:t>TaskMemoryManager</a:t>
            </a:r>
            <a:r>
              <a:rPr lang="en-US" dirty="0"/>
              <a:t>): </a:t>
            </a:r>
            <a:r>
              <a:rPr lang="en-US" dirty="0" err="1"/>
              <a:t>LongHashedRelation</a:t>
            </a:r>
            <a:r>
              <a:rPr lang="en-US" dirty="0"/>
              <a:t> = {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b="1" dirty="0" err="1"/>
              <a:t>val</a:t>
            </a:r>
            <a:r>
              <a:rPr lang="en-US" b="1" dirty="0"/>
              <a:t> map = new </a:t>
            </a:r>
            <a:r>
              <a:rPr lang="en-US" b="1" dirty="0" err="1"/>
              <a:t>LongToUnsafeRowMap</a:t>
            </a:r>
            <a:r>
              <a:rPr lang="en-US" b="1" dirty="0"/>
              <a:t>(</a:t>
            </a:r>
            <a:r>
              <a:rPr lang="en-US" b="1" dirty="0" err="1"/>
              <a:t>taskMemoryManager</a:t>
            </a:r>
            <a:r>
              <a:rPr lang="en-US" b="1" dirty="0"/>
              <a:t>, </a:t>
            </a:r>
            <a:r>
              <a:rPr lang="en-US" b="1" dirty="0" err="1"/>
              <a:t>sizeEstimate</a:t>
            </a:r>
            <a:r>
              <a:rPr lang="en-US" b="1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keyGenerator</a:t>
            </a:r>
            <a:r>
              <a:rPr lang="en-US" dirty="0"/>
              <a:t> = </a:t>
            </a:r>
            <a:r>
              <a:rPr lang="en-US" dirty="0" err="1"/>
              <a:t>UnsafeProjection.create</a:t>
            </a:r>
            <a:r>
              <a:rPr lang="en-US" dirty="0"/>
              <a:t>(key)</a:t>
            </a:r>
          </a:p>
          <a:p>
            <a:endParaRPr lang="en-US" dirty="0"/>
          </a:p>
          <a:p>
            <a:r>
              <a:rPr lang="en-US" dirty="0"/>
              <a:t>    // Create a mapping of key -&gt; rows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numFields</a:t>
            </a:r>
            <a:r>
              <a:rPr lang="en-US" dirty="0"/>
              <a:t> = 0</a:t>
            </a:r>
          </a:p>
          <a:p>
            <a:r>
              <a:rPr lang="en-US" b="1" dirty="0"/>
              <a:t>    while (</a:t>
            </a:r>
            <a:r>
              <a:rPr lang="en-US" b="1" dirty="0" err="1"/>
              <a:t>input.hasNext</a:t>
            </a:r>
            <a:r>
              <a:rPr lang="en-US" b="1" dirty="0"/>
              <a:t>) {</a:t>
            </a:r>
          </a:p>
          <a:p>
            <a:r>
              <a:rPr lang="en-US" b="1" dirty="0"/>
              <a:t>     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unsafeRow</a:t>
            </a:r>
            <a:r>
              <a:rPr lang="en-US" b="1" dirty="0"/>
              <a:t> = </a:t>
            </a:r>
            <a:r>
              <a:rPr lang="en-US" b="1" dirty="0" err="1"/>
              <a:t>input.next</a:t>
            </a:r>
            <a:r>
              <a:rPr lang="en-US" b="1" dirty="0"/>
              <a:t>().</a:t>
            </a:r>
            <a:r>
              <a:rPr lang="en-US" b="1" dirty="0" err="1"/>
              <a:t>asInstanceOf</a:t>
            </a:r>
            <a:r>
              <a:rPr lang="en-US" b="1" dirty="0"/>
              <a:t>[</a:t>
            </a:r>
            <a:r>
              <a:rPr lang="en-US" b="1" dirty="0" err="1"/>
              <a:t>UnsafeRow</a:t>
            </a:r>
            <a:r>
              <a:rPr lang="en-US" b="1" dirty="0"/>
              <a:t>]</a:t>
            </a:r>
          </a:p>
          <a:p>
            <a:r>
              <a:rPr lang="en-US" dirty="0"/>
              <a:t>      </a:t>
            </a:r>
            <a:r>
              <a:rPr lang="en-US" dirty="0" err="1"/>
              <a:t>numFields</a:t>
            </a:r>
            <a:r>
              <a:rPr lang="en-US" dirty="0"/>
              <a:t> = </a:t>
            </a:r>
            <a:r>
              <a:rPr lang="en-US" dirty="0" err="1"/>
              <a:t>unsafeRow.numFields</a:t>
            </a:r>
            <a:r>
              <a:rPr lang="en-US" dirty="0"/>
              <a:t>()</a:t>
            </a:r>
          </a:p>
          <a:p>
            <a:r>
              <a:rPr lang="en-US" dirty="0"/>
              <a:t>  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rowKey</a:t>
            </a:r>
            <a:r>
              <a:rPr lang="en-US" dirty="0"/>
              <a:t> = </a:t>
            </a:r>
            <a:r>
              <a:rPr lang="en-US" dirty="0" err="1"/>
              <a:t>keyGenerator</a:t>
            </a:r>
            <a:r>
              <a:rPr lang="en-US" dirty="0"/>
              <a:t>(</a:t>
            </a:r>
            <a:r>
              <a:rPr lang="en-US" dirty="0" err="1"/>
              <a:t>unsafeRow</a:t>
            </a:r>
            <a:r>
              <a:rPr lang="en-US" dirty="0"/>
              <a:t>)</a:t>
            </a:r>
          </a:p>
          <a:p>
            <a:r>
              <a:rPr lang="en-US" dirty="0"/>
              <a:t>      if (!</a:t>
            </a:r>
            <a:r>
              <a:rPr lang="en-US" dirty="0" err="1"/>
              <a:t>rowKey.isNullAt</a:t>
            </a:r>
            <a:r>
              <a:rPr lang="en-US" dirty="0"/>
              <a:t>(0)) {</a:t>
            </a:r>
          </a:p>
          <a:p>
            <a:r>
              <a:rPr lang="en-US" dirty="0"/>
              <a:t>        </a:t>
            </a:r>
            <a:r>
              <a:rPr lang="en-US" dirty="0" err="1"/>
              <a:t>val</a:t>
            </a:r>
            <a:r>
              <a:rPr lang="en-US" dirty="0"/>
              <a:t> key = </a:t>
            </a:r>
            <a:r>
              <a:rPr lang="en-US" dirty="0" err="1"/>
              <a:t>rowKey.getLong</a:t>
            </a:r>
            <a:r>
              <a:rPr lang="en-US" dirty="0"/>
              <a:t>(0)</a:t>
            </a:r>
          </a:p>
          <a:p>
            <a:r>
              <a:rPr lang="en-US" b="1" dirty="0"/>
              <a:t>        </a:t>
            </a:r>
            <a:r>
              <a:rPr lang="en-US" b="1" dirty="0" err="1"/>
              <a:t>map.append</a:t>
            </a:r>
            <a:r>
              <a:rPr lang="en-US" b="1" dirty="0"/>
              <a:t>(key, </a:t>
            </a:r>
            <a:r>
              <a:rPr lang="en-US" b="1" dirty="0" err="1"/>
              <a:t>unsafeRow</a:t>
            </a:r>
            <a:r>
              <a:rPr lang="en-US" b="1" dirty="0"/>
              <a:t>)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map.optimize</a:t>
            </a:r>
            <a:r>
              <a:rPr lang="en-US" dirty="0"/>
              <a:t>()</a:t>
            </a:r>
          </a:p>
          <a:p>
            <a:r>
              <a:rPr lang="en-US" dirty="0"/>
              <a:t>    new </a:t>
            </a:r>
            <a:r>
              <a:rPr lang="en-US" dirty="0" err="1"/>
              <a:t>LongHashedRelation</a:t>
            </a:r>
            <a:r>
              <a:rPr lang="en-US" dirty="0"/>
              <a:t>(</a:t>
            </a:r>
            <a:r>
              <a:rPr lang="en-US" dirty="0" err="1"/>
              <a:t>numFields</a:t>
            </a:r>
            <a:r>
              <a:rPr lang="en-US" dirty="0"/>
              <a:t>, map)</a:t>
            </a:r>
          </a:p>
          <a:p>
            <a:r>
              <a:rPr lang="en-US" dirty="0"/>
              <a:t>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5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175"/>
            <a:ext cx="12192000" cy="1325563"/>
          </a:xfrm>
        </p:spPr>
        <p:txBody>
          <a:bodyPr/>
          <a:lstStyle/>
          <a:p>
            <a:pPr algn="ctr"/>
            <a:r>
              <a:rPr lang="en-US" dirty="0" err="1"/>
              <a:t>ShuffledHashJoinExec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0500" y="2274838"/>
            <a:ext cx="117157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protected override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b="1" dirty="0" err="1"/>
              <a:t>doExecute</a:t>
            </a:r>
            <a:r>
              <a:rPr lang="en-US" sz="2400" dirty="0"/>
              <a:t>(): RDD[</a:t>
            </a:r>
            <a:r>
              <a:rPr lang="en-US" sz="2400" dirty="0" err="1"/>
              <a:t>InternalRow</a:t>
            </a:r>
            <a:r>
              <a:rPr lang="en-US" sz="2400" dirty="0"/>
              <a:t>] =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numOutputRows</a:t>
            </a:r>
            <a:r>
              <a:rPr lang="en-US" sz="2400" dirty="0"/>
              <a:t> = </a:t>
            </a:r>
            <a:r>
              <a:rPr lang="en-US" sz="2400" dirty="0" err="1"/>
              <a:t>longMetric</a:t>
            </a:r>
            <a:r>
              <a:rPr lang="en-US" sz="2400" dirty="0"/>
              <a:t>("</a:t>
            </a:r>
            <a:r>
              <a:rPr lang="en-US" sz="2400" dirty="0" err="1"/>
              <a:t>numOutputRows</a:t>
            </a:r>
            <a:r>
              <a:rPr lang="en-US" sz="2400" dirty="0"/>
              <a:t>")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streamedPlan.execute</a:t>
            </a:r>
            <a:r>
              <a:rPr lang="en-US" sz="2400" dirty="0"/>
              <a:t>().</a:t>
            </a:r>
            <a:r>
              <a:rPr lang="en-US" sz="2400" dirty="0" err="1"/>
              <a:t>zipPartitions</a:t>
            </a:r>
            <a:r>
              <a:rPr lang="en-US" sz="2400" dirty="0"/>
              <a:t>(</a:t>
            </a:r>
            <a:r>
              <a:rPr lang="en-US" sz="2400" dirty="0" err="1"/>
              <a:t>buildPlan.execute</a:t>
            </a:r>
            <a:r>
              <a:rPr lang="en-US" sz="2400" dirty="0"/>
              <a:t>()) { (</a:t>
            </a:r>
            <a:r>
              <a:rPr lang="en-US" sz="2400" dirty="0" err="1"/>
              <a:t>streamIter</a:t>
            </a:r>
            <a:r>
              <a:rPr lang="en-US" sz="2400" dirty="0"/>
              <a:t>, </a:t>
            </a:r>
            <a:r>
              <a:rPr lang="en-US" sz="2400" dirty="0" err="1"/>
              <a:t>buildIter</a:t>
            </a:r>
            <a:r>
              <a:rPr lang="en-US" sz="2400" dirty="0"/>
              <a:t>) =&gt;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val</a:t>
            </a:r>
            <a:r>
              <a:rPr lang="en-US" sz="2400" dirty="0"/>
              <a:t> hashed = </a:t>
            </a:r>
            <a:r>
              <a:rPr lang="en-US" sz="2400" b="1" dirty="0" err="1"/>
              <a:t>buildHashedRelation</a:t>
            </a:r>
            <a:r>
              <a:rPr lang="en-US" sz="2400" b="1" dirty="0"/>
              <a:t>(</a:t>
            </a:r>
            <a:r>
              <a:rPr lang="en-US" sz="2400" b="1" dirty="0" err="1"/>
              <a:t>buildIter</a:t>
            </a:r>
            <a:r>
              <a:rPr lang="en-US" sz="2400" dirty="0"/>
              <a:t>)</a:t>
            </a:r>
          </a:p>
          <a:p>
            <a:r>
              <a:rPr lang="en-US" sz="2400" b="1" dirty="0"/>
              <a:t>      join(</a:t>
            </a:r>
            <a:r>
              <a:rPr lang="en-US" sz="2400" b="1" dirty="0" err="1"/>
              <a:t>streamIter</a:t>
            </a:r>
            <a:r>
              <a:rPr lang="en-US" sz="2400" b="1" dirty="0"/>
              <a:t>, hashed, </a:t>
            </a:r>
            <a:r>
              <a:rPr lang="en-US" sz="2400" b="1" dirty="0" err="1"/>
              <a:t>numOutputRows</a:t>
            </a:r>
            <a:r>
              <a:rPr lang="en-US" sz="2400" b="1" dirty="0"/>
              <a:t>)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0232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88373" y="93299"/>
            <a:ext cx="864523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protected </a:t>
            </a:r>
            <a:r>
              <a:rPr lang="en-US" sz="2000" dirty="0" err="1"/>
              <a:t>def</a:t>
            </a:r>
            <a:r>
              <a:rPr lang="en-US" sz="2000" dirty="0"/>
              <a:t> join(</a:t>
            </a:r>
          </a:p>
          <a:p>
            <a:r>
              <a:rPr lang="en-US" sz="2000" dirty="0"/>
              <a:t>      </a:t>
            </a:r>
            <a:r>
              <a:rPr lang="en-US" sz="2000" b="1" dirty="0" err="1"/>
              <a:t>streamedIter</a:t>
            </a:r>
            <a:r>
              <a:rPr lang="en-US" sz="2000" b="1" dirty="0"/>
              <a:t>: Iterator[</a:t>
            </a:r>
            <a:r>
              <a:rPr lang="en-US" sz="2000" b="1" dirty="0" err="1"/>
              <a:t>InternalRow</a:t>
            </a:r>
            <a:r>
              <a:rPr lang="en-US" sz="2000" b="1" dirty="0"/>
              <a:t>]</a:t>
            </a:r>
            <a:r>
              <a:rPr lang="en-US" sz="2000" dirty="0"/>
              <a:t>,</a:t>
            </a:r>
          </a:p>
          <a:p>
            <a:r>
              <a:rPr lang="en-US" sz="2000" dirty="0"/>
              <a:t>      </a:t>
            </a:r>
            <a:r>
              <a:rPr lang="en-US" sz="2000" b="1" dirty="0"/>
              <a:t>hashed: </a:t>
            </a:r>
            <a:r>
              <a:rPr lang="en-US" sz="2000" b="1" dirty="0" err="1"/>
              <a:t>HashedRelation</a:t>
            </a:r>
            <a:r>
              <a:rPr lang="en-US" sz="2000" dirty="0"/>
              <a:t>,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numOutputRows</a:t>
            </a:r>
            <a:r>
              <a:rPr lang="en-US" sz="2000" dirty="0"/>
              <a:t>: </a:t>
            </a:r>
            <a:r>
              <a:rPr lang="en-US" sz="2000" dirty="0" err="1"/>
              <a:t>SQLMetric</a:t>
            </a:r>
            <a:r>
              <a:rPr lang="en-US" sz="2000" dirty="0"/>
              <a:t>): Iterator[</a:t>
            </a:r>
            <a:r>
              <a:rPr lang="en-US" sz="2000" dirty="0" err="1"/>
              <a:t>InternalRow</a:t>
            </a:r>
            <a:r>
              <a:rPr lang="en-US" sz="2000" dirty="0"/>
              <a:t>] = {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joinedIter</a:t>
            </a:r>
            <a:r>
              <a:rPr lang="en-US" sz="2000" dirty="0"/>
              <a:t> = </a:t>
            </a:r>
            <a:r>
              <a:rPr lang="en-US" sz="2000" dirty="0" err="1"/>
              <a:t>joinType</a:t>
            </a:r>
            <a:r>
              <a:rPr lang="en-US" sz="2000" dirty="0"/>
              <a:t> match {</a:t>
            </a:r>
          </a:p>
          <a:p>
            <a:r>
              <a:rPr lang="en-US" sz="2000" dirty="0"/>
              <a:t>      case _: </a:t>
            </a:r>
            <a:r>
              <a:rPr lang="en-US" sz="2000" dirty="0" err="1"/>
              <a:t>InnerLike</a:t>
            </a:r>
            <a:r>
              <a:rPr lang="en-US" sz="2000" dirty="0"/>
              <a:t> =&gt;</a:t>
            </a:r>
          </a:p>
          <a:p>
            <a:r>
              <a:rPr lang="en-US" sz="2000" b="1" dirty="0"/>
              <a:t>        </a:t>
            </a:r>
            <a:r>
              <a:rPr lang="en-US" sz="2000" b="1" dirty="0" err="1"/>
              <a:t>innerJoin</a:t>
            </a:r>
            <a:r>
              <a:rPr lang="en-US" sz="2000" b="1" dirty="0"/>
              <a:t>(</a:t>
            </a:r>
            <a:r>
              <a:rPr lang="en-US" sz="2000" b="1" dirty="0" err="1"/>
              <a:t>streamedIter</a:t>
            </a:r>
            <a:r>
              <a:rPr lang="en-US" sz="2000" b="1" dirty="0"/>
              <a:t>, hashed)</a:t>
            </a:r>
          </a:p>
          <a:p>
            <a:r>
              <a:rPr lang="en-US" sz="2000" dirty="0"/>
              <a:t>      case </a:t>
            </a:r>
            <a:r>
              <a:rPr lang="en-US" sz="2000" dirty="0" err="1"/>
              <a:t>LeftOuter</a:t>
            </a:r>
            <a:r>
              <a:rPr lang="en-US" sz="2000" dirty="0"/>
              <a:t> | </a:t>
            </a:r>
            <a:r>
              <a:rPr lang="en-US" sz="2000" dirty="0" err="1"/>
              <a:t>RightOuter</a:t>
            </a:r>
            <a:r>
              <a:rPr lang="en-US" sz="2000" dirty="0"/>
              <a:t> =&gt;</a:t>
            </a:r>
          </a:p>
          <a:p>
            <a:r>
              <a:rPr lang="en-US" sz="2000" b="1" dirty="0"/>
              <a:t>        </a:t>
            </a:r>
            <a:r>
              <a:rPr lang="en-US" sz="2000" b="1" dirty="0" err="1"/>
              <a:t>outerJoin</a:t>
            </a:r>
            <a:r>
              <a:rPr lang="en-US" sz="2000" b="1" dirty="0"/>
              <a:t>(</a:t>
            </a:r>
            <a:r>
              <a:rPr lang="en-US" sz="2000" b="1" dirty="0" err="1"/>
              <a:t>streamedIter</a:t>
            </a:r>
            <a:r>
              <a:rPr lang="en-US" sz="2000" b="1" dirty="0"/>
              <a:t>, hashed)</a:t>
            </a:r>
          </a:p>
          <a:p>
            <a:r>
              <a:rPr lang="en-US" sz="2000" dirty="0"/>
              <a:t>      case </a:t>
            </a:r>
            <a:r>
              <a:rPr lang="en-US" sz="2000" dirty="0" err="1"/>
              <a:t>LeftSemi</a:t>
            </a:r>
            <a:r>
              <a:rPr lang="en-US" sz="2000" dirty="0"/>
              <a:t> =&gt;</a:t>
            </a:r>
          </a:p>
          <a:p>
            <a:r>
              <a:rPr lang="en-US" sz="2000" dirty="0"/>
              <a:t>        </a:t>
            </a:r>
            <a:r>
              <a:rPr lang="en-US" sz="2000" b="1" dirty="0" err="1"/>
              <a:t>semiJoin</a:t>
            </a:r>
            <a:r>
              <a:rPr lang="en-US" sz="2000" b="1" dirty="0"/>
              <a:t>(</a:t>
            </a:r>
            <a:r>
              <a:rPr lang="en-US" sz="2000" b="1" dirty="0" err="1"/>
              <a:t>streamedIter</a:t>
            </a:r>
            <a:r>
              <a:rPr lang="en-US" sz="2000" b="1" dirty="0"/>
              <a:t>, hashed)</a:t>
            </a:r>
          </a:p>
          <a:p>
            <a:r>
              <a:rPr lang="en-US" sz="2000" dirty="0"/>
              <a:t>      case </a:t>
            </a:r>
            <a:r>
              <a:rPr lang="en-US" sz="2000" dirty="0" err="1"/>
              <a:t>LeftAnti</a:t>
            </a:r>
            <a:r>
              <a:rPr lang="en-US" sz="2000" dirty="0"/>
              <a:t> =&gt;</a:t>
            </a:r>
          </a:p>
          <a:p>
            <a:r>
              <a:rPr lang="en-US" sz="2000" b="1" dirty="0"/>
              <a:t>        </a:t>
            </a:r>
            <a:r>
              <a:rPr lang="en-US" sz="2000" b="1" dirty="0" err="1"/>
              <a:t>antiJoin</a:t>
            </a:r>
            <a:r>
              <a:rPr lang="en-US" sz="2000" b="1" dirty="0"/>
              <a:t>(</a:t>
            </a:r>
            <a:r>
              <a:rPr lang="en-US" sz="2000" b="1" dirty="0" err="1"/>
              <a:t>streamedIter</a:t>
            </a:r>
            <a:r>
              <a:rPr lang="en-US" sz="2000" b="1" dirty="0"/>
              <a:t>, hashed)</a:t>
            </a:r>
          </a:p>
          <a:p>
            <a:r>
              <a:rPr lang="en-US" sz="2000" dirty="0"/>
              <a:t>      case j: </a:t>
            </a:r>
            <a:r>
              <a:rPr lang="en-US" sz="2000" dirty="0" err="1"/>
              <a:t>ExistenceJoin</a:t>
            </a:r>
            <a:r>
              <a:rPr lang="en-US" sz="2000" dirty="0"/>
              <a:t> =&gt;</a:t>
            </a:r>
          </a:p>
          <a:p>
            <a:r>
              <a:rPr lang="en-US" sz="2000" dirty="0"/>
              <a:t>        </a:t>
            </a:r>
            <a:r>
              <a:rPr lang="en-US" sz="2000" b="1" dirty="0" err="1"/>
              <a:t>existenceJoin</a:t>
            </a:r>
            <a:r>
              <a:rPr lang="en-US" sz="2000" b="1" dirty="0"/>
              <a:t>(</a:t>
            </a:r>
            <a:r>
              <a:rPr lang="en-US" sz="2000" b="1" dirty="0" err="1"/>
              <a:t>streamedIter</a:t>
            </a:r>
            <a:r>
              <a:rPr lang="en-US" sz="2000" b="1" dirty="0"/>
              <a:t>, hashed)</a:t>
            </a:r>
          </a:p>
          <a:p>
            <a:r>
              <a:rPr lang="en-US" sz="2000" dirty="0"/>
              <a:t>      case x =&gt;</a:t>
            </a:r>
          </a:p>
          <a:p>
            <a:r>
              <a:rPr lang="en-US" sz="2000" dirty="0"/>
              <a:t>        throw new </a:t>
            </a:r>
            <a:r>
              <a:rPr lang="en-US" sz="2000" dirty="0" err="1"/>
              <a:t>IllegalArgumentException</a:t>
            </a:r>
            <a:r>
              <a:rPr lang="en-US" sz="2000" dirty="0"/>
              <a:t>(</a:t>
            </a:r>
          </a:p>
          <a:p>
            <a:r>
              <a:rPr lang="en-US" sz="2000" dirty="0"/>
              <a:t>          </a:t>
            </a:r>
            <a:r>
              <a:rPr lang="en-US" sz="2000" dirty="0" err="1"/>
              <a:t>s"BroadcastHashJoin</a:t>
            </a:r>
            <a:r>
              <a:rPr lang="en-US" sz="2000" dirty="0"/>
              <a:t> should not take $x as the </a:t>
            </a:r>
            <a:r>
              <a:rPr lang="en-US" sz="2000" dirty="0" err="1"/>
              <a:t>JoinType</a:t>
            </a:r>
            <a:r>
              <a:rPr lang="en-US" sz="2000" dirty="0"/>
              <a:t>")</a:t>
            </a:r>
          </a:p>
          <a:p>
            <a:r>
              <a:rPr lang="en-US" sz="2000" dirty="0"/>
              <a:t>    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714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private </a:t>
            </a:r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dirty="0" err="1"/>
              <a:t>innerJoin</a:t>
            </a:r>
            <a:r>
              <a:rPr lang="en-US" sz="2800" dirty="0"/>
              <a:t>(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streamIter</a:t>
            </a:r>
            <a:r>
              <a:rPr lang="en-US" sz="2800" dirty="0"/>
              <a:t>: Iterator[</a:t>
            </a:r>
            <a:r>
              <a:rPr lang="en-US" sz="2800" dirty="0" err="1"/>
              <a:t>InternalRow</a:t>
            </a:r>
            <a:r>
              <a:rPr lang="en-US" sz="2800" dirty="0"/>
              <a:t>],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hashedRelation</a:t>
            </a:r>
            <a:r>
              <a:rPr lang="en-US" sz="2800" dirty="0"/>
              <a:t>: </a:t>
            </a:r>
            <a:r>
              <a:rPr lang="en-US" sz="2800" dirty="0" err="1"/>
              <a:t>HashedRelation</a:t>
            </a:r>
            <a:r>
              <a:rPr lang="en-US" sz="2800" dirty="0"/>
              <a:t>): Iterator[</a:t>
            </a:r>
            <a:r>
              <a:rPr lang="en-US" sz="2800" dirty="0" err="1"/>
              <a:t>InternalRow</a:t>
            </a:r>
            <a:r>
              <a:rPr lang="en-US" sz="2800" dirty="0"/>
              <a:t>] = 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val</a:t>
            </a:r>
            <a:r>
              <a:rPr lang="en-US" sz="2800" dirty="0"/>
              <a:t> </a:t>
            </a:r>
            <a:r>
              <a:rPr lang="en-US" sz="2800" dirty="0" err="1"/>
              <a:t>joinRow</a:t>
            </a:r>
            <a:r>
              <a:rPr lang="en-US" sz="2800" dirty="0"/>
              <a:t> = new </a:t>
            </a:r>
            <a:r>
              <a:rPr lang="en-US" sz="2800" dirty="0" err="1"/>
              <a:t>JoinedRow</a:t>
            </a:r>
            <a:endParaRPr lang="en-US" sz="2800" dirty="0"/>
          </a:p>
          <a:p>
            <a:r>
              <a:rPr lang="en-US" sz="2800" dirty="0"/>
              <a:t>    </a:t>
            </a:r>
            <a:r>
              <a:rPr lang="en-US" sz="2800" dirty="0" err="1"/>
              <a:t>val</a:t>
            </a:r>
            <a:r>
              <a:rPr lang="en-US" sz="2800" dirty="0"/>
              <a:t> </a:t>
            </a:r>
            <a:r>
              <a:rPr lang="en-US" sz="2800" dirty="0" err="1"/>
              <a:t>joinKeys</a:t>
            </a:r>
            <a:r>
              <a:rPr lang="en-US" sz="2800" dirty="0"/>
              <a:t> = </a:t>
            </a:r>
            <a:r>
              <a:rPr lang="en-US" sz="2800" dirty="0" err="1"/>
              <a:t>streamSideKeyGenerator</a:t>
            </a:r>
            <a:r>
              <a:rPr lang="en-US" sz="2800" dirty="0"/>
              <a:t>()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streamIter.flatMap</a:t>
            </a:r>
            <a:r>
              <a:rPr lang="en-US" sz="2800" b="1" dirty="0"/>
              <a:t> </a:t>
            </a:r>
            <a:r>
              <a:rPr lang="en-US" sz="2800" dirty="0"/>
              <a:t>{ </a:t>
            </a:r>
            <a:r>
              <a:rPr lang="en-US" sz="2800" dirty="0" err="1"/>
              <a:t>srow</a:t>
            </a:r>
            <a:r>
              <a:rPr lang="en-US" sz="2800" dirty="0"/>
              <a:t> =&gt;</a:t>
            </a:r>
          </a:p>
          <a:p>
            <a:r>
              <a:rPr lang="en-US" sz="2800" b="1" dirty="0"/>
              <a:t>      </a:t>
            </a:r>
            <a:r>
              <a:rPr lang="en-US" sz="2800" b="1" dirty="0" err="1"/>
              <a:t>joinRow.withLeft</a:t>
            </a:r>
            <a:r>
              <a:rPr lang="en-US" sz="2800" b="1" dirty="0"/>
              <a:t>(</a:t>
            </a:r>
            <a:r>
              <a:rPr lang="en-US" sz="2800" b="1" dirty="0" err="1"/>
              <a:t>srow</a:t>
            </a:r>
            <a:r>
              <a:rPr lang="en-US" sz="2800" b="1" dirty="0"/>
              <a:t>)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val</a:t>
            </a:r>
            <a:r>
              <a:rPr lang="en-US" sz="2800" dirty="0"/>
              <a:t> matches </a:t>
            </a:r>
            <a:r>
              <a:rPr lang="en-US" sz="2800" b="1" dirty="0" smtClean="0"/>
              <a:t>= </a:t>
            </a:r>
            <a:r>
              <a:rPr lang="en-US" sz="2800" b="1" dirty="0" err="1" smtClean="0"/>
              <a:t>hashedRelation.get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joinKeys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srow</a:t>
            </a:r>
            <a:r>
              <a:rPr lang="en-US" sz="2800" b="1" dirty="0" smtClean="0"/>
              <a:t>))</a:t>
            </a:r>
            <a:endParaRPr lang="en-US" sz="2800" b="1" dirty="0"/>
          </a:p>
          <a:p>
            <a:r>
              <a:rPr lang="en-US" sz="2800" dirty="0"/>
              <a:t>      if (matches != null) </a:t>
            </a:r>
            <a:r>
              <a:rPr lang="en-US" sz="2800" dirty="0" smtClean="0"/>
              <a:t>{</a:t>
            </a:r>
            <a:endParaRPr lang="en-US" sz="2800" dirty="0"/>
          </a:p>
          <a:p>
            <a:r>
              <a:rPr lang="en-US" sz="2800" dirty="0"/>
              <a:t>        </a:t>
            </a:r>
            <a:r>
              <a:rPr lang="en-US" sz="2800" b="1" dirty="0" err="1"/>
              <a:t>matches.map</a:t>
            </a:r>
            <a:r>
              <a:rPr lang="en-US" sz="2800" b="1" dirty="0"/>
              <a:t>(</a:t>
            </a:r>
            <a:r>
              <a:rPr lang="en-US" sz="2800" b="1" dirty="0" err="1"/>
              <a:t>joinRow.withRight</a:t>
            </a:r>
            <a:r>
              <a:rPr lang="en-US" sz="2800" b="1" dirty="0"/>
              <a:t>(_)).filter(</a:t>
            </a:r>
            <a:r>
              <a:rPr lang="en-US" sz="2800" b="1" dirty="0" err="1"/>
              <a:t>boundCondition</a:t>
            </a:r>
            <a:r>
              <a:rPr lang="en-US" sz="2800" b="1" dirty="0"/>
              <a:t>)</a:t>
            </a:r>
          </a:p>
          <a:p>
            <a:r>
              <a:rPr lang="en-US" sz="2800" dirty="0"/>
              <a:t>      } else {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Seq.empty</a:t>
            </a:r>
            <a:endParaRPr lang="en-US" sz="2800" dirty="0"/>
          </a:p>
          <a:p>
            <a:r>
              <a:rPr lang="en-US" sz="2800" dirty="0"/>
              <a:t>      }</a:t>
            </a:r>
          </a:p>
          <a:p>
            <a:r>
              <a:rPr lang="en-US" sz="2800" dirty="0"/>
              <a:t>    }</a:t>
            </a:r>
          </a:p>
          <a:p>
            <a:r>
              <a:rPr lang="en-US" sz="2800" dirty="0"/>
              <a:t>  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3118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private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outerJoin</a:t>
            </a:r>
            <a:r>
              <a:rPr lang="en-US" dirty="0" smtClean="0"/>
              <a:t>(  </a:t>
            </a:r>
            <a:r>
              <a:rPr lang="en-US" dirty="0" err="1"/>
              <a:t>streamedIter</a:t>
            </a:r>
            <a:r>
              <a:rPr lang="en-US" dirty="0"/>
              <a:t>: Iterator[</a:t>
            </a:r>
            <a:r>
              <a:rPr lang="en-US" dirty="0" err="1"/>
              <a:t>InternalRow</a:t>
            </a:r>
            <a:r>
              <a:rPr lang="en-US" dirty="0" smtClean="0"/>
              <a:t>],  </a:t>
            </a:r>
            <a:r>
              <a:rPr lang="en-US" dirty="0" err="1"/>
              <a:t>hashedRelation</a:t>
            </a:r>
            <a:r>
              <a:rPr lang="en-US" dirty="0"/>
              <a:t>: </a:t>
            </a:r>
            <a:r>
              <a:rPr lang="en-US" dirty="0" err="1"/>
              <a:t>HashedRelation</a:t>
            </a:r>
            <a:r>
              <a:rPr lang="en-US" dirty="0"/>
              <a:t>): Iterator[</a:t>
            </a:r>
            <a:r>
              <a:rPr lang="en-US" dirty="0" err="1"/>
              <a:t>InternalRow</a:t>
            </a:r>
            <a:r>
              <a:rPr lang="en-US" dirty="0"/>
              <a:t>] = {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joinedRow</a:t>
            </a:r>
            <a:r>
              <a:rPr lang="en-US" dirty="0"/>
              <a:t> = new </a:t>
            </a:r>
            <a:r>
              <a:rPr lang="en-US" dirty="0" err="1"/>
              <a:t>JoinedRow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keyGenerator</a:t>
            </a:r>
            <a:r>
              <a:rPr lang="en-US" dirty="0" smtClean="0"/>
              <a:t> = </a:t>
            </a:r>
            <a:r>
              <a:rPr lang="en-US" dirty="0" err="1" smtClean="0"/>
              <a:t>streamSideKeyGenerator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nullRow</a:t>
            </a:r>
            <a:r>
              <a:rPr lang="en-US" dirty="0" smtClean="0"/>
              <a:t> = new </a:t>
            </a:r>
            <a:r>
              <a:rPr lang="en-US" dirty="0" err="1" smtClean="0"/>
              <a:t>GenericInternalRow</a:t>
            </a:r>
            <a:r>
              <a:rPr lang="en-US" dirty="0" smtClean="0"/>
              <a:t>(</a:t>
            </a:r>
            <a:r>
              <a:rPr lang="en-US" dirty="0" err="1" smtClean="0"/>
              <a:t>buildPlan.output.length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streamedIter.</a:t>
            </a:r>
            <a:r>
              <a:rPr lang="en-US" b="1" dirty="0" err="1"/>
              <a:t>flatMap</a:t>
            </a:r>
            <a:r>
              <a:rPr lang="en-US" b="1" dirty="0"/>
              <a:t> </a:t>
            </a:r>
            <a:r>
              <a:rPr lang="en-US" dirty="0"/>
              <a:t>{ </a:t>
            </a:r>
            <a:r>
              <a:rPr lang="en-US" dirty="0" err="1"/>
              <a:t>currentRow</a:t>
            </a:r>
            <a:r>
              <a:rPr lang="en-US" dirty="0"/>
              <a:t> =&gt;</a:t>
            </a:r>
          </a:p>
          <a:p>
            <a:r>
              <a:rPr lang="en-US" dirty="0"/>
              <a:t>  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rowKey</a:t>
            </a:r>
            <a:r>
              <a:rPr lang="en-US" dirty="0"/>
              <a:t> = </a:t>
            </a:r>
            <a:r>
              <a:rPr lang="en-US" dirty="0" err="1"/>
              <a:t>keyGenerator</a:t>
            </a:r>
            <a:r>
              <a:rPr lang="en-US" dirty="0"/>
              <a:t>(</a:t>
            </a:r>
            <a:r>
              <a:rPr lang="en-US" dirty="0" err="1"/>
              <a:t>currentRow</a:t>
            </a:r>
            <a:r>
              <a:rPr lang="en-US" dirty="0"/>
              <a:t>)</a:t>
            </a:r>
          </a:p>
          <a:p>
            <a:r>
              <a:rPr lang="en-US" dirty="0"/>
              <a:t>      </a:t>
            </a:r>
            <a:r>
              <a:rPr lang="en-US" dirty="0" err="1"/>
              <a:t>joinedRow.withLeft</a:t>
            </a:r>
            <a:r>
              <a:rPr lang="en-US" dirty="0"/>
              <a:t>(</a:t>
            </a:r>
            <a:r>
              <a:rPr lang="en-US" dirty="0" err="1"/>
              <a:t>currentRow</a:t>
            </a:r>
            <a:r>
              <a:rPr lang="en-US" dirty="0"/>
              <a:t>)</a:t>
            </a:r>
          </a:p>
          <a:p>
            <a:r>
              <a:rPr lang="en-US" dirty="0"/>
              <a:t>     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buildIter</a:t>
            </a:r>
            <a:r>
              <a:rPr lang="en-US" b="1" dirty="0"/>
              <a:t> = </a:t>
            </a:r>
            <a:r>
              <a:rPr lang="en-US" b="1" dirty="0" err="1"/>
              <a:t>hashedRelation.get</a:t>
            </a:r>
            <a:r>
              <a:rPr lang="en-US" b="1" dirty="0"/>
              <a:t>(</a:t>
            </a:r>
            <a:r>
              <a:rPr lang="en-US" b="1" dirty="0" err="1"/>
              <a:t>rowKey</a:t>
            </a:r>
            <a:r>
              <a:rPr lang="en-US" dirty="0"/>
              <a:t>)</a:t>
            </a:r>
          </a:p>
          <a:p>
            <a:r>
              <a:rPr lang="en-US" dirty="0"/>
              <a:t>      new </a:t>
            </a:r>
            <a:r>
              <a:rPr lang="en-US" dirty="0" err="1"/>
              <a:t>RowIterator</a:t>
            </a:r>
            <a:r>
              <a:rPr lang="en-US" dirty="0"/>
              <a:t> {</a:t>
            </a:r>
          </a:p>
          <a:p>
            <a:r>
              <a:rPr lang="en-US" dirty="0"/>
              <a:t>        private </a:t>
            </a:r>
            <a:r>
              <a:rPr lang="en-US" dirty="0" err="1"/>
              <a:t>var</a:t>
            </a:r>
            <a:r>
              <a:rPr lang="en-US" dirty="0"/>
              <a:t> found = false</a:t>
            </a:r>
          </a:p>
          <a:p>
            <a:r>
              <a:rPr lang="en-US" dirty="0"/>
              <a:t>       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advanceNext</a:t>
            </a:r>
            <a:r>
              <a:rPr lang="en-US" dirty="0"/>
              <a:t>(): Boolean = {</a:t>
            </a:r>
          </a:p>
          <a:p>
            <a:r>
              <a:rPr lang="en-US" dirty="0"/>
              <a:t>          while (</a:t>
            </a:r>
            <a:r>
              <a:rPr lang="en-US" dirty="0" err="1"/>
              <a:t>buildIter</a:t>
            </a:r>
            <a:r>
              <a:rPr lang="en-US" dirty="0"/>
              <a:t> != null &amp;&amp; </a:t>
            </a:r>
            <a:r>
              <a:rPr lang="en-US" dirty="0" err="1"/>
              <a:t>buildIter.hasNext</a:t>
            </a:r>
            <a:r>
              <a:rPr lang="en-US" dirty="0"/>
              <a:t>) {</a:t>
            </a:r>
          </a:p>
          <a:p>
            <a:r>
              <a:rPr lang="en-US" dirty="0"/>
              <a:t>        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nextBuildRow</a:t>
            </a:r>
            <a:r>
              <a:rPr lang="en-US" dirty="0"/>
              <a:t> = </a:t>
            </a:r>
            <a:r>
              <a:rPr lang="en-US" dirty="0" err="1"/>
              <a:t>buildIter.next</a:t>
            </a:r>
            <a:r>
              <a:rPr lang="en-US" dirty="0"/>
              <a:t>()</a:t>
            </a:r>
          </a:p>
          <a:p>
            <a:r>
              <a:rPr lang="en-US" dirty="0"/>
              <a:t>            if (</a:t>
            </a:r>
            <a:r>
              <a:rPr lang="en-US" dirty="0" err="1"/>
              <a:t>boundCondition</a:t>
            </a:r>
            <a:r>
              <a:rPr lang="en-US" dirty="0"/>
              <a:t>(</a:t>
            </a:r>
            <a:r>
              <a:rPr lang="en-US" dirty="0" err="1"/>
              <a:t>joinedRow.withRight</a:t>
            </a:r>
            <a:r>
              <a:rPr lang="en-US" dirty="0"/>
              <a:t>(</a:t>
            </a:r>
            <a:r>
              <a:rPr lang="en-US" dirty="0" err="1"/>
              <a:t>nextBuildRow</a:t>
            </a:r>
            <a:r>
              <a:rPr lang="en-US" dirty="0"/>
              <a:t>))) {</a:t>
            </a:r>
          </a:p>
          <a:p>
            <a:r>
              <a:rPr lang="en-US" dirty="0"/>
              <a:t>              found = true</a:t>
            </a:r>
          </a:p>
          <a:p>
            <a:r>
              <a:rPr lang="en-US" dirty="0"/>
              <a:t>              return true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}</a:t>
            </a:r>
          </a:p>
          <a:p>
            <a:r>
              <a:rPr lang="en-US" dirty="0"/>
              <a:t>          if (!found) {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joinedRow.withRight</a:t>
            </a:r>
            <a:r>
              <a:rPr lang="en-US" b="1" dirty="0"/>
              <a:t>(</a:t>
            </a:r>
            <a:r>
              <a:rPr lang="en-US" b="1" dirty="0" err="1"/>
              <a:t>nullRow</a:t>
            </a:r>
            <a:r>
              <a:rPr lang="en-US" b="1" dirty="0"/>
              <a:t>)</a:t>
            </a:r>
          </a:p>
          <a:p>
            <a:r>
              <a:rPr lang="en-US" dirty="0"/>
              <a:t>            found = true</a:t>
            </a:r>
          </a:p>
          <a:p>
            <a:r>
              <a:rPr lang="en-US" dirty="0"/>
              <a:t>            return true</a:t>
            </a:r>
          </a:p>
          <a:p>
            <a:r>
              <a:rPr lang="en-US" dirty="0"/>
              <a:t>          }</a:t>
            </a:r>
          </a:p>
          <a:p>
            <a:r>
              <a:rPr lang="en-US" dirty="0"/>
              <a:t>          false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getRow</a:t>
            </a:r>
            <a:r>
              <a:rPr lang="en-US" dirty="0"/>
              <a:t>: </a:t>
            </a:r>
            <a:r>
              <a:rPr lang="en-US" dirty="0" err="1"/>
              <a:t>InternalRow</a:t>
            </a:r>
            <a:r>
              <a:rPr lang="en-US" dirty="0"/>
              <a:t> = </a:t>
            </a:r>
            <a:r>
              <a:rPr lang="en-US" dirty="0" err="1"/>
              <a:t>joinedRow</a:t>
            </a:r>
            <a:endParaRPr lang="en-US" dirty="0"/>
          </a:p>
          <a:p>
            <a:r>
              <a:rPr lang="en-US" dirty="0"/>
              <a:t>      }.</a:t>
            </a:r>
            <a:r>
              <a:rPr lang="en-US" dirty="0" err="1"/>
              <a:t>toScala</a:t>
            </a:r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306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85725" y="1164134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private </a:t>
            </a:r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dirty="0" err="1"/>
              <a:t>semiJoin</a:t>
            </a:r>
            <a:r>
              <a:rPr lang="en-US" sz="2800" dirty="0"/>
              <a:t>(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streamIter</a:t>
            </a:r>
            <a:r>
              <a:rPr lang="en-US" sz="2800" dirty="0"/>
              <a:t>: Iterator[</a:t>
            </a:r>
            <a:r>
              <a:rPr lang="en-US" sz="2800" dirty="0" err="1"/>
              <a:t>InternalRow</a:t>
            </a:r>
            <a:r>
              <a:rPr lang="en-US" sz="2800" dirty="0"/>
              <a:t>],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hashedRelation</a:t>
            </a:r>
            <a:r>
              <a:rPr lang="en-US" sz="2800" dirty="0"/>
              <a:t>: </a:t>
            </a:r>
            <a:r>
              <a:rPr lang="en-US" sz="2800" dirty="0" err="1"/>
              <a:t>HashedRelation</a:t>
            </a:r>
            <a:r>
              <a:rPr lang="en-US" sz="2800" dirty="0"/>
              <a:t>): Iterator[</a:t>
            </a:r>
            <a:r>
              <a:rPr lang="en-US" sz="2800" dirty="0" err="1"/>
              <a:t>InternalRow</a:t>
            </a:r>
            <a:r>
              <a:rPr lang="en-US" sz="2800" dirty="0"/>
              <a:t>] = 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val</a:t>
            </a:r>
            <a:r>
              <a:rPr lang="en-US" sz="2800" dirty="0"/>
              <a:t> </a:t>
            </a:r>
            <a:r>
              <a:rPr lang="en-US" sz="2800" dirty="0" err="1"/>
              <a:t>joinKeys</a:t>
            </a:r>
            <a:r>
              <a:rPr lang="en-US" sz="2800" dirty="0"/>
              <a:t> = </a:t>
            </a:r>
            <a:r>
              <a:rPr lang="en-US" sz="2800" dirty="0" err="1"/>
              <a:t>streamSideKeyGenerator</a:t>
            </a:r>
            <a:r>
              <a:rPr lang="en-US" sz="2800" dirty="0"/>
              <a:t>()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val</a:t>
            </a:r>
            <a:r>
              <a:rPr lang="en-US" sz="2800" dirty="0"/>
              <a:t> </a:t>
            </a:r>
            <a:r>
              <a:rPr lang="en-US" sz="2800" dirty="0" err="1"/>
              <a:t>joinedRow</a:t>
            </a:r>
            <a:r>
              <a:rPr lang="en-US" sz="2800" dirty="0"/>
              <a:t> = new </a:t>
            </a:r>
            <a:r>
              <a:rPr lang="en-US" sz="2800" dirty="0" err="1"/>
              <a:t>JoinedRow</a:t>
            </a:r>
            <a:endParaRPr lang="en-US" sz="2800" dirty="0"/>
          </a:p>
          <a:p>
            <a:r>
              <a:rPr lang="en-US" sz="2800" dirty="0"/>
              <a:t>    </a:t>
            </a:r>
            <a:r>
              <a:rPr lang="en-US" sz="2800" b="1" dirty="0" err="1"/>
              <a:t>streamIter.filter</a:t>
            </a:r>
            <a:r>
              <a:rPr lang="en-US" sz="2800" dirty="0"/>
              <a:t> { current =&gt;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val</a:t>
            </a:r>
            <a:r>
              <a:rPr lang="en-US" sz="2800" dirty="0"/>
              <a:t> key = </a:t>
            </a:r>
            <a:r>
              <a:rPr lang="en-US" sz="2800" dirty="0" err="1"/>
              <a:t>joinKeys</a:t>
            </a:r>
            <a:r>
              <a:rPr lang="en-US" sz="2800" dirty="0"/>
              <a:t>(current)</a:t>
            </a:r>
          </a:p>
          <a:p>
            <a:r>
              <a:rPr lang="en-US" sz="2800" dirty="0"/>
              <a:t>      lazy </a:t>
            </a:r>
            <a:r>
              <a:rPr lang="en-US" sz="2800" dirty="0" err="1"/>
              <a:t>val</a:t>
            </a:r>
            <a:r>
              <a:rPr lang="en-US" sz="2800" dirty="0"/>
              <a:t> </a:t>
            </a:r>
            <a:r>
              <a:rPr lang="en-US" sz="2800" dirty="0" err="1"/>
              <a:t>buildIter</a:t>
            </a:r>
            <a:r>
              <a:rPr lang="en-US" sz="2800" dirty="0"/>
              <a:t> = </a:t>
            </a:r>
            <a:r>
              <a:rPr lang="en-US" sz="2800" dirty="0" err="1"/>
              <a:t>hashedRelation.get</a:t>
            </a:r>
            <a:r>
              <a:rPr lang="en-US" sz="2800" dirty="0"/>
              <a:t>(key)</a:t>
            </a:r>
          </a:p>
          <a:p>
            <a:r>
              <a:rPr lang="en-US" sz="2800" dirty="0"/>
              <a:t>      !</a:t>
            </a:r>
            <a:r>
              <a:rPr lang="en-US" sz="2800" dirty="0" err="1"/>
              <a:t>key.anyNull</a:t>
            </a:r>
            <a:r>
              <a:rPr lang="en-US" sz="2800" dirty="0"/>
              <a:t> &amp;&amp; </a:t>
            </a:r>
            <a:r>
              <a:rPr lang="en-US" sz="2800" dirty="0" err="1"/>
              <a:t>buildIter</a:t>
            </a:r>
            <a:r>
              <a:rPr lang="en-US" sz="2800" dirty="0"/>
              <a:t> != null &amp;&amp; (</a:t>
            </a:r>
            <a:r>
              <a:rPr lang="en-US" sz="2800" dirty="0" err="1"/>
              <a:t>condition.isEmpty</a:t>
            </a:r>
            <a:r>
              <a:rPr lang="en-US" sz="2800" dirty="0"/>
              <a:t> || </a:t>
            </a:r>
            <a:r>
              <a:rPr lang="en-US" sz="2800" b="1" dirty="0" err="1"/>
              <a:t>buildIter.exists</a:t>
            </a:r>
            <a:r>
              <a:rPr lang="en-US" sz="2800" dirty="0"/>
              <a:t> {</a:t>
            </a:r>
          </a:p>
          <a:p>
            <a:r>
              <a:rPr lang="en-US" sz="2800" dirty="0"/>
              <a:t>        (row: </a:t>
            </a:r>
            <a:r>
              <a:rPr lang="en-US" sz="2800" dirty="0" err="1"/>
              <a:t>InternalRow</a:t>
            </a:r>
            <a:r>
              <a:rPr lang="en-US" sz="2800" dirty="0"/>
              <a:t>) =&gt; </a:t>
            </a:r>
            <a:r>
              <a:rPr lang="en-US" sz="2800" b="1" dirty="0" err="1"/>
              <a:t>boundCondition</a:t>
            </a:r>
            <a:r>
              <a:rPr lang="en-US" sz="2800" b="1" dirty="0"/>
              <a:t>(</a:t>
            </a:r>
            <a:r>
              <a:rPr lang="en-US" sz="2800" b="1" dirty="0" err="1"/>
              <a:t>joinedRow</a:t>
            </a:r>
            <a:r>
              <a:rPr lang="en-US" sz="2800" b="1" dirty="0"/>
              <a:t>(current, row))</a:t>
            </a:r>
          </a:p>
          <a:p>
            <a:r>
              <a:rPr lang="en-US" sz="2800" dirty="0"/>
              <a:t>      })</a:t>
            </a:r>
          </a:p>
          <a:p>
            <a:r>
              <a:rPr lang="en-US" sz="2800" dirty="0"/>
              <a:t>    }</a:t>
            </a:r>
          </a:p>
          <a:p>
            <a:r>
              <a:rPr lang="en-US" sz="2800" dirty="0"/>
              <a:t>  }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5725" y="112216"/>
            <a:ext cx="120205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A </a:t>
            </a:r>
            <a:r>
              <a:rPr lang="ru-RU" sz="2800" b="1" dirty="0" err="1"/>
              <a:t>semijoin</a:t>
            </a:r>
            <a:r>
              <a:rPr lang="ru-RU" sz="2800" b="1" dirty="0"/>
              <a:t> </a:t>
            </a:r>
            <a:r>
              <a:rPr lang="ru-RU" sz="2800" b="1" dirty="0" err="1"/>
              <a:t>returns</a:t>
            </a:r>
            <a:r>
              <a:rPr lang="ru-RU" sz="2800" b="1" dirty="0"/>
              <a:t> </a:t>
            </a:r>
            <a:r>
              <a:rPr lang="ru-RU" sz="2800" b="1" dirty="0" err="1"/>
              <a:t>all</a:t>
            </a:r>
            <a:r>
              <a:rPr lang="ru-RU" sz="2800" b="1" dirty="0"/>
              <a:t> </a:t>
            </a:r>
            <a:r>
              <a:rPr lang="ru-RU" sz="2800" b="1" dirty="0" err="1"/>
              <a:t>rows</a:t>
            </a:r>
            <a:r>
              <a:rPr lang="ru-RU" sz="2800" b="1" dirty="0"/>
              <a:t> </a:t>
            </a:r>
            <a:r>
              <a:rPr lang="ru-RU" sz="2800" b="1" dirty="0" err="1"/>
              <a:t>from</a:t>
            </a:r>
            <a:r>
              <a:rPr lang="ru-RU" sz="2800" b="1" dirty="0"/>
              <a:t> </a:t>
            </a:r>
            <a:r>
              <a:rPr lang="ru-RU" sz="2800" b="1" dirty="0" err="1"/>
              <a:t>the</a:t>
            </a:r>
            <a:r>
              <a:rPr lang="ru-RU" sz="2800" b="1" dirty="0"/>
              <a:t> </a:t>
            </a:r>
            <a:r>
              <a:rPr lang="ru-RU" sz="2800" b="1" dirty="0" err="1"/>
              <a:t>left</a:t>
            </a:r>
            <a:r>
              <a:rPr lang="ru-RU" sz="2800" b="1" dirty="0"/>
              <a:t> </a:t>
            </a:r>
            <a:r>
              <a:rPr lang="ru-RU" sz="2800" b="1" dirty="0" err="1"/>
              <a:t>table</a:t>
            </a:r>
            <a:r>
              <a:rPr lang="ru-RU" sz="2800" b="1" dirty="0"/>
              <a:t> </a:t>
            </a:r>
            <a:r>
              <a:rPr lang="ru-RU" sz="2800" b="1" dirty="0" err="1"/>
              <a:t>where</a:t>
            </a:r>
            <a:r>
              <a:rPr lang="ru-RU" sz="2800" b="1" dirty="0"/>
              <a:t> </a:t>
            </a:r>
            <a:r>
              <a:rPr lang="ru-RU" sz="2800" b="1" dirty="0" err="1"/>
              <a:t>there</a:t>
            </a:r>
            <a:r>
              <a:rPr lang="ru-RU" sz="2800" b="1" dirty="0"/>
              <a:t> </a:t>
            </a:r>
            <a:r>
              <a:rPr lang="ru-RU" sz="2800" b="1" dirty="0" err="1"/>
              <a:t>are</a:t>
            </a:r>
            <a:r>
              <a:rPr lang="ru-RU" sz="2800" b="1" dirty="0"/>
              <a:t> </a:t>
            </a:r>
            <a:r>
              <a:rPr lang="ru-RU" sz="2800" b="1" dirty="0" err="1"/>
              <a:t>matching</a:t>
            </a:r>
            <a:r>
              <a:rPr lang="ru-RU" sz="2800" b="1" dirty="0"/>
              <a:t> </a:t>
            </a:r>
            <a:r>
              <a:rPr lang="ru-RU" sz="2800" b="1" dirty="0" err="1"/>
              <a:t>values</a:t>
            </a:r>
            <a:r>
              <a:rPr lang="ru-RU" sz="2800" b="1" dirty="0"/>
              <a:t> </a:t>
            </a:r>
            <a:r>
              <a:rPr lang="ru-RU" sz="2800" b="1" dirty="0" err="1"/>
              <a:t>in</a:t>
            </a:r>
            <a:r>
              <a:rPr lang="ru-RU" sz="2800" b="1" dirty="0"/>
              <a:t> </a:t>
            </a:r>
            <a:r>
              <a:rPr lang="ru-RU" sz="2800" b="1" dirty="0" err="1"/>
              <a:t>the</a:t>
            </a:r>
            <a:r>
              <a:rPr lang="ru-RU" sz="2800" b="1" dirty="0"/>
              <a:t> </a:t>
            </a:r>
            <a:r>
              <a:rPr lang="ru-RU" sz="2800" b="1" dirty="0" err="1"/>
              <a:t>right</a:t>
            </a:r>
            <a:r>
              <a:rPr lang="ru-RU" sz="2800" b="1" dirty="0"/>
              <a:t> </a:t>
            </a:r>
            <a:r>
              <a:rPr lang="ru-RU" sz="2800" b="1" dirty="0" err="1"/>
              <a:t>table</a:t>
            </a:r>
            <a:r>
              <a:rPr lang="ru-RU" sz="2800" b="1" dirty="0"/>
              <a:t>, </a:t>
            </a:r>
            <a:r>
              <a:rPr lang="ru-RU" sz="2800" b="1" dirty="0" err="1"/>
              <a:t>keeping</a:t>
            </a:r>
            <a:r>
              <a:rPr lang="ru-RU" sz="2800" b="1" dirty="0"/>
              <a:t> </a:t>
            </a:r>
            <a:r>
              <a:rPr lang="ru-RU" sz="2800" b="1" dirty="0" err="1"/>
              <a:t>just</a:t>
            </a:r>
            <a:r>
              <a:rPr lang="ru-RU" sz="2800" b="1" dirty="0"/>
              <a:t> </a:t>
            </a:r>
            <a:r>
              <a:rPr lang="ru-RU" sz="2800" b="1" dirty="0" err="1"/>
              <a:t>columns</a:t>
            </a:r>
            <a:r>
              <a:rPr lang="ru-RU" sz="2800" b="1" dirty="0"/>
              <a:t> </a:t>
            </a:r>
            <a:r>
              <a:rPr lang="ru-RU" sz="2800" b="1" dirty="0" err="1"/>
              <a:t>from</a:t>
            </a:r>
            <a:r>
              <a:rPr lang="ru-RU" sz="2800" b="1" dirty="0"/>
              <a:t> </a:t>
            </a:r>
            <a:r>
              <a:rPr lang="ru-RU" sz="2800" b="1" dirty="0" err="1"/>
              <a:t>the</a:t>
            </a:r>
            <a:r>
              <a:rPr lang="ru-RU" sz="2800" b="1" dirty="0"/>
              <a:t> </a:t>
            </a:r>
            <a:r>
              <a:rPr lang="ru-RU" sz="2800" b="1" dirty="0" err="1"/>
              <a:t>left</a:t>
            </a:r>
            <a:r>
              <a:rPr lang="ru-RU" sz="2800" b="1" dirty="0"/>
              <a:t> </a:t>
            </a:r>
            <a:r>
              <a:rPr lang="ru-RU" sz="2800" b="1" dirty="0" err="1"/>
              <a:t>table</a:t>
            </a:r>
            <a:r>
              <a:rPr lang="ru-RU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349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24690" y="856357"/>
            <a:ext cx="1231669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private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existenceJoin</a:t>
            </a:r>
            <a:r>
              <a:rPr lang="en-US" sz="2400" dirty="0"/>
              <a:t>(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streamIter</a:t>
            </a:r>
            <a:r>
              <a:rPr lang="en-US" sz="2400" dirty="0"/>
              <a:t>: Iterator[</a:t>
            </a:r>
            <a:r>
              <a:rPr lang="en-US" sz="2400" dirty="0" err="1"/>
              <a:t>InternalRow</a:t>
            </a:r>
            <a:r>
              <a:rPr lang="en-US" sz="2400" dirty="0"/>
              <a:t>],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hashedRelation</a:t>
            </a:r>
            <a:r>
              <a:rPr lang="en-US" sz="2400" dirty="0"/>
              <a:t>: </a:t>
            </a:r>
            <a:r>
              <a:rPr lang="en-US" sz="2400" dirty="0" err="1"/>
              <a:t>HashedRelation</a:t>
            </a:r>
            <a:r>
              <a:rPr lang="en-US" sz="2400" dirty="0"/>
              <a:t>): Iterator[</a:t>
            </a:r>
            <a:r>
              <a:rPr lang="en-US" sz="2400" dirty="0" err="1"/>
              <a:t>InternalRow</a:t>
            </a:r>
            <a:r>
              <a:rPr lang="en-US" sz="2400" dirty="0"/>
              <a:t>] =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joinKeys</a:t>
            </a:r>
            <a:r>
              <a:rPr lang="en-US" sz="2400" dirty="0"/>
              <a:t> = </a:t>
            </a:r>
            <a:r>
              <a:rPr lang="en-US" sz="2400" dirty="0" err="1"/>
              <a:t>streamSideKeyGenerator</a:t>
            </a:r>
            <a:r>
              <a:rPr lang="en-US" sz="2400" dirty="0"/>
              <a:t>()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result = new </a:t>
            </a:r>
            <a:r>
              <a:rPr lang="en-US" sz="2400" dirty="0" err="1"/>
              <a:t>GenericInternalRow</a:t>
            </a:r>
            <a:r>
              <a:rPr lang="en-US" sz="2400" dirty="0"/>
              <a:t>(Array[Any](null))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joinedRow</a:t>
            </a:r>
            <a:r>
              <a:rPr lang="en-US" sz="2400" dirty="0"/>
              <a:t> = new </a:t>
            </a:r>
            <a:r>
              <a:rPr lang="en-US" sz="2400" dirty="0" err="1"/>
              <a:t>JoinedRow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b="1" dirty="0" err="1"/>
              <a:t>streamIter.map</a:t>
            </a:r>
            <a:r>
              <a:rPr lang="en-US" sz="2400" b="1" dirty="0"/>
              <a:t> </a:t>
            </a:r>
            <a:r>
              <a:rPr lang="en-US" sz="2400" dirty="0"/>
              <a:t>{ current =&gt;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b="1" dirty="0"/>
              <a:t>key</a:t>
            </a:r>
            <a:r>
              <a:rPr lang="en-US" sz="2400" dirty="0"/>
              <a:t> = </a:t>
            </a:r>
            <a:r>
              <a:rPr lang="en-US" sz="2400" dirty="0" err="1"/>
              <a:t>joinKeys</a:t>
            </a:r>
            <a:r>
              <a:rPr lang="en-US" sz="2400" dirty="0"/>
              <a:t>(current)</a:t>
            </a:r>
          </a:p>
          <a:p>
            <a:r>
              <a:rPr lang="en-US" sz="2400" dirty="0"/>
              <a:t>      lazy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buildIter</a:t>
            </a:r>
            <a:r>
              <a:rPr lang="en-US" sz="2400" dirty="0"/>
              <a:t> = </a:t>
            </a:r>
            <a:r>
              <a:rPr lang="en-US" sz="2400" b="1" dirty="0" err="1"/>
              <a:t>hashedRelation.get</a:t>
            </a:r>
            <a:r>
              <a:rPr lang="en-US" sz="2400" b="1" dirty="0"/>
              <a:t>(key)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val</a:t>
            </a:r>
            <a:r>
              <a:rPr lang="en-US" sz="2400" dirty="0"/>
              <a:t> exists = !</a:t>
            </a:r>
            <a:r>
              <a:rPr lang="en-US" sz="2400" dirty="0" err="1"/>
              <a:t>key.anyNull</a:t>
            </a:r>
            <a:r>
              <a:rPr lang="en-US" sz="2400" dirty="0"/>
              <a:t> &amp;&amp; </a:t>
            </a:r>
            <a:r>
              <a:rPr lang="en-US" sz="2400" dirty="0" err="1"/>
              <a:t>buildIter</a:t>
            </a:r>
            <a:r>
              <a:rPr lang="en-US" sz="2400" dirty="0"/>
              <a:t> != null &amp;&amp; (</a:t>
            </a:r>
            <a:r>
              <a:rPr lang="en-US" sz="2400" dirty="0" err="1"/>
              <a:t>condition.isEmpty</a:t>
            </a:r>
            <a:r>
              <a:rPr lang="en-US" sz="2400" dirty="0"/>
              <a:t> || </a:t>
            </a:r>
            <a:r>
              <a:rPr lang="en-US" sz="2400" b="1" dirty="0" err="1"/>
              <a:t>buildIter.exists</a:t>
            </a:r>
            <a:r>
              <a:rPr lang="en-US" sz="2400" b="1" dirty="0"/>
              <a:t> </a:t>
            </a:r>
            <a:r>
              <a:rPr lang="en-US" sz="2400" dirty="0"/>
              <a:t>{</a:t>
            </a:r>
          </a:p>
          <a:p>
            <a:r>
              <a:rPr lang="en-US" sz="2400" dirty="0"/>
              <a:t>        (row: </a:t>
            </a:r>
            <a:r>
              <a:rPr lang="en-US" sz="2400" dirty="0" err="1"/>
              <a:t>InternalRow</a:t>
            </a:r>
            <a:r>
              <a:rPr lang="en-US" sz="2400" dirty="0"/>
              <a:t>) =&gt; </a:t>
            </a:r>
            <a:r>
              <a:rPr lang="en-US" sz="2400" b="1" dirty="0" err="1"/>
              <a:t>boundCondition</a:t>
            </a:r>
            <a:r>
              <a:rPr lang="en-US" sz="2400" b="1" dirty="0"/>
              <a:t>(</a:t>
            </a:r>
            <a:r>
              <a:rPr lang="en-US" sz="2400" b="1" dirty="0" err="1"/>
              <a:t>joinedRow</a:t>
            </a:r>
            <a:r>
              <a:rPr lang="en-US" sz="2400" b="1" dirty="0"/>
              <a:t>(current, row))</a:t>
            </a:r>
          </a:p>
          <a:p>
            <a:r>
              <a:rPr lang="en-US" sz="2400" dirty="0"/>
              <a:t>      })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result.setBoolean</a:t>
            </a:r>
            <a:r>
              <a:rPr lang="en-US" sz="2400" dirty="0"/>
              <a:t>(0, exists)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joinedRow</a:t>
            </a:r>
            <a:r>
              <a:rPr lang="en-US" sz="2400" dirty="0"/>
              <a:t>(current, result)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8490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216477" y="1164134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 private </a:t>
            </a:r>
            <a:r>
              <a:rPr lang="en-US" sz="2800" dirty="0" err="1" smtClean="0"/>
              <a:t>def</a:t>
            </a:r>
            <a:r>
              <a:rPr lang="en-US" sz="2800" dirty="0" smtClean="0"/>
              <a:t> </a:t>
            </a:r>
            <a:r>
              <a:rPr lang="en-US" sz="2800" dirty="0" err="1" smtClean="0"/>
              <a:t>antiJoin</a:t>
            </a:r>
            <a:r>
              <a:rPr lang="en-US" sz="2800" dirty="0" smtClean="0"/>
              <a:t>(</a:t>
            </a:r>
          </a:p>
          <a:p>
            <a:r>
              <a:rPr lang="en-US" sz="2800" dirty="0" smtClean="0"/>
              <a:t>      </a:t>
            </a:r>
            <a:r>
              <a:rPr lang="en-US" sz="2800" dirty="0" err="1" smtClean="0"/>
              <a:t>streamIter</a:t>
            </a:r>
            <a:r>
              <a:rPr lang="en-US" sz="2800" dirty="0" smtClean="0"/>
              <a:t>: Iterator[</a:t>
            </a:r>
            <a:r>
              <a:rPr lang="en-US" sz="2800" dirty="0" err="1" smtClean="0"/>
              <a:t>InternalRow</a:t>
            </a:r>
            <a:r>
              <a:rPr lang="en-US" sz="2800" dirty="0" smtClean="0"/>
              <a:t>],</a:t>
            </a:r>
          </a:p>
          <a:p>
            <a:r>
              <a:rPr lang="en-US" sz="2800" dirty="0" smtClean="0"/>
              <a:t>      </a:t>
            </a:r>
            <a:r>
              <a:rPr lang="en-US" sz="2800" dirty="0" err="1" smtClean="0"/>
              <a:t>hashedRelation</a:t>
            </a:r>
            <a:r>
              <a:rPr lang="en-US" sz="2800" dirty="0" smtClean="0"/>
              <a:t>: </a:t>
            </a:r>
            <a:r>
              <a:rPr lang="en-US" sz="2800" dirty="0" err="1" smtClean="0"/>
              <a:t>HashedRelation</a:t>
            </a:r>
            <a:r>
              <a:rPr lang="en-US" sz="2800" dirty="0" smtClean="0"/>
              <a:t>): Iterator[</a:t>
            </a:r>
            <a:r>
              <a:rPr lang="en-US" sz="2800" dirty="0" err="1" smtClean="0"/>
              <a:t>InternalRow</a:t>
            </a:r>
            <a:r>
              <a:rPr lang="en-US" sz="2800" dirty="0" smtClean="0"/>
              <a:t>] = {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val</a:t>
            </a:r>
            <a:r>
              <a:rPr lang="en-US" sz="2800" dirty="0" smtClean="0"/>
              <a:t> </a:t>
            </a:r>
            <a:r>
              <a:rPr lang="en-US" sz="2800" dirty="0" err="1" smtClean="0"/>
              <a:t>joinKeys</a:t>
            </a:r>
            <a:r>
              <a:rPr lang="en-US" sz="2800" dirty="0" smtClean="0"/>
              <a:t> = </a:t>
            </a:r>
            <a:r>
              <a:rPr lang="en-US" sz="2800" dirty="0" err="1" smtClean="0"/>
              <a:t>streamSideKeyGenerator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val</a:t>
            </a:r>
            <a:r>
              <a:rPr lang="en-US" sz="2800" dirty="0" smtClean="0"/>
              <a:t> </a:t>
            </a:r>
            <a:r>
              <a:rPr lang="en-US" sz="2800" dirty="0" err="1" smtClean="0"/>
              <a:t>joinedRow</a:t>
            </a:r>
            <a:r>
              <a:rPr lang="en-US" sz="2800" dirty="0" smtClean="0"/>
              <a:t> = new </a:t>
            </a:r>
            <a:r>
              <a:rPr lang="en-US" sz="2800" dirty="0" err="1" smtClean="0"/>
              <a:t>JoinedRow</a:t>
            </a:r>
            <a:endParaRPr lang="en-US" sz="2800" dirty="0" smtClean="0"/>
          </a:p>
          <a:p>
            <a:r>
              <a:rPr lang="en-US" sz="2800" dirty="0" smtClean="0"/>
              <a:t>    </a:t>
            </a:r>
            <a:r>
              <a:rPr lang="en-US" sz="2800" b="1" dirty="0" err="1" smtClean="0"/>
              <a:t>streamIter.filter</a:t>
            </a:r>
            <a:r>
              <a:rPr lang="en-US" sz="2800" dirty="0" smtClean="0"/>
              <a:t> { current =&gt;</a:t>
            </a:r>
          </a:p>
          <a:p>
            <a:r>
              <a:rPr lang="en-US" sz="2800" dirty="0" smtClean="0"/>
              <a:t>      </a:t>
            </a:r>
            <a:r>
              <a:rPr lang="en-US" sz="2800" dirty="0" err="1" smtClean="0"/>
              <a:t>val</a:t>
            </a:r>
            <a:r>
              <a:rPr lang="en-US" sz="2800" dirty="0" smtClean="0"/>
              <a:t> key = </a:t>
            </a:r>
            <a:r>
              <a:rPr lang="en-US" sz="2800" dirty="0" err="1" smtClean="0"/>
              <a:t>joinKeys</a:t>
            </a:r>
            <a:r>
              <a:rPr lang="en-US" sz="2800" dirty="0" smtClean="0"/>
              <a:t>(current)</a:t>
            </a:r>
          </a:p>
          <a:p>
            <a:r>
              <a:rPr lang="en-US" sz="2800" dirty="0" smtClean="0"/>
              <a:t>      lazy </a:t>
            </a:r>
            <a:r>
              <a:rPr lang="en-US" sz="2800" dirty="0" err="1" smtClean="0"/>
              <a:t>val</a:t>
            </a:r>
            <a:r>
              <a:rPr lang="en-US" sz="2800" dirty="0" smtClean="0"/>
              <a:t> </a:t>
            </a:r>
            <a:r>
              <a:rPr lang="en-US" sz="2800" b="1" dirty="0" err="1" smtClean="0"/>
              <a:t>buildIter</a:t>
            </a:r>
            <a:r>
              <a:rPr lang="en-US" sz="2800" dirty="0" smtClean="0"/>
              <a:t> = </a:t>
            </a:r>
            <a:r>
              <a:rPr lang="en-US" sz="2800" b="1" dirty="0" err="1" smtClean="0"/>
              <a:t>hashedRelation.get</a:t>
            </a:r>
            <a:r>
              <a:rPr lang="en-US" sz="2800" b="1" dirty="0" smtClean="0"/>
              <a:t>(key)</a:t>
            </a:r>
          </a:p>
          <a:p>
            <a:r>
              <a:rPr lang="en-US" sz="2800" dirty="0" smtClean="0"/>
              <a:t>      </a:t>
            </a:r>
            <a:r>
              <a:rPr lang="en-US" sz="2800" dirty="0" err="1" smtClean="0"/>
              <a:t>key.anyNull</a:t>
            </a:r>
            <a:r>
              <a:rPr lang="en-US" sz="2800" dirty="0" smtClean="0"/>
              <a:t> || </a:t>
            </a:r>
            <a:r>
              <a:rPr lang="en-US" sz="2800" dirty="0" err="1" smtClean="0"/>
              <a:t>buildIter</a:t>
            </a:r>
            <a:r>
              <a:rPr lang="en-US" sz="2800" dirty="0" smtClean="0"/>
              <a:t> == null || (</a:t>
            </a:r>
            <a:r>
              <a:rPr lang="en-US" sz="2800" dirty="0" err="1" smtClean="0"/>
              <a:t>condition.isDefined</a:t>
            </a:r>
            <a:r>
              <a:rPr lang="en-US" sz="2800" dirty="0" smtClean="0"/>
              <a:t> &amp;&amp; </a:t>
            </a:r>
            <a:r>
              <a:rPr lang="en-US" sz="2800" b="1" dirty="0" smtClean="0"/>
              <a:t>!</a:t>
            </a:r>
            <a:r>
              <a:rPr lang="en-US" sz="2800" b="1" dirty="0" err="1" smtClean="0"/>
              <a:t>buildIter.exists</a:t>
            </a:r>
            <a:r>
              <a:rPr lang="en-US" sz="2800" b="1" dirty="0" smtClean="0"/>
              <a:t> </a:t>
            </a:r>
            <a:r>
              <a:rPr lang="en-US" sz="2800" dirty="0" smtClean="0"/>
              <a:t>{</a:t>
            </a:r>
          </a:p>
          <a:p>
            <a:r>
              <a:rPr lang="en-US" sz="2800" dirty="0" smtClean="0"/>
              <a:t>        row =&gt; </a:t>
            </a:r>
            <a:r>
              <a:rPr lang="en-US" sz="2800" dirty="0" err="1" smtClean="0"/>
              <a:t>boundCondition</a:t>
            </a:r>
            <a:r>
              <a:rPr lang="en-US" sz="2800" dirty="0" smtClean="0"/>
              <a:t>(</a:t>
            </a:r>
            <a:r>
              <a:rPr lang="en-US" sz="2800" dirty="0" err="1" smtClean="0"/>
              <a:t>joinedRow</a:t>
            </a:r>
            <a:r>
              <a:rPr lang="en-US" sz="2800" dirty="0" smtClean="0"/>
              <a:t>(current, row))</a:t>
            </a:r>
          </a:p>
          <a:p>
            <a:r>
              <a:rPr lang="en-US" sz="2800" dirty="0" smtClean="0"/>
              <a:t>      })</a:t>
            </a:r>
          </a:p>
          <a:p>
            <a:r>
              <a:rPr lang="en-US" sz="2800" dirty="0" smtClean="0"/>
              <a:t>    }</a:t>
            </a:r>
          </a:p>
          <a:p>
            <a:r>
              <a:rPr lang="en-US" sz="2800" dirty="0" smtClean="0"/>
              <a:t>  }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19157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err="1"/>
              <a:t>An</a:t>
            </a:r>
            <a:r>
              <a:rPr lang="ru-RU" sz="2800" b="1" dirty="0"/>
              <a:t> </a:t>
            </a:r>
            <a:r>
              <a:rPr lang="ru-RU" sz="2800" b="1" dirty="0" err="1"/>
              <a:t>antijoin</a:t>
            </a:r>
            <a:r>
              <a:rPr lang="ru-RU" sz="2800" b="1" dirty="0"/>
              <a:t> </a:t>
            </a:r>
            <a:r>
              <a:rPr lang="ru-RU" sz="2800" b="1" dirty="0" err="1"/>
              <a:t>return</a:t>
            </a:r>
            <a:r>
              <a:rPr lang="ru-RU" sz="2800" b="1" dirty="0"/>
              <a:t> </a:t>
            </a:r>
            <a:r>
              <a:rPr lang="ru-RU" sz="2800" b="1" dirty="0" err="1"/>
              <a:t>all</a:t>
            </a:r>
            <a:r>
              <a:rPr lang="ru-RU" sz="2800" b="1" dirty="0"/>
              <a:t> </a:t>
            </a:r>
            <a:r>
              <a:rPr lang="ru-RU" sz="2800" b="1" dirty="0" err="1"/>
              <a:t>rows</a:t>
            </a:r>
            <a:r>
              <a:rPr lang="ru-RU" sz="2800" b="1" dirty="0"/>
              <a:t> </a:t>
            </a:r>
            <a:r>
              <a:rPr lang="ru-RU" sz="2800" b="1" dirty="0" err="1"/>
              <a:t>from</a:t>
            </a:r>
            <a:r>
              <a:rPr lang="ru-RU" sz="2800" b="1" dirty="0"/>
              <a:t> </a:t>
            </a:r>
            <a:r>
              <a:rPr lang="ru-RU" sz="2800" b="1" dirty="0" err="1"/>
              <a:t>the</a:t>
            </a:r>
            <a:r>
              <a:rPr lang="ru-RU" sz="2800" b="1" dirty="0"/>
              <a:t> </a:t>
            </a:r>
            <a:r>
              <a:rPr lang="ru-RU" sz="2800" b="1" dirty="0" err="1"/>
              <a:t>left</a:t>
            </a:r>
            <a:r>
              <a:rPr lang="ru-RU" sz="2800" b="1" dirty="0"/>
              <a:t> </a:t>
            </a:r>
            <a:r>
              <a:rPr lang="ru-RU" sz="2800" b="1" dirty="0" err="1"/>
              <a:t>table</a:t>
            </a:r>
            <a:r>
              <a:rPr lang="ru-RU" sz="2800" b="1" dirty="0"/>
              <a:t> </a:t>
            </a:r>
            <a:r>
              <a:rPr lang="ru-RU" sz="2800" b="1" dirty="0" err="1"/>
              <a:t>where</a:t>
            </a:r>
            <a:r>
              <a:rPr lang="ru-RU" sz="2800" b="1" dirty="0"/>
              <a:t> </a:t>
            </a:r>
            <a:r>
              <a:rPr lang="ru-RU" sz="2800" b="1" dirty="0" err="1"/>
              <a:t>there</a:t>
            </a:r>
            <a:r>
              <a:rPr lang="ru-RU" sz="2800" b="1" dirty="0"/>
              <a:t> </a:t>
            </a:r>
            <a:r>
              <a:rPr lang="ru-RU" sz="2800" b="1" dirty="0" err="1"/>
              <a:t>are</a:t>
            </a:r>
            <a:r>
              <a:rPr lang="ru-RU" sz="2800" b="1" dirty="0"/>
              <a:t> </a:t>
            </a:r>
            <a:r>
              <a:rPr lang="ru-RU" sz="2800" b="1" dirty="0" err="1"/>
              <a:t>not</a:t>
            </a:r>
            <a:r>
              <a:rPr lang="ru-RU" sz="2800" b="1" dirty="0"/>
              <a:t> </a:t>
            </a:r>
            <a:r>
              <a:rPr lang="ru-RU" sz="2800" b="1" dirty="0" err="1"/>
              <a:t>matching</a:t>
            </a:r>
            <a:r>
              <a:rPr lang="ru-RU" sz="2800" b="1" dirty="0"/>
              <a:t> </a:t>
            </a:r>
            <a:r>
              <a:rPr lang="ru-RU" sz="2800" b="1" dirty="0" err="1"/>
              <a:t>values</a:t>
            </a:r>
            <a:r>
              <a:rPr lang="ru-RU" sz="2800" b="1" dirty="0"/>
              <a:t> </a:t>
            </a:r>
            <a:r>
              <a:rPr lang="ru-RU" sz="2800" b="1" dirty="0" err="1"/>
              <a:t>in</a:t>
            </a:r>
            <a:r>
              <a:rPr lang="ru-RU" sz="2800" b="1" dirty="0"/>
              <a:t> </a:t>
            </a:r>
            <a:r>
              <a:rPr lang="ru-RU" sz="2800" b="1" dirty="0" err="1"/>
              <a:t>the</a:t>
            </a:r>
            <a:r>
              <a:rPr lang="ru-RU" sz="2800" b="1" dirty="0"/>
              <a:t> </a:t>
            </a:r>
            <a:r>
              <a:rPr lang="ru-RU" sz="2800" b="1" dirty="0" err="1"/>
              <a:t>right</a:t>
            </a:r>
            <a:r>
              <a:rPr lang="ru-RU" sz="2800" b="1" dirty="0"/>
              <a:t> </a:t>
            </a:r>
            <a:r>
              <a:rPr lang="ru-RU" sz="2800" b="1" dirty="0" err="1"/>
              <a:t>table</a:t>
            </a:r>
            <a:r>
              <a:rPr lang="ru-RU" sz="2800" b="1" dirty="0"/>
              <a:t>, </a:t>
            </a:r>
            <a:r>
              <a:rPr lang="ru-RU" sz="2800" b="1" dirty="0" err="1"/>
              <a:t>keeping</a:t>
            </a:r>
            <a:r>
              <a:rPr lang="ru-RU" sz="2800" b="1" dirty="0"/>
              <a:t> </a:t>
            </a:r>
            <a:r>
              <a:rPr lang="ru-RU" sz="2800" b="1" dirty="0" err="1"/>
              <a:t>just</a:t>
            </a:r>
            <a:r>
              <a:rPr lang="ru-RU" sz="2800" b="1" dirty="0"/>
              <a:t> </a:t>
            </a:r>
            <a:r>
              <a:rPr lang="ru-RU" sz="2800" b="1" dirty="0" err="1"/>
              <a:t>columns</a:t>
            </a:r>
            <a:r>
              <a:rPr lang="ru-RU" sz="2800" b="1" dirty="0"/>
              <a:t> </a:t>
            </a:r>
            <a:r>
              <a:rPr lang="ru-RU" sz="2800" b="1" dirty="0" err="1"/>
              <a:t>from</a:t>
            </a:r>
            <a:r>
              <a:rPr lang="ru-RU" sz="2800" b="1" dirty="0"/>
              <a:t> </a:t>
            </a:r>
            <a:r>
              <a:rPr lang="ru-RU" sz="2800" b="1" dirty="0" err="1"/>
              <a:t>the</a:t>
            </a:r>
            <a:r>
              <a:rPr lang="ru-RU" sz="2800" b="1" dirty="0"/>
              <a:t> </a:t>
            </a:r>
            <a:r>
              <a:rPr lang="ru-RU" sz="2800" b="1" dirty="0" err="1"/>
              <a:t>left</a:t>
            </a:r>
            <a:r>
              <a:rPr lang="ru-RU" sz="2800" b="1" dirty="0"/>
              <a:t> </a:t>
            </a:r>
            <a:r>
              <a:rPr lang="ru-RU" sz="2800" b="1" dirty="0" err="1"/>
              <a:t>table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30816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job</a:t>
            </a:r>
          </a:p>
          <a:p>
            <a:r>
              <a:rPr lang="en-US" dirty="0" err="1" smtClean="0"/>
              <a:t>ShuffledHashJoinExec</a:t>
            </a:r>
            <a:endParaRPr lang="en-US" dirty="0" smtClean="0"/>
          </a:p>
          <a:p>
            <a:r>
              <a:rPr lang="en-US" dirty="0" smtClean="0"/>
              <a:t>No spills now!</a:t>
            </a:r>
          </a:p>
          <a:p>
            <a:r>
              <a:rPr lang="en-US" dirty="0" err="1"/>
              <a:t>innerJoin</a:t>
            </a:r>
            <a:r>
              <a:rPr lang="en-US" dirty="0"/>
              <a:t>, </a:t>
            </a:r>
            <a:r>
              <a:rPr lang="en-US" dirty="0" err="1"/>
              <a:t>outerJoin</a:t>
            </a:r>
            <a:r>
              <a:rPr lang="en-US" dirty="0"/>
              <a:t>( </a:t>
            </a:r>
            <a:r>
              <a:rPr lang="en-US" dirty="0" err="1"/>
              <a:t>flatMap</a:t>
            </a:r>
            <a:r>
              <a:rPr lang="en-US" dirty="0"/>
              <a:t>)</a:t>
            </a:r>
          </a:p>
          <a:p>
            <a:r>
              <a:rPr lang="en-US" dirty="0" err="1"/>
              <a:t>semiJoin</a:t>
            </a:r>
            <a:r>
              <a:rPr lang="en-US" dirty="0"/>
              <a:t>, </a:t>
            </a:r>
            <a:r>
              <a:rPr lang="en-US" dirty="0" err="1"/>
              <a:t>antiJoin</a:t>
            </a:r>
            <a:r>
              <a:rPr lang="en-US" dirty="0"/>
              <a:t>( filter)</a:t>
            </a:r>
            <a:endParaRPr lang="ru-RU" dirty="0"/>
          </a:p>
          <a:p>
            <a:r>
              <a:rPr lang="en-US" dirty="0" err="1"/>
              <a:t>existenceJoin</a:t>
            </a:r>
            <a:r>
              <a:rPr lang="ru-RU" dirty="0"/>
              <a:t>(</a:t>
            </a:r>
            <a:r>
              <a:rPr lang="en-US" dirty="0"/>
              <a:t> map)</a:t>
            </a:r>
            <a:endParaRPr lang="en-US" altLang="ru-RU" dirty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67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9455" y="1720840"/>
            <a:ext cx="116193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val</a:t>
            </a:r>
            <a:r>
              <a:rPr lang="en-US" sz="2400" dirty="0" smtClean="0"/>
              <a:t> </a:t>
            </a:r>
            <a:r>
              <a:rPr lang="en-US" sz="2400" dirty="0"/>
              <a:t>df1 = </a:t>
            </a:r>
            <a:r>
              <a:rPr lang="en-US" sz="2400" dirty="0" err="1"/>
              <a:t>spark.range</a:t>
            </a:r>
            <a:r>
              <a:rPr lang="en-US" sz="2400" dirty="0"/>
              <a:t>(1,1000000)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val</a:t>
            </a:r>
            <a:r>
              <a:rPr lang="en-US" sz="2400" dirty="0"/>
              <a:t> df2 = </a:t>
            </a:r>
            <a:r>
              <a:rPr lang="en-US" sz="2400" dirty="0" err="1"/>
              <a:t>spark.range</a:t>
            </a:r>
            <a:r>
              <a:rPr lang="en-US" sz="2400" dirty="0"/>
              <a:t>(0,Integer.MAX_VALUE)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df2. .hint("</a:t>
            </a:r>
            <a:r>
              <a:rPr lang="en-US" sz="2400" dirty="0" err="1"/>
              <a:t>shuffle_hash</a:t>
            </a:r>
            <a:r>
              <a:rPr lang="en-US" sz="2400" dirty="0"/>
              <a:t>").join( df1,"id</a:t>
            </a:r>
            <a:r>
              <a:rPr lang="en-US" sz="2400" dirty="0" smtClean="0"/>
              <a:t>").collect()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97217" y="320159"/>
            <a:ext cx="20587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+mj-lt"/>
                <a:ea typeface="+mj-ea"/>
                <a:cs typeface="+mj-cs"/>
              </a:rPr>
              <a:t>Example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95324" y="4600486"/>
            <a:ext cx="99345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http://blog.madhukaraphatak.com/spark-3-introduction-part-9/#:~:text=Shuffle%20Hash%20Join%20Hint,be%20forced%20using%20shuffle_hash%20hint.&amp;text=The%20same%20can%20be%20observed%20in%20spark%20UI%20also.,-.</a:t>
            </a:r>
          </a:p>
        </p:txBody>
      </p:sp>
    </p:spTree>
    <p:extLst>
      <p:ext uri="{BB962C8B-B14F-4D97-AF65-F5344CB8AC3E}">
        <p14:creationId xmlns:p14="http://schemas.microsoft.com/office/powerpoint/2010/main" val="37564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647700"/>
            <a:ext cx="995362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1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0"/>
            <a:ext cx="877252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3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The idea of shuffle hash join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90850" y="1151654"/>
            <a:ext cx="1733550" cy="1343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591425" y="1151654"/>
            <a:ext cx="1733550" cy="1343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990725" y="4275854"/>
            <a:ext cx="1733550" cy="1343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IteratorPart0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076700" y="4285379"/>
            <a:ext cx="1733550" cy="1343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IteratorPart1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172200" y="4285379"/>
            <a:ext cx="1733550" cy="1343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IteratorPart2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305800" y="4275853"/>
            <a:ext cx="1733550" cy="1343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IteratorPart3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1" idx="0"/>
            <a:endCxn id="6" idx="2"/>
          </p:cNvCxnSpPr>
          <p:nvPr/>
        </p:nvCxnSpPr>
        <p:spPr>
          <a:xfrm flipV="1">
            <a:off x="2857500" y="2494679"/>
            <a:ext cx="1000125" cy="178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1" idx="0"/>
            <a:endCxn id="10" idx="2"/>
          </p:cNvCxnSpPr>
          <p:nvPr/>
        </p:nvCxnSpPr>
        <p:spPr>
          <a:xfrm flipV="1">
            <a:off x="2857500" y="2494679"/>
            <a:ext cx="5600700" cy="178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2" idx="0"/>
            <a:endCxn id="6" idx="2"/>
          </p:cNvCxnSpPr>
          <p:nvPr/>
        </p:nvCxnSpPr>
        <p:spPr>
          <a:xfrm flipH="1" flipV="1">
            <a:off x="3857625" y="2494679"/>
            <a:ext cx="1085850" cy="179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2" idx="0"/>
            <a:endCxn id="10" idx="2"/>
          </p:cNvCxnSpPr>
          <p:nvPr/>
        </p:nvCxnSpPr>
        <p:spPr>
          <a:xfrm flipV="1">
            <a:off x="4943475" y="2494679"/>
            <a:ext cx="3514725" cy="179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3" idx="0"/>
            <a:endCxn id="6" idx="2"/>
          </p:cNvCxnSpPr>
          <p:nvPr/>
        </p:nvCxnSpPr>
        <p:spPr>
          <a:xfrm flipH="1" flipV="1">
            <a:off x="3857625" y="2494679"/>
            <a:ext cx="3181350" cy="179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3" idx="0"/>
            <a:endCxn id="10" idx="2"/>
          </p:cNvCxnSpPr>
          <p:nvPr/>
        </p:nvCxnSpPr>
        <p:spPr>
          <a:xfrm flipV="1">
            <a:off x="7038975" y="2494679"/>
            <a:ext cx="1419225" cy="179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4" idx="0"/>
            <a:endCxn id="6" idx="2"/>
          </p:cNvCxnSpPr>
          <p:nvPr/>
        </p:nvCxnSpPr>
        <p:spPr>
          <a:xfrm flipH="1" flipV="1">
            <a:off x="3857625" y="2494679"/>
            <a:ext cx="5314950" cy="178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4" idx="0"/>
            <a:endCxn id="10" idx="2"/>
          </p:cNvCxnSpPr>
          <p:nvPr/>
        </p:nvCxnSpPr>
        <p:spPr>
          <a:xfrm flipH="1" flipV="1">
            <a:off x="8458200" y="2494679"/>
            <a:ext cx="714375" cy="178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41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613149" y="1722825"/>
            <a:ext cx="1191491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K1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978400" y="1717581"/>
            <a:ext cx="1173018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K1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325175" y="1722489"/>
            <a:ext cx="1154545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K3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653477" y="1717581"/>
            <a:ext cx="1154545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K5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387435" y="2213748"/>
            <a:ext cx="5528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IteratorN</a:t>
            </a:r>
            <a:endParaRPr lang="ru-RU" sz="32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387434" y="935185"/>
            <a:ext cx="5608486" cy="56422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3637972" y="932715"/>
            <a:ext cx="4817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3200" dirty="0" smtClean="0"/>
              <a:t>JOB 1</a:t>
            </a:r>
            <a:endParaRPr lang="ru-RU" sz="32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748513" y="4714203"/>
            <a:ext cx="2428594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(K1,(V1,V2))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401658" y="4713188"/>
            <a:ext cx="1154545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(K2,V2)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519922" y="4415272"/>
            <a:ext cx="5528831" cy="123651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7616824" y="4715430"/>
            <a:ext cx="1154545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(K3,V3)</a:t>
            </a:r>
            <a:endParaRPr lang="ru-RU" dirty="0"/>
          </a:p>
        </p:txBody>
      </p:sp>
      <p:sp>
        <p:nvSpPr>
          <p:cNvPr id="19" name="Заголовок 18"/>
          <p:cNvSpPr>
            <a:spLocks noGrp="1"/>
          </p:cNvSpPr>
          <p:nvPr>
            <p:ph type="title"/>
          </p:nvPr>
        </p:nvSpPr>
        <p:spPr>
          <a:xfrm>
            <a:off x="933877" y="-22679"/>
            <a:ext cx="10515600" cy="1050996"/>
          </a:xfrm>
        </p:spPr>
        <p:txBody>
          <a:bodyPr/>
          <a:lstStyle/>
          <a:p>
            <a:pPr algn="ctr"/>
            <a:r>
              <a:rPr lang="en-US" dirty="0" smtClean="0"/>
              <a:t>Stage2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3282083" y="5705114"/>
            <a:ext cx="5528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HashRelation</a:t>
            </a:r>
            <a:endParaRPr lang="ru-RU" sz="3200" dirty="0"/>
          </a:p>
        </p:txBody>
      </p:sp>
      <p:sp>
        <p:nvSpPr>
          <p:cNvPr id="22" name="Стрелка вниз 21"/>
          <p:cNvSpPr/>
          <p:nvPr/>
        </p:nvSpPr>
        <p:spPr>
          <a:xfrm>
            <a:off x="3933535" y="2648289"/>
            <a:ext cx="550718" cy="1485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9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2875" y="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dirty="0"/>
              <a:t>== </a:t>
            </a:r>
            <a:r>
              <a:rPr lang="ru-RU" dirty="0" err="1"/>
              <a:t>Analyzed</a:t>
            </a:r>
            <a:r>
              <a:rPr lang="ru-RU" dirty="0"/>
              <a:t> </a:t>
            </a:r>
            <a:r>
              <a:rPr lang="ru-RU" dirty="0" err="1"/>
              <a:t>Logical</a:t>
            </a:r>
            <a:r>
              <a:rPr lang="ru-RU" dirty="0"/>
              <a:t> </a:t>
            </a:r>
            <a:r>
              <a:rPr lang="ru-RU" dirty="0" err="1"/>
              <a:t>Plan</a:t>
            </a:r>
            <a:r>
              <a:rPr lang="ru-RU" dirty="0"/>
              <a:t> ==</a:t>
            </a:r>
          </a:p>
          <a:p>
            <a:r>
              <a:rPr lang="ru-RU" dirty="0" err="1"/>
              <a:t>id</a:t>
            </a:r>
            <a:r>
              <a:rPr lang="ru-RU" dirty="0"/>
              <a:t>: </a:t>
            </a:r>
            <a:r>
              <a:rPr lang="ru-RU" dirty="0" err="1"/>
              <a:t>bigint</a:t>
            </a:r>
            <a:endParaRPr lang="ru-RU" dirty="0"/>
          </a:p>
          <a:p>
            <a:r>
              <a:rPr lang="ru-RU" dirty="0" err="1"/>
              <a:t>Project</a:t>
            </a:r>
            <a:r>
              <a:rPr lang="ru-RU" dirty="0"/>
              <a:t> [id#2L]</a:t>
            </a:r>
          </a:p>
          <a:p>
            <a:r>
              <a:rPr lang="ru-RU" dirty="0"/>
              <a:t>+- </a:t>
            </a:r>
            <a:r>
              <a:rPr lang="ru-RU" dirty="0" err="1"/>
              <a:t>Join</a:t>
            </a:r>
            <a:r>
              <a:rPr lang="ru-RU" dirty="0"/>
              <a:t> </a:t>
            </a:r>
            <a:r>
              <a:rPr lang="ru-RU" dirty="0" err="1"/>
              <a:t>Inner</a:t>
            </a:r>
            <a:r>
              <a:rPr lang="ru-RU" dirty="0"/>
              <a:t>, (id#2L = id#0L)</a:t>
            </a:r>
          </a:p>
          <a:p>
            <a:r>
              <a:rPr lang="ru-RU" dirty="0"/>
              <a:t>   :- </a:t>
            </a:r>
            <a:r>
              <a:rPr lang="ru-RU" dirty="0" err="1"/>
              <a:t>ResolvedHint</a:t>
            </a:r>
            <a:r>
              <a:rPr lang="ru-RU" dirty="0"/>
              <a:t> (</a:t>
            </a:r>
            <a:r>
              <a:rPr lang="ru-RU" dirty="0" err="1"/>
              <a:t>strategy</a:t>
            </a:r>
            <a:r>
              <a:rPr lang="ru-RU" dirty="0"/>
              <a:t>=</a:t>
            </a:r>
            <a:r>
              <a:rPr lang="ru-RU" dirty="0" err="1"/>
              <a:t>shuffle_hash</a:t>
            </a:r>
            <a:r>
              <a:rPr lang="ru-RU" dirty="0"/>
              <a:t>)</a:t>
            </a:r>
          </a:p>
          <a:p>
            <a:r>
              <a:rPr lang="ru-RU" dirty="0"/>
              <a:t>   :  +- </a:t>
            </a:r>
            <a:r>
              <a:rPr lang="ru-RU" dirty="0" err="1"/>
              <a:t>Range</a:t>
            </a:r>
            <a:r>
              <a:rPr lang="ru-RU" dirty="0"/>
              <a:t> (0, 2147483647, </a:t>
            </a:r>
            <a:r>
              <a:rPr lang="ru-RU" dirty="0" err="1"/>
              <a:t>step</a:t>
            </a:r>
            <a:r>
              <a:rPr lang="ru-RU" dirty="0"/>
              <a:t>=1, </a:t>
            </a:r>
            <a:r>
              <a:rPr lang="ru-RU" dirty="0" err="1"/>
              <a:t>splits</a:t>
            </a:r>
            <a:r>
              <a:rPr lang="ru-RU" dirty="0"/>
              <a:t>=</a:t>
            </a:r>
            <a:r>
              <a:rPr lang="ru-RU" dirty="0" err="1"/>
              <a:t>Some</a:t>
            </a:r>
            <a:r>
              <a:rPr lang="ru-RU" dirty="0"/>
              <a:t>(8))</a:t>
            </a:r>
          </a:p>
          <a:p>
            <a:r>
              <a:rPr lang="ru-RU" dirty="0"/>
              <a:t>   +- </a:t>
            </a:r>
            <a:r>
              <a:rPr lang="ru-RU" dirty="0" err="1"/>
              <a:t>Range</a:t>
            </a:r>
            <a:r>
              <a:rPr lang="ru-RU" dirty="0"/>
              <a:t> (1, 1000000, </a:t>
            </a:r>
            <a:r>
              <a:rPr lang="ru-RU" dirty="0" err="1"/>
              <a:t>step</a:t>
            </a:r>
            <a:r>
              <a:rPr lang="ru-RU" dirty="0"/>
              <a:t>=1, </a:t>
            </a:r>
            <a:r>
              <a:rPr lang="ru-RU" dirty="0" err="1"/>
              <a:t>splits</a:t>
            </a:r>
            <a:r>
              <a:rPr lang="ru-RU" dirty="0"/>
              <a:t>=</a:t>
            </a:r>
            <a:r>
              <a:rPr lang="ru-RU" dirty="0" err="1"/>
              <a:t>Some</a:t>
            </a:r>
            <a:r>
              <a:rPr lang="ru-RU" dirty="0"/>
              <a:t>(8))</a:t>
            </a:r>
          </a:p>
          <a:p>
            <a:endParaRPr lang="ru-RU" dirty="0"/>
          </a:p>
          <a:p>
            <a:r>
              <a:rPr lang="ru-RU" dirty="0"/>
              <a:t>== </a:t>
            </a:r>
            <a:r>
              <a:rPr lang="ru-RU" dirty="0" err="1"/>
              <a:t>Optimized</a:t>
            </a:r>
            <a:r>
              <a:rPr lang="ru-RU" dirty="0"/>
              <a:t> </a:t>
            </a:r>
            <a:r>
              <a:rPr lang="ru-RU" dirty="0" err="1"/>
              <a:t>Logical</a:t>
            </a:r>
            <a:r>
              <a:rPr lang="ru-RU" dirty="0"/>
              <a:t> </a:t>
            </a:r>
            <a:r>
              <a:rPr lang="ru-RU" dirty="0" err="1"/>
              <a:t>Plan</a:t>
            </a:r>
            <a:r>
              <a:rPr lang="ru-RU" dirty="0"/>
              <a:t> ==</a:t>
            </a:r>
          </a:p>
          <a:p>
            <a:r>
              <a:rPr lang="ru-RU" dirty="0" err="1"/>
              <a:t>Project</a:t>
            </a:r>
            <a:r>
              <a:rPr lang="ru-RU" dirty="0"/>
              <a:t> [id#2L]</a:t>
            </a:r>
          </a:p>
          <a:p>
            <a:r>
              <a:rPr lang="ru-RU" dirty="0"/>
              <a:t>+- </a:t>
            </a:r>
            <a:r>
              <a:rPr lang="ru-RU" dirty="0" err="1"/>
              <a:t>Join</a:t>
            </a:r>
            <a:r>
              <a:rPr lang="ru-RU" dirty="0"/>
              <a:t> </a:t>
            </a:r>
            <a:r>
              <a:rPr lang="ru-RU" dirty="0" err="1"/>
              <a:t>Inner</a:t>
            </a:r>
            <a:r>
              <a:rPr lang="ru-RU" dirty="0"/>
              <a:t>, (id#2L = id#0L), </a:t>
            </a:r>
            <a:r>
              <a:rPr lang="ru-RU" dirty="0" err="1"/>
              <a:t>leftHint</a:t>
            </a:r>
            <a:r>
              <a:rPr lang="ru-RU" dirty="0"/>
              <a:t>=(</a:t>
            </a:r>
            <a:r>
              <a:rPr lang="ru-RU" dirty="0" err="1"/>
              <a:t>strategy</a:t>
            </a:r>
            <a:r>
              <a:rPr lang="ru-RU" dirty="0"/>
              <a:t>=</a:t>
            </a:r>
            <a:r>
              <a:rPr lang="ru-RU" dirty="0" err="1"/>
              <a:t>shuffle_hash</a:t>
            </a:r>
            <a:r>
              <a:rPr lang="ru-RU" dirty="0"/>
              <a:t>)</a:t>
            </a:r>
          </a:p>
          <a:p>
            <a:r>
              <a:rPr lang="ru-RU" dirty="0"/>
              <a:t>   :- </a:t>
            </a:r>
            <a:r>
              <a:rPr lang="ru-RU" dirty="0" err="1"/>
              <a:t>Range</a:t>
            </a:r>
            <a:r>
              <a:rPr lang="ru-RU" dirty="0"/>
              <a:t> (0, 2147483647, </a:t>
            </a:r>
            <a:r>
              <a:rPr lang="ru-RU" dirty="0" err="1"/>
              <a:t>step</a:t>
            </a:r>
            <a:r>
              <a:rPr lang="ru-RU" dirty="0"/>
              <a:t>=1, </a:t>
            </a:r>
            <a:r>
              <a:rPr lang="ru-RU" dirty="0" err="1"/>
              <a:t>splits</a:t>
            </a:r>
            <a:r>
              <a:rPr lang="ru-RU" dirty="0"/>
              <a:t>=</a:t>
            </a:r>
            <a:r>
              <a:rPr lang="ru-RU" dirty="0" err="1"/>
              <a:t>Some</a:t>
            </a:r>
            <a:r>
              <a:rPr lang="ru-RU" dirty="0"/>
              <a:t>(8))</a:t>
            </a:r>
          </a:p>
          <a:p>
            <a:r>
              <a:rPr lang="ru-RU" dirty="0"/>
              <a:t>   +- </a:t>
            </a:r>
            <a:r>
              <a:rPr lang="ru-RU" dirty="0" err="1"/>
              <a:t>Range</a:t>
            </a:r>
            <a:r>
              <a:rPr lang="ru-RU" dirty="0"/>
              <a:t> (1, 1000000, </a:t>
            </a:r>
            <a:r>
              <a:rPr lang="ru-RU" dirty="0" err="1"/>
              <a:t>step</a:t>
            </a:r>
            <a:r>
              <a:rPr lang="ru-RU" dirty="0"/>
              <a:t>=1, </a:t>
            </a:r>
            <a:r>
              <a:rPr lang="ru-RU" dirty="0" err="1"/>
              <a:t>splits</a:t>
            </a:r>
            <a:r>
              <a:rPr lang="ru-RU" dirty="0"/>
              <a:t>=</a:t>
            </a:r>
            <a:r>
              <a:rPr lang="ru-RU" dirty="0" err="1"/>
              <a:t>Some</a:t>
            </a:r>
            <a:r>
              <a:rPr lang="ru-RU" dirty="0"/>
              <a:t>(8))</a:t>
            </a:r>
          </a:p>
          <a:p>
            <a:endParaRPr lang="ru-RU" dirty="0"/>
          </a:p>
          <a:p>
            <a:r>
              <a:rPr lang="ru-RU" dirty="0"/>
              <a:t>== </a:t>
            </a:r>
            <a:r>
              <a:rPr lang="ru-RU" dirty="0" err="1"/>
              <a:t>Physical</a:t>
            </a:r>
            <a:r>
              <a:rPr lang="ru-RU" dirty="0"/>
              <a:t> </a:t>
            </a:r>
            <a:r>
              <a:rPr lang="ru-RU" dirty="0" err="1"/>
              <a:t>Plan</a:t>
            </a:r>
            <a:r>
              <a:rPr lang="ru-RU" dirty="0"/>
              <a:t> ==</a:t>
            </a:r>
          </a:p>
          <a:p>
            <a:r>
              <a:rPr lang="ru-RU" dirty="0" err="1"/>
              <a:t>Project</a:t>
            </a:r>
            <a:r>
              <a:rPr lang="ru-RU" dirty="0"/>
              <a:t> [id#2L]</a:t>
            </a:r>
          </a:p>
          <a:p>
            <a:r>
              <a:rPr lang="ru-RU" dirty="0"/>
              <a:t>+- </a:t>
            </a:r>
            <a:r>
              <a:rPr lang="ru-RU" dirty="0" err="1"/>
              <a:t>ShuffledHashJoin</a:t>
            </a:r>
            <a:r>
              <a:rPr lang="ru-RU" dirty="0"/>
              <a:t> [id#2L], [id#0L], </a:t>
            </a:r>
            <a:r>
              <a:rPr lang="ru-RU" dirty="0" err="1"/>
              <a:t>Inner</a:t>
            </a:r>
            <a:r>
              <a:rPr lang="ru-RU" dirty="0"/>
              <a:t>, </a:t>
            </a:r>
            <a:r>
              <a:rPr lang="ru-RU" dirty="0" err="1"/>
              <a:t>BuildLeft</a:t>
            </a:r>
            <a:endParaRPr lang="ru-RU" dirty="0"/>
          </a:p>
          <a:p>
            <a:r>
              <a:rPr lang="ru-RU" dirty="0"/>
              <a:t>   :- </a:t>
            </a:r>
            <a:r>
              <a:rPr lang="ru-RU" b="1" dirty="0" err="1"/>
              <a:t>Exchange</a:t>
            </a:r>
            <a:r>
              <a:rPr lang="ru-RU" b="1" dirty="0"/>
              <a:t> </a:t>
            </a:r>
            <a:r>
              <a:rPr lang="ru-RU" b="1" dirty="0" err="1"/>
              <a:t>hashpartitioning</a:t>
            </a:r>
            <a:r>
              <a:rPr lang="ru-RU" b="1" dirty="0"/>
              <a:t>(id#2L, 200), </a:t>
            </a:r>
            <a:r>
              <a:rPr lang="ru-RU" b="1" dirty="0" err="1"/>
              <a:t>true</a:t>
            </a:r>
            <a:r>
              <a:rPr lang="ru-RU" b="1" dirty="0"/>
              <a:t>, [</a:t>
            </a:r>
            <a:r>
              <a:rPr lang="ru-RU" b="1" dirty="0" err="1"/>
              <a:t>id</a:t>
            </a:r>
            <a:r>
              <a:rPr lang="ru-RU" b="1" dirty="0"/>
              <a:t>=#16]</a:t>
            </a:r>
          </a:p>
          <a:p>
            <a:r>
              <a:rPr lang="ru-RU" dirty="0"/>
              <a:t>   :  +- </a:t>
            </a:r>
            <a:r>
              <a:rPr lang="ru-RU" dirty="0" err="1"/>
              <a:t>Range</a:t>
            </a:r>
            <a:r>
              <a:rPr lang="ru-RU" dirty="0"/>
              <a:t> (0, 2147483647, </a:t>
            </a:r>
            <a:r>
              <a:rPr lang="ru-RU" dirty="0" err="1"/>
              <a:t>step</a:t>
            </a:r>
            <a:r>
              <a:rPr lang="ru-RU" dirty="0"/>
              <a:t>=1, </a:t>
            </a:r>
            <a:r>
              <a:rPr lang="ru-RU" dirty="0" err="1"/>
              <a:t>splits</a:t>
            </a:r>
            <a:r>
              <a:rPr lang="ru-RU" dirty="0"/>
              <a:t>=8)</a:t>
            </a:r>
          </a:p>
          <a:p>
            <a:r>
              <a:rPr lang="ru-RU" dirty="0"/>
              <a:t>   +- </a:t>
            </a:r>
            <a:r>
              <a:rPr lang="ru-RU" b="1" dirty="0" err="1"/>
              <a:t>Exchange</a:t>
            </a:r>
            <a:r>
              <a:rPr lang="ru-RU" b="1" dirty="0"/>
              <a:t> </a:t>
            </a:r>
            <a:r>
              <a:rPr lang="ru-RU" b="1" dirty="0" err="1"/>
              <a:t>hashpartitioning</a:t>
            </a:r>
            <a:r>
              <a:rPr lang="ru-RU" b="1" dirty="0"/>
              <a:t>(id#0L, 200), </a:t>
            </a:r>
            <a:r>
              <a:rPr lang="ru-RU" b="1" dirty="0" err="1"/>
              <a:t>true</a:t>
            </a:r>
            <a:r>
              <a:rPr lang="ru-RU" b="1" dirty="0"/>
              <a:t>, [</a:t>
            </a:r>
            <a:r>
              <a:rPr lang="ru-RU" b="1" dirty="0" err="1"/>
              <a:t>id</a:t>
            </a:r>
            <a:r>
              <a:rPr lang="ru-RU" b="1" dirty="0"/>
              <a:t>=#17]</a:t>
            </a:r>
          </a:p>
          <a:p>
            <a:r>
              <a:rPr lang="ru-RU" dirty="0"/>
              <a:t>      +- </a:t>
            </a:r>
            <a:r>
              <a:rPr lang="ru-RU" dirty="0" err="1"/>
              <a:t>Range</a:t>
            </a:r>
            <a:r>
              <a:rPr lang="ru-RU" dirty="0"/>
              <a:t> (1, 1000000, </a:t>
            </a:r>
            <a:r>
              <a:rPr lang="ru-RU" dirty="0" err="1"/>
              <a:t>step</a:t>
            </a:r>
            <a:r>
              <a:rPr lang="ru-RU" dirty="0"/>
              <a:t>=1, </a:t>
            </a:r>
            <a:r>
              <a:rPr lang="ru-RU" dirty="0" err="1"/>
              <a:t>splits</a:t>
            </a:r>
            <a:r>
              <a:rPr lang="ru-RU" dirty="0"/>
              <a:t>=8)</a:t>
            </a:r>
          </a:p>
        </p:txBody>
      </p:sp>
    </p:spTree>
    <p:extLst>
      <p:ext uri="{BB962C8B-B14F-4D97-AF65-F5344CB8AC3E}">
        <p14:creationId xmlns:p14="http://schemas.microsoft.com/office/powerpoint/2010/main" val="102792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175"/>
            <a:ext cx="12192000" cy="1325563"/>
          </a:xfrm>
        </p:spPr>
        <p:txBody>
          <a:bodyPr/>
          <a:lstStyle/>
          <a:p>
            <a:pPr algn="ctr"/>
            <a:r>
              <a:rPr lang="en-US" dirty="0" err="1"/>
              <a:t>ShuffledHashJoinExec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0500" y="2274838"/>
            <a:ext cx="117157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protected override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doExecute</a:t>
            </a:r>
            <a:r>
              <a:rPr lang="en-US" sz="2400" dirty="0"/>
              <a:t>(): RDD[</a:t>
            </a:r>
            <a:r>
              <a:rPr lang="en-US" sz="2400" dirty="0" err="1"/>
              <a:t>InternalRow</a:t>
            </a:r>
            <a:r>
              <a:rPr lang="en-US" sz="2400" dirty="0"/>
              <a:t>] =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numOutputRows</a:t>
            </a:r>
            <a:r>
              <a:rPr lang="en-US" sz="2400" dirty="0"/>
              <a:t> = </a:t>
            </a:r>
            <a:r>
              <a:rPr lang="en-US" sz="2400" dirty="0" err="1"/>
              <a:t>longMetric</a:t>
            </a:r>
            <a:r>
              <a:rPr lang="en-US" sz="2400" dirty="0"/>
              <a:t>("</a:t>
            </a:r>
            <a:r>
              <a:rPr lang="en-US" sz="2400" dirty="0" err="1"/>
              <a:t>numOutputRows</a:t>
            </a:r>
            <a:r>
              <a:rPr lang="en-US" sz="2400" dirty="0"/>
              <a:t>")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streamedPlan.execute</a:t>
            </a:r>
            <a:r>
              <a:rPr lang="en-US" sz="2400" dirty="0"/>
              <a:t>().</a:t>
            </a:r>
            <a:r>
              <a:rPr lang="en-US" sz="2400" dirty="0" err="1"/>
              <a:t>zipPartitions</a:t>
            </a:r>
            <a:r>
              <a:rPr lang="en-US" sz="2400" dirty="0"/>
              <a:t>(</a:t>
            </a:r>
            <a:r>
              <a:rPr lang="en-US" sz="2400" dirty="0" err="1"/>
              <a:t>buildPlan.execute</a:t>
            </a:r>
            <a:r>
              <a:rPr lang="en-US" sz="2400" dirty="0"/>
              <a:t>()) { (</a:t>
            </a:r>
            <a:r>
              <a:rPr lang="en-US" sz="2400" dirty="0" err="1"/>
              <a:t>streamIter</a:t>
            </a:r>
            <a:r>
              <a:rPr lang="en-US" sz="2400" dirty="0"/>
              <a:t>, </a:t>
            </a:r>
            <a:r>
              <a:rPr lang="en-US" sz="2400" dirty="0" err="1"/>
              <a:t>buildIter</a:t>
            </a:r>
            <a:r>
              <a:rPr lang="en-US" sz="2400" dirty="0"/>
              <a:t>) =&gt;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val</a:t>
            </a:r>
            <a:r>
              <a:rPr lang="en-US" sz="2400" dirty="0"/>
              <a:t> hashed = </a:t>
            </a:r>
            <a:r>
              <a:rPr lang="en-US" sz="2400" b="1" dirty="0" err="1"/>
              <a:t>buildHashedRelation</a:t>
            </a:r>
            <a:r>
              <a:rPr lang="en-US" sz="2400" b="1" dirty="0"/>
              <a:t>(</a:t>
            </a:r>
            <a:r>
              <a:rPr lang="en-US" sz="2400" b="1" dirty="0" err="1"/>
              <a:t>buildIter</a:t>
            </a:r>
            <a:r>
              <a:rPr lang="en-US" sz="2400" b="1" dirty="0"/>
              <a:t>)</a:t>
            </a:r>
          </a:p>
          <a:p>
            <a:r>
              <a:rPr lang="en-US" sz="2400" dirty="0"/>
              <a:t>      join(</a:t>
            </a:r>
            <a:r>
              <a:rPr lang="en-US" sz="2400" dirty="0" err="1"/>
              <a:t>streamIter</a:t>
            </a:r>
            <a:r>
              <a:rPr lang="en-US" sz="2400" dirty="0"/>
              <a:t>, hashed, </a:t>
            </a:r>
            <a:r>
              <a:rPr lang="en-US" sz="2400" dirty="0" err="1"/>
              <a:t>numOutputRows</a:t>
            </a:r>
            <a:r>
              <a:rPr lang="en-US" sz="2400" dirty="0"/>
              <a:t>)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3525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3175"/>
            <a:ext cx="12192000" cy="1325563"/>
          </a:xfrm>
        </p:spPr>
        <p:txBody>
          <a:bodyPr/>
          <a:lstStyle/>
          <a:p>
            <a:pPr algn="ctr"/>
            <a:r>
              <a:rPr lang="en-US" dirty="0" err="1"/>
              <a:t>ShuffledHashJoinExec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1166843"/>
            <a:ext cx="1219199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private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b="1" dirty="0" err="1"/>
              <a:t>buildHashedRelation</a:t>
            </a:r>
            <a:r>
              <a:rPr lang="en-US" sz="2400" b="1" dirty="0"/>
              <a:t>(</a:t>
            </a:r>
            <a:r>
              <a:rPr lang="en-US" sz="2400" b="1" dirty="0" err="1"/>
              <a:t>iter</a:t>
            </a:r>
            <a:r>
              <a:rPr lang="en-US" sz="2400" b="1" dirty="0"/>
              <a:t>: Iterator[</a:t>
            </a:r>
            <a:r>
              <a:rPr lang="en-US" sz="2400" b="1" dirty="0" err="1"/>
              <a:t>InternalRow</a:t>
            </a:r>
            <a:r>
              <a:rPr lang="en-US" sz="2400" b="1" dirty="0"/>
              <a:t>]</a:t>
            </a:r>
            <a:r>
              <a:rPr lang="en-US" sz="2400" dirty="0"/>
              <a:t>): </a:t>
            </a:r>
            <a:r>
              <a:rPr lang="en-US" sz="2400" dirty="0" err="1"/>
              <a:t>HashedRelation</a:t>
            </a:r>
            <a:r>
              <a:rPr lang="en-US" sz="2400" dirty="0"/>
              <a:t> =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buildDataSize</a:t>
            </a:r>
            <a:r>
              <a:rPr lang="en-US" sz="2400" dirty="0"/>
              <a:t> = </a:t>
            </a:r>
            <a:r>
              <a:rPr lang="en-US" sz="2400" dirty="0" err="1"/>
              <a:t>longMetric</a:t>
            </a:r>
            <a:r>
              <a:rPr lang="en-US" sz="2400" dirty="0"/>
              <a:t>("</a:t>
            </a:r>
            <a:r>
              <a:rPr lang="en-US" sz="2400" dirty="0" err="1"/>
              <a:t>buildDataSize</a:t>
            </a:r>
            <a:r>
              <a:rPr lang="en-US" sz="2400" dirty="0"/>
              <a:t>")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buildTime</a:t>
            </a:r>
            <a:r>
              <a:rPr lang="en-US" sz="2400" dirty="0"/>
              <a:t> = </a:t>
            </a:r>
            <a:r>
              <a:rPr lang="en-US" sz="2400" dirty="0" err="1"/>
              <a:t>longMetric</a:t>
            </a:r>
            <a:r>
              <a:rPr lang="en-US" sz="2400" dirty="0"/>
              <a:t>("</a:t>
            </a:r>
            <a:r>
              <a:rPr lang="en-US" sz="2400" dirty="0" err="1"/>
              <a:t>buildTime</a:t>
            </a:r>
            <a:r>
              <a:rPr lang="en-US" sz="2400" dirty="0"/>
              <a:t>")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start = </a:t>
            </a:r>
            <a:r>
              <a:rPr lang="en-US" sz="2400" dirty="0" err="1"/>
              <a:t>System.nanoTime</a:t>
            </a:r>
            <a:r>
              <a:rPr lang="en-US" sz="2400" dirty="0"/>
              <a:t>()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context = </a:t>
            </a:r>
            <a:r>
              <a:rPr lang="en-US" sz="2400" dirty="0" err="1"/>
              <a:t>TaskContext.get</a:t>
            </a:r>
            <a:r>
              <a:rPr lang="en-US" sz="2400" dirty="0"/>
              <a:t>()</a:t>
            </a:r>
          </a:p>
          <a:p>
            <a:r>
              <a:rPr lang="en-US" sz="2400" b="1" dirty="0"/>
              <a:t>    </a:t>
            </a:r>
            <a:r>
              <a:rPr lang="en-US" sz="2400" b="1" dirty="0" err="1"/>
              <a:t>val</a:t>
            </a:r>
            <a:r>
              <a:rPr lang="en-US" sz="2400" b="1" dirty="0"/>
              <a:t> relation = </a:t>
            </a:r>
            <a:r>
              <a:rPr lang="en-US" sz="2400" b="1" dirty="0" err="1"/>
              <a:t>HashedRelation</a:t>
            </a:r>
            <a:r>
              <a:rPr lang="en-US" sz="2400" b="1" dirty="0"/>
              <a:t>(</a:t>
            </a:r>
            <a:r>
              <a:rPr lang="en-US" sz="2400" b="1" dirty="0" err="1"/>
              <a:t>iter</a:t>
            </a:r>
            <a:r>
              <a:rPr lang="en-US" sz="2400" b="1" dirty="0"/>
              <a:t>, </a:t>
            </a:r>
            <a:r>
              <a:rPr lang="en-US" sz="2400" b="1" dirty="0" err="1"/>
              <a:t>buildKeys</a:t>
            </a:r>
            <a:r>
              <a:rPr lang="en-US" sz="2400" b="1" dirty="0"/>
              <a:t>, </a:t>
            </a:r>
            <a:r>
              <a:rPr lang="en-US" sz="2400" b="1" dirty="0" err="1"/>
              <a:t>taskMemoryManager</a:t>
            </a:r>
            <a:r>
              <a:rPr lang="en-US" sz="2400" b="1" dirty="0"/>
              <a:t> = </a:t>
            </a:r>
            <a:r>
              <a:rPr lang="en-US" sz="2400" b="1" dirty="0" err="1"/>
              <a:t>context.taskMemoryManager</a:t>
            </a:r>
            <a:r>
              <a:rPr lang="en-US" sz="2400" b="1" dirty="0"/>
              <a:t>())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buildTime</a:t>
            </a:r>
            <a:r>
              <a:rPr lang="en-US" sz="2400" dirty="0"/>
              <a:t> += </a:t>
            </a:r>
            <a:r>
              <a:rPr lang="en-US" sz="2400" dirty="0" err="1"/>
              <a:t>NANOSECONDS.toMillis</a:t>
            </a:r>
            <a:r>
              <a:rPr lang="en-US" sz="2400" dirty="0"/>
              <a:t>(</a:t>
            </a:r>
            <a:r>
              <a:rPr lang="en-US" sz="2400" dirty="0" err="1"/>
              <a:t>System.nanoTime</a:t>
            </a:r>
            <a:r>
              <a:rPr lang="en-US" sz="2400" dirty="0"/>
              <a:t>() - start)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buildDataSize</a:t>
            </a:r>
            <a:r>
              <a:rPr lang="en-US" sz="2400" dirty="0"/>
              <a:t> += </a:t>
            </a:r>
            <a:r>
              <a:rPr lang="en-US" sz="2400" dirty="0" err="1"/>
              <a:t>relation.estimatedSize</a:t>
            </a:r>
            <a:endParaRPr lang="en-US" sz="2400" dirty="0"/>
          </a:p>
          <a:p>
            <a:r>
              <a:rPr lang="en-US" sz="2400" dirty="0"/>
              <a:t>    // This relation is usually used until the end of task.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context.addTaskCompletionListener</a:t>
            </a:r>
            <a:r>
              <a:rPr lang="en-US" sz="2400" dirty="0"/>
              <a:t>[Unit](_ =&gt; </a:t>
            </a:r>
            <a:r>
              <a:rPr lang="en-US" sz="2400" dirty="0" err="1"/>
              <a:t>relation.close</a:t>
            </a:r>
            <a:r>
              <a:rPr lang="en-US" sz="2400" dirty="0"/>
              <a:t>())</a:t>
            </a:r>
          </a:p>
          <a:p>
            <a:r>
              <a:rPr lang="en-US" sz="2400" dirty="0"/>
              <a:t>    relation</a:t>
            </a:r>
          </a:p>
          <a:p>
            <a:r>
              <a:rPr lang="en-US" sz="2400" dirty="0"/>
              <a:t> 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9203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11612</TotalTime>
  <Words>1312</Words>
  <Application>Microsoft Office PowerPoint</Application>
  <PresentationFormat>Широкоэкранный</PresentationFormat>
  <Paragraphs>243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Learn Spark “join” strategies from source code Part4 </vt:lpstr>
      <vt:lpstr>Презентация PowerPoint</vt:lpstr>
      <vt:lpstr>Презентация PowerPoint</vt:lpstr>
      <vt:lpstr>Презентация PowerPoint</vt:lpstr>
      <vt:lpstr>The idea of shuffle hash join</vt:lpstr>
      <vt:lpstr>Stage2</vt:lpstr>
      <vt:lpstr>Презентация PowerPoint</vt:lpstr>
      <vt:lpstr>ShuffledHashJoinExec</vt:lpstr>
      <vt:lpstr>ShuffledHashJoinExec</vt:lpstr>
      <vt:lpstr>HashedRelation</vt:lpstr>
      <vt:lpstr>LongHashedRelation</vt:lpstr>
      <vt:lpstr>ShuffledHashJoinExec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group by</dc:title>
  <dc:creator>Nikolay Kudinov</dc:creator>
  <cp:lastModifiedBy>Nikolay Kudinov</cp:lastModifiedBy>
  <cp:revision>650</cp:revision>
  <dcterms:created xsi:type="dcterms:W3CDTF">2020-03-23T13:46:09Z</dcterms:created>
  <dcterms:modified xsi:type="dcterms:W3CDTF">2020-11-07T17:35:33Z</dcterms:modified>
</cp:coreProperties>
</file>