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7" r:id="rId2"/>
    <p:sldId id="260" r:id="rId3"/>
    <p:sldId id="322" r:id="rId4"/>
    <p:sldId id="321" r:id="rId5"/>
    <p:sldId id="303" r:id="rId6"/>
    <p:sldId id="304" r:id="rId7"/>
    <p:sldId id="305" r:id="rId8"/>
    <p:sldId id="306" r:id="rId9"/>
    <p:sldId id="313" r:id="rId10"/>
    <p:sldId id="307" r:id="rId11"/>
    <p:sldId id="308" r:id="rId12"/>
    <p:sldId id="309" r:id="rId13"/>
    <p:sldId id="311" r:id="rId14"/>
    <p:sldId id="310" r:id="rId15"/>
    <p:sldId id="312" r:id="rId16"/>
    <p:sldId id="314" r:id="rId17"/>
    <p:sldId id="315" r:id="rId18"/>
    <p:sldId id="316" r:id="rId19"/>
    <p:sldId id="317" r:id="rId20"/>
    <p:sldId id="318" r:id="rId21"/>
    <p:sldId id="319" r:id="rId22"/>
    <p:sldId id="320" r:id="rId23"/>
    <p:sldId id="269" r:id="rId2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5714" autoAdjust="0"/>
  </p:normalViewPr>
  <p:slideViewPr>
    <p:cSldViewPr snapToGrid="0">
      <p:cViewPr varScale="1">
        <p:scale>
          <a:sx n="76" d="100"/>
          <a:sy n="76" d="100"/>
        </p:scale>
        <p:origin x="94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E37721-1188-47D5-9044-022ECE8C9E54}" type="datetimeFigureOut">
              <a:rPr lang="ru-RU" smtClean="0"/>
              <a:t>13.02.2021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E76F98-AD14-48F8-8B6B-9248A8B97F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8575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E76F98-AD14-48F8-8B6B-9248A8B97F81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9176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174B-3865-4C52-8BB2-B1080AE4813B}" type="datetimeFigureOut">
              <a:rPr lang="ru-RU" smtClean="0"/>
              <a:t>13.02.2021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3452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174B-3865-4C52-8BB2-B1080AE4813B}" type="datetimeFigureOut">
              <a:rPr lang="ru-RU" smtClean="0"/>
              <a:t>13.02.2021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8292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174B-3865-4C52-8BB2-B1080AE4813B}" type="datetimeFigureOut">
              <a:rPr lang="ru-RU" smtClean="0"/>
              <a:t>13.02.2021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7935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174B-3865-4C52-8BB2-B1080AE4813B}" type="datetimeFigureOut">
              <a:rPr lang="ru-RU" smtClean="0"/>
              <a:t>13.02.2021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8879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174B-3865-4C52-8BB2-B1080AE4813B}" type="datetimeFigureOut">
              <a:rPr lang="ru-RU" smtClean="0"/>
              <a:t>13.02.2021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4650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174B-3865-4C52-8BB2-B1080AE4813B}" type="datetimeFigureOut">
              <a:rPr lang="ru-RU" smtClean="0"/>
              <a:t>13.02.2021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5333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174B-3865-4C52-8BB2-B1080AE4813B}" type="datetimeFigureOut">
              <a:rPr lang="ru-RU" smtClean="0"/>
              <a:t>13.02.2021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1175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174B-3865-4C52-8BB2-B1080AE4813B}" type="datetimeFigureOut">
              <a:rPr lang="ru-RU" smtClean="0"/>
              <a:t>13.02.2021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5452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174B-3865-4C52-8BB2-B1080AE4813B}" type="datetimeFigureOut">
              <a:rPr lang="ru-RU" smtClean="0"/>
              <a:t>13.02.2021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0833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174B-3865-4C52-8BB2-B1080AE4813B}" type="datetimeFigureOut">
              <a:rPr lang="ru-RU" smtClean="0"/>
              <a:t>13.02.2021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1227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174B-3865-4C52-8BB2-B1080AE4813B}" type="datetimeFigureOut">
              <a:rPr lang="ru-RU" smtClean="0"/>
              <a:t>13.02.2021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5298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4174B-3865-4C52-8BB2-B1080AE4813B}" type="datetimeFigureOut">
              <a:rPr lang="ru-RU" smtClean="0"/>
              <a:t>13.02.2021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5579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t.me/apache_spark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598486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Learn </a:t>
            </a:r>
            <a:r>
              <a:rPr lang="en-US" dirty="0" smtClean="0"/>
              <a:t>Apache Spark “checkpoint”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from source code</a:t>
            </a:r>
            <a:br>
              <a:rPr lang="en-US" dirty="0"/>
            </a:br>
            <a:r>
              <a:rPr lang="en-US" dirty="0" smtClean="0"/>
              <a:t>(Draft)</a:t>
            </a:r>
            <a:r>
              <a:rPr lang="en-US" dirty="0" smtClean="0"/>
              <a:t/>
            </a:r>
            <a:br>
              <a:rPr lang="en-US" dirty="0" smtClean="0"/>
            </a:br>
            <a:endParaRPr lang="ru-RU" dirty="0"/>
          </a:p>
        </p:txBody>
      </p:sp>
      <p:sp>
        <p:nvSpPr>
          <p:cNvPr id="4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986086"/>
            <a:ext cx="9144000" cy="1655762"/>
          </a:xfrm>
        </p:spPr>
        <p:txBody>
          <a:bodyPr>
            <a:normAutofit lnSpcReduction="10000"/>
          </a:bodyPr>
          <a:lstStyle/>
          <a:p>
            <a:endParaRPr lang="en-US" b="1" dirty="0" smtClean="0"/>
          </a:p>
          <a:p>
            <a:pPr algn="r"/>
            <a:r>
              <a:rPr lang="en-US" dirty="0" smtClean="0"/>
              <a:t>Nikolay</a:t>
            </a:r>
          </a:p>
          <a:p>
            <a:pPr algn="r"/>
            <a:r>
              <a:rPr lang="en-US" dirty="0" smtClean="0"/>
              <a:t>Join us in telegram </a:t>
            </a:r>
            <a:r>
              <a:rPr lang="en-US" dirty="0" smtClean="0">
                <a:hlinkClick r:id="rId2"/>
              </a:rPr>
              <a:t>t.me/</a:t>
            </a:r>
            <a:r>
              <a:rPr lang="en-US" dirty="0" err="1" smtClean="0">
                <a:hlinkClick r:id="rId2"/>
              </a:rPr>
              <a:t>apache_spark</a:t>
            </a:r>
            <a:endParaRPr lang="en-US" dirty="0" smtClean="0"/>
          </a:p>
          <a:p>
            <a:pPr algn="r"/>
            <a:r>
              <a:rPr lang="en-US" dirty="0" smtClean="0"/>
              <a:t>Feb 2021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33369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785844"/>
            <a:ext cx="12292484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err="1"/>
              <a:t>def</a:t>
            </a:r>
            <a:r>
              <a:rPr lang="en-US" sz="2200" dirty="0"/>
              <a:t> </a:t>
            </a:r>
            <a:r>
              <a:rPr lang="en-US" sz="2200" dirty="0" err="1"/>
              <a:t>runJob</a:t>
            </a:r>
            <a:r>
              <a:rPr lang="en-US" sz="2200" dirty="0"/>
              <a:t>[T, U: </a:t>
            </a:r>
            <a:r>
              <a:rPr lang="en-US" sz="2200" dirty="0" err="1"/>
              <a:t>ClassTag</a:t>
            </a:r>
            <a:r>
              <a:rPr lang="en-US" sz="2200" dirty="0"/>
              <a:t>](</a:t>
            </a:r>
          </a:p>
          <a:p>
            <a:r>
              <a:rPr lang="en-US" sz="2200" dirty="0"/>
              <a:t>      </a:t>
            </a:r>
            <a:r>
              <a:rPr lang="en-US" sz="2200" dirty="0" err="1"/>
              <a:t>rdd</a:t>
            </a:r>
            <a:r>
              <a:rPr lang="en-US" sz="2200" dirty="0"/>
              <a:t>: RDD[T],</a:t>
            </a:r>
          </a:p>
          <a:p>
            <a:r>
              <a:rPr lang="en-US" sz="2200" dirty="0"/>
              <a:t>      </a:t>
            </a:r>
            <a:r>
              <a:rPr lang="en-US" sz="2200" dirty="0" err="1"/>
              <a:t>func</a:t>
            </a:r>
            <a:r>
              <a:rPr lang="en-US" sz="2200" dirty="0"/>
              <a:t>: (</a:t>
            </a:r>
            <a:r>
              <a:rPr lang="en-US" sz="2200" dirty="0" err="1"/>
              <a:t>TaskContext</a:t>
            </a:r>
            <a:r>
              <a:rPr lang="en-US" sz="2200" dirty="0"/>
              <a:t>, Iterator[T]) =&gt; U,</a:t>
            </a:r>
          </a:p>
          <a:p>
            <a:r>
              <a:rPr lang="en-US" sz="2200" dirty="0"/>
              <a:t>      partitions: </a:t>
            </a:r>
            <a:r>
              <a:rPr lang="en-US" sz="2200" dirty="0" err="1"/>
              <a:t>Seq</a:t>
            </a:r>
            <a:r>
              <a:rPr lang="en-US" sz="2200" dirty="0"/>
              <a:t>[</a:t>
            </a:r>
            <a:r>
              <a:rPr lang="en-US" sz="2200" dirty="0" err="1"/>
              <a:t>Int</a:t>
            </a:r>
            <a:r>
              <a:rPr lang="en-US" sz="2200" dirty="0"/>
              <a:t>],</a:t>
            </a:r>
          </a:p>
          <a:p>
            <a:r>
              <a:rPr lang="en-US" sz="2200" dirty="0"/>
              <a:t>      </a:t>
            </a:r>
            <a:r>
              <a:rPr lang="en-US" sz="2200" dirty="0" err="1"/>
              <a:t>resultHandler</a:t>
            </a:r>
            <a:r>
              <a:rPr lang="en-US" sz="2200" dirty="0"/>
              <a:t>: (</a:t>
            </a:r>
            <a:r>
              <a:rPr lang="en-US" sz="2200" dirty="0" err="1"/>
              <a:t>Int</a:t>
            </a:r>
            <a:r>
              <a:rPr lang="en-US" sz="2200" dirty="0"/>
              <a:t>, U) =&gt; Unit): Unit = {</a:t>
            </a:r>
          </a:p>
          <a:p>
            <a:r>
              <a:rPr lang="en-US" sz="2200" dirty="0"/>
              <a:t>    if (</a:t>
            </a:r>
            <a:r>
              <a:rPr lang="en-US" sz="2200" dirty="0" err="1"/>
              <a:t>stopped.get</a:t>
            </a:r>
            <a:r>
              <a:rPr lang="en-US" sz="2200" dirty="0"/>
              <a:t>()) {</a:t>
            </a:r>
          </a:p>
          <a:p>
            <a:r>
              <a:rPr lang="en-US" sz="2200" dirty="0"/>
              <a:t>      throw new </a:t>
            </a:r>
            <a:r>
              <a:rPr lang="en-US" sz="2200" dirty="0" err="1"/>
              <a:t>IllegalStateException</a:t>
            </a:r>
            <a:r>
              <a:rPr lang="en-US" sz="2200" dirty="0"/>
              <a:t>("</a:t>
            </a:r>
            <a:r>
              <a:rPr lang="en-US" sz="2200" dirty="0" err="1"/>
              <a:t>SparkContext</a:t>
            </a:r>
            <a:r>
              <a:rPr lang="en-US" sz="2200" dirty="0"/>
              <a:t> has been shutdown")</a:t>
            </a:r>
          </a:p>
          <a:p>
            <a:r>
              <a:rPr lang="en-US" sz="2200" dirty="0"/>
              <a:t>    }</a:t>
            </a:r>
          </a:p>
          <a:p>
            <a:r>
              <a:rPr lang="en-US" sz="2200" dirty="0"/>
              <a:t>    </a:t>
            </a:r>
            <a:r>
              <a:rPr lang="en-US" sz="2200" dirty="0" err="1"/>
              <a:t>val</a:t>
            </a:r>
            <a:r>
              <a:rPr lang="en-US" sz="2200" dirty="0"/>
              <a:t> </a:t>
            </a:r>
            <a:r>
              <a:rPr lang="en-US" sz="2200" dirty="0" err="1"/>
              <a:t>callSite</a:t>
            </a:r>
            <a:r>
              <a:rPr lang="en-US" sz="2200" dirty="0"/>
              <a:t> = </a:t>
            </a:r>
            <a:r>
              <a:rPr lang="en-US" sz="2200" dirty="0" err="1"/>
              <a:t>getCallSite</a:t>
            </a:r>
            <a:endParaRPr lang="en-US" sz="2200" dirty="0"/>
          </a:p>
          <a:p>
            <a:r>
              <a:rPr lang="en-US" sz="2200" dirty="0"/>
              <a:t>    </a:t>
            </a:r>
            <a:r>
              <a:rPr lang="en-US" sz="2200" dirty="0" err="1"/>
              <a:t>val</a:t>
            </a:r>
            <a:r>
              <a:rPr lang="en-US" sz="2200" dirty="0"/>
              <a:t> </a:t>
            </a:r>
            <a:r>
              <a:rPr lang="en-US" sz="2200" dirty="0" err="1"/>
              <a:t>cleanedFunc</a:t>
            </a:r>
            <a:r>
              <a:rPr lang="en-US" sz="2200" dirty="0"/>
              <a:t> = clean(</a:t>
            </a:r>
            <a:r>
              <a:rPr lang="en-US" sz="2200" dirty="0" err="1"/>
              <a:t>func</a:t>
            </a:r>
            <a:r>
              <a:rPr lang="en-US" sz="2200" dirty="0"/>
              <a:t>)</a:t>
            </a:r>
          </a:p>
          <a:p>
            <a:r>
              <a:rPr lang="en-US" sz="2200" dirty="0"/>
              <a:t>    </a:t>
            </a:r>
            <a:r>
              <a:rPr lang="en-US" sz="2200" dirty="0" err="1"/>
              <a:t>logInfo</a:t>
            </a:r>
            <a:r>
              <a:rPr lang="en-US" sz="2200" dirty="0"/>
              <a:t>("Starting job: " + </a:t>
            </a:r>
            <a:r>
              <a:rPr lang="en-US" sz="2200" dirty="0" err="1"/>
              <a:t>callSite.shortForm</a:t>
            </a:r>
            <a:r>
              <a:rPr lang="en-US" sz="2200" dirty="0"/>
              <a:t>)</a:t>
            </a:r>
          </a:p>
          <a:p>
            <a:r>
              <a:rPr lang="en-US" sz="2200" dirty="0"/>
              <a:t>    if (</a:t>
            </a:r>
            <a:r>
              <a:rPr lang="en-US" sz="2200" dirty="0" err="1"/>
              <a:t>conf.getBoolean</a:t>
            </a:r>
            <a:r>
              <a:rPr lang="en-US" sz="2200" dirty="0"/>
              <a:t>("</a:t>
            </a:r>
            <a:r>
              <a:rPr lang="en-US" sz="2200" dirty="0" err="1"/>
              <a:t>spark.logLineage</a:t>
            </a:r>
            <a:r>
              <a:rPr lang="en-US" sz="2200" dirty="0"/>
              <a:t>", false)) {</a:t>
            </a:r>
          </a:p>
          <a:p>
            <a:r>
              <a:rPr lang="en-US" sz="2200" dirty="0"/>
              <a:t>      </a:t>
            </a:r>
            <a:r>
              <a:rPr lang="en-US" sz="2200" dirty="0" err="1"/>
              <a:t>logInfo</a:t>
            </a:r>
            <a:r>
              <a:rPr lang="en-US" sz="2200" dirty="0"/>
              <a:t>("RDD's recursive dependencies:\n" + </a:t>
            </a:r>
            <a:r>
              <a:rPr lang="en-US" sz="2200" dirty="0" err="1"/>
              <a:t>rdd.toDebugString</a:t>
            </a:r>
            <a:r>
              <a:rPr lang="en-US" sz="2200" dirty="0"/>
              <a:t>)</a:t>
            </a:r>
          </a:p>
          <a:p>
            <a:r>
              <a:rPr lang="en-US" sz="2200" dirty="0"/>
              <a:t>    }</a:t>
            </a:r>
          </a:p>
          <a:p>
            <a:r>
              <a:rPr lang="en-US" sz="2200" dirty="0"/>
              <a:t>    </a:t>
            </a:r>
            <a:r>
              <a:rPr lang="en-US" sz="2200" dirty="0" err="1"/>
              <a:t>dagScheduler.runJob</a:t>
            </a:r>
            <a:r>
              <a:rPr lang="en-US" sz="2200" dirty="0"/>
              <a:t>(</a:t>
            </a:r>
            <a:r>
              <a:rPr lang="en-US" sz="2200" dirty="0" err="1"/>
              <a:t>rdd</a:t>
            </a:r>
            <a:r>
              <a:rPr lang="en-US" sz="2200" dirty="0"/>
              <a:t>, </a:t>
            </a:r>
            <a:r>
              <a:rPr lang="en-US" sz="2200" dirty="0" err="1"/>
              <a:t>cleanedFunc</a:t>
            </a:r>
            <a:r>
              <a:rPr lang="en-US" sz="2200" dirty="0"/>
              <a:t>, partitions, </a:t>
            </a:r>
            <a:r>
              <a:rPr lang="en-US" sz="2200" dirty="0" err="1"/>
              <a:t>callSite</a:t>
            </a:r>
            <a:r>
              <a:rPr lang="en-US" sz="2200" dirty="0"/>
              <a:t>, </a:t>
            </a:r>
            <a:r>
              <a:rPr lang="en-US" sz="2200" dirty="0" err="1"/>
              <a:t>resultHandler</a:t>
            </a:r>
            <a:r>
              <a:rPr lang="en-US" sz="2200" dirty="0"/>
              <a:t>, </a:t>
            </a:r>
            <a:r>
              <a:rPr lang="en-US" sz="2200" dirty="0" err="1"/>
              <a:t>localProperties.get</a:t>
            </a:r>
            <a:r>
              <a:rPr lang="en-US" sz="2200" dirty="0"/>
              <a:t>)</a:t>
            </a:r>
          </a:p>
          <a:p>
            <a:r>
              <a:rPr lang="en-US" sz="2200" dirty="0"/>
              <a:t>    </a:t>
            </a:r>
            <a:r>
              <a:rPr lang="en-US" sz="2200" dirty="0" err="1"/>
              <a:t>progressBar.foreach</a:t>
            </a:r>
            <a:r>
              <a:rPr lang="en-US" sz="2200" dirty="0"/>
              <a:t>(_.</a:t>
            </a:r>
            <a:r>
              <a:rPr lang="en-US" sz="2200" dirty="0" err="1"/>
              <a:t>finishAll</a:t>
            </a:r>
            <a:r>
              <a:rPr lang="en-US" sz="2200" dirty="0"/>
              <a:t>())</a:t>
            </a:r>
          </a:p>
          <a:p>
            <a:r>
              <a:rPr lang="en-US" sz="2200" dirty="0"/>
              <a:t>    </a:t>
            </a:r>
            <a:r>
              <a:rPr lang="en-US" sz="2200" b="1" dirty="0" err="1"/>
              <a:t>rdd.doCheckpoint</a:t>
            </a:r>
            <a:r>
              <a:rPr lang="en-US" sz="2200" b="1" dirty="0"/>
              <a:t>()</a:t>
            </a:r>
          </a:p>
          <a:p>
            <a:r>
              <a:rPr lang="en-US" sz="2200" b="1" dirty="0"/>
              <a:t>  }</a:t>
            </a:r>
            <a:endParaRPr lang="ru-RU" sz="2200" b="1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0" y="10048"/>
            <a:ext cx="12192000" cy="106512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Class </a:t>
            </a:r>
            <a:r>
              <a:rPr lang="en-US" dirty="0" err="1"/>
              <a:t>SparkContext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78790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1004835"/>
          </a:xfrm>
        </p:spPr>
        <p:txBody>
          <a:bodyPr/>
          <a:lstStyle/>
          <a:p>
            <a:pPr algn="ctr"/>
            <a:r>
              <a:rPr lang="en-US" dirty="0" smtClean="0"/>
              <a:t>Class RDD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" y="917912"/>
            <a:ext cx="12191998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 private[spark] </a:t>
            </a:r>
            <a:r>
              <a:rPr lang="en-US" sz="2000" dirty="0" err="1"/>
              <a:t>def</a:t>
            </a:r>
            <a:r>
              <a:rPr lang="en-US" sz="2000" dirty="0"/>
              <a:t> </a:t>
            </a:r>
            <a:r>
              <a:rPr lang="en-US" sz="2000" dirty="0" err="1"/>
              <a:t>doCheckpoint</a:t>
            </a:r>
            <a:r>
              <a:rPr lang="en-US" sz="2000" dirty="0"/>
              <a:t>(): Unit = {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RDDOperationScope.withScope</a:t>
            </a:r>
            <a:r>
              <a:rPr lang="en-US" sz="2000" dirty="0"/>
              <a:t>(</a:t>
            </a:r>
            <a:r>
              <a:rPr lang="en-US" sz="2000" dirty="0" err="1"/>
              <a:t>sc</a:t>
            </a:r>
            <a:r>
              <a:rPr lang="en-US" sz="2000" dirty="0"/>
              <a:t>, "checkpoint", </a:t>
            </a:r>
            <a:r>
              <a:rPr lang="en-US" sz="2000" dirty="0" err="1"/>
              <a:t>allowNesting</a:t>
            </a:r>
            <a:r>
              <a:rPr lang="en-US" sz="2000" dirty="0"/>
              <a:t> = false, </a:t>
            </a:r>
            <a:r>
              <a:rPr lang="en-US" sz="2000" dirty="0" err="1"/>
              <a:t>ignoreParent</a:t>
            </a:r>
            <a:r>
              <a:rPr lang="en-US" sz="2000" dirty="0"/>
              <a:t> = true) {</a:t>
            </a:r>
          </a:p>
          <a:p>
            <a:r>
              <a:rPr lang="en-US" sz="2000" dirty="0"/>
              <a:t>      if (!</a:t>
            </a:r>
            <a:r>
              <a:rPr lang="en-US" sz="2000" dirty="0" err="1"/>
              <a:t>doCheckpointCalled</a:t>
            </a:r>
            <a:r>
              <a:rPr lang="en-US" sz="2000" dirty="0"/>
              <a:t>) {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doCheckpointCalled</a:t>
            </a:r>
            <a:r>
              <a:rPr lang="en-US" sz="2000" dirty="0"/>
              <a:t> = true</a:t>
            </a:r>
          </a:p>
          <a:p>
            <a:r>
              <a:rPr lang="en-US" sz="2000" dirty="0"/>
              <a:t>        if (</a:t>
            </a:r>
            <a:r>
              <a:rPr lang="en-US" sz="2000" dirty="0" err="1"/>
              <a:t>checkpointData.isDefined</a:t>
            </a:r>
            <a:r>
              <a:rPr lang="en-US" sz="2000" dirty="0"/>
              <a:t>) {</a:t>
            </a:r>
          </a:p>
          <a:p>
            <a:r>
              <a:rPr lang="en-US" sz="2000" dirty="0"/>
              <a:t>          if (</a:t>
            </a:r>
            <a:r>
              <a:rPr lang="en-US" sz="2000" dirty="0" err="1"/>
              <a:t>checkpointAllMarkedAncestors</a:t>
            </a:r>
            <a:r>
              <a:rPr lang="en-US" sz="2000" dirty="0"/>
              <a:t>) {</a:t>
            </a:r>
          </a:p>
          <a:p>
            <a:r>
              <a:rPr lang="en-US" sz="2000" dirty="0"/>
              <a:t>            // TODO We can collect all the RDDs that needs to be </a:t>
            </a:r>
            <a:r>
              <a:rPr lang="en-US" sz="2000" dirty="0" err="1"/>
              <a:t>checkpointed</a:t>
            </a:r>
            <a:r>
              <a:rPr lang="en-US" sz="2000" dirty="0"/>
              <a:t>, and then checkpoint</a:t>
            </a:r>
          </a:p>
          <a:p>
            <a:r>
              <a:rPr lang="en-US" sz="2000" dirty="0"/>
              <a:t>            // them in parallel.</a:t>
            </a:r>
          </a:p>
          <a:p>
            <a:r>
              <a:rPr lang="en-US" sz="2000" dirty="0"/>
              <a:t>            // Checkpoint parents first because our lineage will be truncated after we</a:t>
            </a:r>
          </a:p>
          <a:p>
            <a:r>
              <a:rPr lang="en-US" sz="2000" dirty="0"/>
              <a:t>            // checkpoint ourselves</a:t>
            </a:r>
          </a:p>
          <a:p>
            <a:r>
              <a:rPr lang="en-US" sz="2000" dirty="0"/>
              <a:t>            </a:t>
            </a:r>
            <a:r>
              <a:rPr lang="en-US" sz="2000" dirty="0" err="1"/>
              <a:t>dependencies.foreach</a:t>
            </a:r>
            <a:r>
              <a:rPr lang="en-US" sz="2000" dirty="0"/>
              <a:t>(_.</a:t>
            </a:r>
            <a:r>
              <a:rPr lang="en-US" sz="2000" dirty="0" err="1"/>
              <a:t>rdd.doCheckpoint</a:t>
            </a:r>
            <a:r>
              <a:rPr lang="en-US" sz="2000" dirty="0"/>
              <a:t>())</a:t>
            </a:r>
          </a:p>
          <a:p>
            <a:r>
              <a:rPr lang="en-US" sz="2000" dirty="0"/>
              <a:t>          }</a:t>
            </a:r>
          </a:p>
          <a:p>
            <a:r>
              <a:rPr lang="en-US" sz="2000" dirty="0"/>
              <a:t>          </a:t>
            </a:r>
            <a:r>
              <a:rPr lang="en-US" sz="2000" b="1" dirty="0" err="1"/>
              <a:t>checkpointData.get.checkpoint</a:t>
            </a:r>
            <a:r>
              <a:rPr lang="en-US" sz="2000" b="1" dirty="0"/>
              <a:t>()</a:t>
            </a:r>
          </a:p>
          <a:p>
            <a:r>
              <a:rPr lang="en-US" sz="2000" dirty="0"/>
              <a:t>        } else {</a:t>
            </a:r>
          </a:p>
          <a:p>
            <a:r>
              <a:rPr lang="en-US" sz="2000" dirty="0"/>
              <a:t>          </a:t>
            </a:r>
            <a:r>
              <a:rPr lang="en-US" sz="2000" dirty="0" err="1"/>
              <a:t>dependencies.foreach</a:t>
            </a:r>
            <a:r>
              <a:rPr lang="en-US" sz="2000" dirty="0"/>
              <a:t>(_.</a:t>
            </a:r>
            <a:r>
              <a:rPr lang="en-US" sz="2000" dirty="0" err="1"/>
              <a:t>rdd.doCheckpoint</a:t>
            </a:r>
            <a:r>
              <a:rPr lang="en-US" sz="2000" dirty="0"/>
              <a:t>())</a:t>
            </a:r>
          </a:p>
          <a:p>
            <a:r>
              <a:rPr lang="en-US" sz="2000" dirty="0"/>
              <a:t>        }</a:t>
            </a:r>
          </a:p>
          <a:p>
            <a:r>
              <a:rPr lang="en-US" sz="2000" dirty="0"/>
              <a:t>      }</a:t>
            </a:r>
          </a:p>
          <a:p>
            <a:r>
              <a:rPr lang="en-US" sz="2000" dirty="0"/>
              <a:t>    }</a:t>
            </a:r>
          </a:p>
          <a:p>
            <a:r>
              <a:rPr lang="en-US" sz="2000" dirty="0"/>
              <a:t>  }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649135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671691"/>
            <a:ext cx="121920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/**</a:t>
            </a:r>
          </a:p>
          <a:p>
            <a:r>
              <a:rPr lang="en-US" dirty="0"/>
              <a:t>   * Materialize this RDD and persist its content</a:t>
            </a:r>
            <a:r>
              <a:rPr lang="en-US" dirty="0" smtClean="0"/>
              <a:t>. </a:t>
            </a:r>
          </a:p>
          <a:p>
            <a:r>
              <a:rPr lang="en-US" dirty="0" smtClean="0"/>
              <a:t>   * This is called immediately after the first action invoked on this RDD has completed.</a:t>
            </a:r>
          </a:p>
          <a:p>
            <a:r>
              <a:rPr lang="en-US" dirty="0" smtClean="0"/>
              <a:t>   </a:t>
            </a:r>
            <a:r>
              <a:rPr lang="en-US" dirty="0"/>
              <a:t>*/</a:t>
            </a:r>
          </a:p>
          <a:p>
            <a:r>
              <a:rPr lang="en-US" dirty="0"/>
              <a:t>  final </a:t>
            </a:r>
            <a:r>
              <a:rPr lang="en-US" dirty="0" err="1"/>
              <a:t>def</a:t>
            </a:r>
            <a:r>
              <a:rPr lang="en-US" dirty="0"/>
              <a:t> checkpoint(): Unit = {</a:t>
            </a:r>
          </a:p>
          <a:p>
            <a:r>
              <a:rPr lang="en-US" dirty="0"/>
              <a:t>    // Guard against multiple threads </a:t>
            </a:r>
            <a:r>
              <a:rPr lang="en-US" dirty="0" err="1"/>
              <a:t>checkpointing</a:t>
            </a:r>
            <a:r>
              <a:rPr lang="en-US" dirty="0"/>
              <a:t> the same RDD by</a:t>
            </a:r>
          </a:p>
          <a:p>
            <a:r>
              <a:rPr lang="en-US" dirty="0"/>
              <a:t>    // atomically flipping the state of this </a:t>
            </a:r>
            <a:r>
              <a:rPr lang="en-US" dirty="0" err="1"/>
              <a:t>RDDCheckpointData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RDDCheckpointData.synchronized</a:t>
            </a:r>
            <a:r>
              <a:rPr lang="en-US" dirty="0"/>
              <a:t> {</a:t>
            </a:r>
          </a:p>
          <a:p>
            <a:r>
              <a:rPr lang="en-US" dirty="0"/>
              <a:t>      if (</a:t>
            </a:r>
            <a:r>
              <a:rPr lang="en-US" dirty="0" err="1"/>
              <a:t>cpState</a:t>
            </a:r>
            <a:r>
              <a:rPr lang="en-US" dirty="0"/>
              <a:t> == Initialized) {</a:t>
            </a:r>
          </a:p>
          <a:p>
            <a:r>
              <a:rPr lang="en-US" dirty="0"/>
              <a:t>        </a:t>
            </a:r>
            <a:r>
              <a:rPr lang="en-US" dirty="0" err="1"/>
              <a:t>cpState</a:t>
            </a:r>
            <a:r>
              <a:rPr lang="en-US" dirty="0"/>
              <a:t> = </a:t>
            </a:r>
            <a:r>
              <a:rPr lang="en-US" dirty="0" err="1"/>
              <a:t>CheckpointingInProgress</a:t>
            </a:r>
            <a:endParaRPr lang="en-US" dirty="0"/>
          </a:p>
          <a:p>
            <a:r>
              <a:rPr lang="en-US" dirty="0"/>
              <a:t>      } else {</a:t>
            </a:r>
          </a:p>
          <a:p>
            <a:r>
              <a:rPr lang="en-US" dirty="0"/>
              <a:t>        return</a:t>
            </a:r>
          </a:p>
          <a:p>
            <a:r>
              <a:rPr lang="en-US" dirty="0"/>
              <a:t>      }</a:t>
            </a:r>
          </a:p>
          <a:p>
            <a:r>
              <a:rPr lang="en-US" dirty="0"/>
              <a:t>    }</a:t>
            </a:r>
          </a:p>
          <a:p>
            <a:r>
              <a:rPr lang="en-US" b="1" dirty="0" smtClean="0"/>
              <a:t>    </a:t>
            </a:r>
            <a:r>
              <a:rPr lang="en-US" b="1" dirty="0" err="1"/>
              <a:t>val</a:t>
            </a:r>
            <a:r>
              <a:rPr lang="en-US" b="1" dirty="0"/>
              <a:t> </a:t>
            </a:r>
            <a:r>
              <a:rPr lang="en-US" b="1" dirty="0" err="1"/>
              <a:t>newRDD</a:t>
            </a:r>
            <a:r>
              <a:rPr lang="en-US" b="1" dirty="0"/>
              <a:t> = </a:t>
            </a:r>
            <a:r>
              <a:rPr lang="en-US" b="1" dirty="0" err="1"/>
              <a:t>doCheckpoint</a:t>
            </a:r>
            <a:r>
              <a:rPr lang="en-US" b="1" dirty="0"/>
              <a:t>()</a:t>
            </a:r>
          </a:p>
          <a:p>
            <a:r>
              <a:rPr lang="en-US" dirty="0" smtClean="0"/>
              <a:t>    </a:t>
            </a:r>
            <a:r>
              <a:rPr lang="en-US" dirty="0"/>
              <a:t>// Update our state and truncate the RDD lineage</a:t>
            </a:r>
          </a:p>
          <a:p>
            <a:r>
              <a:rPr lang="en-US" dirty="0"/>
              <a:t>    </a:t>
            </a:r>
            <a:r>
              <a:rPr lang="en-US" dirty="0" err="1"/>
              <a:t>RDDCheckpointData.synchronized</a:t>
            </a:r>
            <a:r>
              <a:rPr lang="en-US" dirty="0"/>
              <a:t> {</a:t>
            </a:r>
          </a:p>
          <a:p>
            <a:r>
              <a:rPr lang="en-US" dirty="0"/>
              <a:t>      </a:t>
            </a:r>
            <a:r>
              <a:rPr lang="en-US" dirty="0" err="1"/>
              <a:t>cpRDD</a:t>
            </a:r>
            <a:r>
              <a:rPr lang="en-US" dirty="0"/>
              <a:t> = Some(</a:t>
            </a:r>
            <a:r>
              <a:rPr lang="en-US" dirty="0" err="1"/>
              <a:t>newRDD</a:t>
            </a:r>
            <a:r>
              <a:rPr lang="en-US" dirty="0"/>
              <a:t>)</a:t>
            </a:r>
          </a:p>
          <a:p>
            <a:r>
              <a:rPr lang="en-US" dirty="0"/>
              <a:t>      </a:t>
            </a:r>
            <a:r>
              <a:rPr lang="en-US" dirty="0" err="1"/>
              <a:t>cpState</a:t>
            </a:r>
            <a:r>
              <a:rPr lang="en-US" dirty="0"/>
              <a:t> = </a:t>
            </a:r>
            <a:r>
              <a:rPr lang="en-US" dirty="0" err="1"/>
              <a:t>Checkpointed</a:t>
            </a:r>
            <a:endParaRPr lang="en-US" dirty="0"/>
          </a:p>
          <a:p>
            <a:r>
              <a:rPr lang="en-US" dirty="0"/>
              <a:t>      </a:t>
            </a:r>
            <a:r>
              <a:rPr lang="en-US" dirty="0" err="1"/>
              <a:t>rdd.markCheckpointed</a:t>
            </a:r>
            <a:r>
              <a:rPr lang="en-US" dirty="0"/>
              <a:t>()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}</a:t>
            </a:r>
            <a:endParaRPr lang="ru-RU" dirty="0"/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0" y="0"/>
            <a:ext cx="12191999" cy="10048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Class </a:t>
            </a:r>
            <a:r>
              <a:rPr lang="en-US" dirty="0" err="1"/>
              <a:t>RDDCheckpointData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15447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 err="1"/>
              <a:t>ReliableRDDCheckpointData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81354" y="1321424"/>
            <a:ext cx="121920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/**</a:t>
            </a:r>
          </a:p>
          <a:p>
            <a:r>
              <a:rPr lang="en-US" dirty="0"/>
              <a:t>   * Materialize this RDD and write its content to a reliable DFS.</a:t>
            </a:r>
          </a:p>
          <a:p>
            <a:r>
              <a:rPr lang="en-US" dirty="0"/>
              <a:t>   * This is called immediately after the first action invoked on this RDD has completed.</a:t>
            </a:r>
          </a:p>
          <a:p>
            <a:r>
              <a:rPr lang="en-US" dirty="0"/>
              <a:t>   */</a:t>
            </a:r>
          </a:p>
          <a:p>
            <a:r>
              <a:rPr lang="en-US" dirty="0"/>
              <a:t>  protected override 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b="1" dirty="0" err="1"/>
              <a:t>doCheckpoint</a:t>
            </a:r>
            <a:r>
              <a:rPr lang="en-US" dirty="0"/>
              <a:t>(): </a:t>
            </a:r>
            <a:r>
              <a:rPr lang="en-US" dirty="0" err="1"/>
              <a:t>CheckpointRDD</a:t>
            </a:r>
            <a:r>
              <a:rPr lang="en-US" dirty="0"/>
              <a:t>[T] = {</a:t>
            </a:r>
          </a:p>
          <a:p>
            <a:r>
              <a:rPr lang="en-US" b="1" dirty="0"/>
              <a:t>    </a:t>
            </a:r>
            <a:r>
              <a:rPr lang="en-US" b="1" dirty="0" err="1"/>
              <a:t>val</a:t>
            </a:r>
            <a:r>
              <a:rPr lang="en-US" b="1" dirty="0"/>
              <a:t> </a:t>
            </a:r>
            <a:r>
              <a:rPr lang="en-US" b="1" dirty="0" err="1"/>
              <a:t>newRDD</a:t>
            </a:r>
            <a:r>
              <a:rPr lang="en-US" b="1" dirty="0"/>
              <a:t> = </a:t>
            </a:r>
            <a:r>
              <a:rPr lang="en-US" b="1" dirty="0" err="1"/>
              <a:t>ReliableCheckpointRDD.writeRDDToCheckpointDirectory</a:t>
            </a:r>
            <a:r>
              <a:rPr lang="en-US" b="1" dirty="0"/>
              <a:t>(</a:t>
            </a:r>
            <a:r>
              <a:rPr lang="en-US" b="1" dirty="0" err="1"/>
              <a:t>rdd</a:t>
            </a:r>
            <a:r>
              <a:rPr lang="en-US" b="1" dirty="0"/>
              <a:t>, </a:t>
            </a:r>
            <a:r>
              <a:rPr lang="en-US" b="1" dirty="0" err="1"/>
              <a:t>cpDir</a:t>
            </a:r>
            <a:r>
              <a:rPr lang="en-US" b="1" dirty="0"/>
              <a:t>)</a:t>
            </a:r>
          </a:p>
          <a:p>
            <a:endParaRPr lang="en-US" dirty="0"/>
          </a:p>
          <a:p>
            <a:r>
              <a:rPr lang="en-US" dirty="0"/>
              <a:t>    // Optionally clean our checkpoint files if the reference is out of scope</a:t>
            </a:r>
          </a:p>
          <a:p>
            <a:r>
              <a:rPr lang="en-US" dirty="0"/>
              <a:t>    if (</a:t>
            </a:r>
            <a:r>
              <a:rPr lang="en-US" dirty="0" err="1"/>
              <a:t>rdd.conf.get</a:t>
            </a:r>
            <a:r>
              <a:rPr lang="en-US" dirty="0"/>
              <a:t>(CLEANER_REFERENCE_TRACKING_CLEAN_CHECKPOINTS)) {</a:t>
            </a:r>
          </a:p>
          <a:p>
            <a:r>
              <a:rPr lang="en-US" dirty="0"/>
              <a:t>      </a:t>
            </a:r>
            <a:r>
              <a:rPr lang="en-US" dirty="0" err="1"/>
              <a:t>rdd.context.cleaner.foreach</a:t>
            </a:r>
            <a:r>
              <a:rPr lang="en-US" dirty="0"/>
              <a:t> { cleaner =&gt;</a:t>
            </a:r>
          </a:p>
          <a:p>
            <a:r>
              <a:rPr lang="en-US" dirty="0"/>
              <a:t>        </a:t>
            </a:r>
            <a:r>
              <a:rPr lang="en-US" dirty="0" err="1"/>
              <a:t>cleaner.registerRDDCheckpointDataForCleanup</a:t>
            </a:r>
            <a:r>
              <a:rPr lang="en-US" dirty="0"/>
              <a:t>(</a:t>
            </a:r>
            <a:r>
              <a:rPr lang="en-US" dirty="0" err="1"/>
              <a:t>newRDD</a:t>
            </a:r>
            <a:r>
              <a:rPr lang="en-US" dirty="0"/>
              <a:t>, rdd.id)</a:t>
            </a:r>
          </a:p>
          <a:p>
            <a:r>
              <a:rPr lang="en-US" dirty="0"/>
              <a:t>      }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logInfo</a:t>
            </a:r>
            <a:r>
              <a:rPr lang="en-US" dirty="0"/>
              <a:t>(</a:t>
            </a:r>
            <a:r>
              <a:rPr lang="en-US" dirty="0" err="1"/>
              <a:t>s"Done</a:t>
            </a:r>
            <a:r>
              <a:rPr lang="en-US" dirty="0"/>
              <a:t> </a:t>
            </a:r>
            <a:r>
              <a:rPr lang="en-US" dirty="0" err="1"/>
              <a:t>checkpointing</a:t>
            </a:r>
            <a:r>
              <a:rPr lang="en-US" dirty="0"/>
              <a:t> RDD ${rdd.id} to $</a:t>
            </a:r>
            <a:r>
              <a:rPr lang="en-US" dirty="0" err="1"/>
              <a:t>cpDir</a:t>
            </a:r>
            <a:r>
              <a:rPr lang="en-US" dirty="0"/>
              <a:t>, new parent is RDD ${newRDD.id}")</a:t>
            </a:r>
          </a:p>
          <a:p>
            <a:r>
              <a:rPr lang="en-US" dirty="0"/>
              <a:t>    </a:t>
            </a:r>
            <a:r>
              <a:rPr lang="en-US" b="1" dirty="0" err="1"/>
              <a:t>newRDD</a:t>
            </a:r>
            <a:endParaRPr lang="en-US" b="1" dirty="0"/>
          </a:p>
          <a:p>
            <a:r>
              <a:rPr lang="en-US" dirty="0"/>
              <a:t>  }</a:t>
            </a:r>
          </a:p>
          <a:p>
            <a:endParaRPr lang="en-US" dirty="0"/>
          </a:p>
          <a:p>
            <a:r>
              <a:rPr lang="en-US" dirty="0"/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8243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1143409"/>
            <a:ext cx="121920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/**</a:t>
            </a:r>
          </a:p>
          <a:p>
            <a:r>
              <a:rPr lang="en-US" dirty="0"/>
              <a:t>   * Write RDD to checkpoint files and return a </a:t>
            </a:r>
            <a:r>
              <a:rPr lang="en-US" dirty="0" err="1"/>
              <a:t>ReliableCheckpointRDD</a:t>
            </a:r>
            <a:r>
              <a:rPr lang="en-US" dirty="0"/>
              <a:t> representing the RDD.</a:t>
            </a:r>
          </a:p>
          <a:p>
            <a:r>
              <a:rPr lang="en-US" dirty="0"/>
              <a:t>   */</a:t>
            </a:r>
          </a:p>
          <a:p>
            <a:r>
              <a:rPr lang="en-US" dirty="0"/>
              <a:t>  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b="1" dirty="0" err="1"/>
              <a:t>writeRDDToCheckpointDirectory</a:t>
            </a:r>
            <a:r>
              <a:rPr lang="en-US" b="1" dirty="0"/>
              <a:t>[T</a:t>
            </a:r>
            <a:r>
              <a:rPr lang="en-US" dirty="0"/>
              <a:t>: </a:t>
            </a:r>
            <a:r>
              <a:rPr lang="en-US" dirty="0" err="1"/>
              <a:t>ClassTag</a:t>
            </a:r>
            <a:r>
              <a:rPr lang="en-US" dirty="0"/>
              <a:t>](</a:t>
            </a:r>
          </a:p>
          <a:p>
            <a:r>
              <a:rPr lang="en-US" dirty="0"/>
              <a:t>      </a:t>
            </a:r>
            <a:r>
              <a:rPr lang="en-US" b="1" dirty="0" err="1"/>
              <a:t>originalRDD</a:t>
            </a:r>
            <a:r>
              <a:rPr lang="en-US" dirty="0"/>
              <a:t>: RDD[T],</a:t>
            </a:r>
          </a:p>
          <a:p>
            <a:r>
              <a:rPr lang="en-US" dirty="0"/>
              <a:t>      </a:t>
            </a:r>
            <a:r>
              <a:rPr lang="en-US" b="1" dirty="0" err="1"/>
              <a:t>checkpointDir</a:t>
            </a:r>
            <a:r>
              <a:rPr lang="en-US" dirty="0"/>
              <a:t>: String,</a:t>
            </a:r>
          </a:p>
          <a:p>
            <a:r>
              <a:rPr lang="en-US" dirty="0"/>
              <a:t>      </a:t>
            </a:r>
            <a:r>
              <a:rPr lang="en-US" dirty="0" err="1"/>
              <a:t>blockSize</a:t>
            </a:r>
            <a:r>
              <a:rPr lang="en-US" dirty="0"/>
              <a:t>: </a:t>
            </a:r>
            <a:r>
              <a:rPr lang="en-US" dirty="0" err="1"/>
              <a:t>Int</a:t>
            </a:r>
            <a:r>
              <a:rPr lang="en-US" dirty="0"/>
              <a:t> = -1): </a:t>
            </a:r>
            <a:r>
              <a:rPr lang="en-US" dirty="0" err="1"/>
              <a:t>ReliableCheckpointRDD</a:t>
            </a:r>
            <a:r>
              <a:rPr lang="en-US" dirty="0"/>
              <a:t>[T] = {</a:t>
            </a:r>
          </a:p>
          <a:p>
            <a:r>
              <a:rPr lang="en-US" dirty="0"/>
              <a:t>    </a:t>
            </a:r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/>
              <a:t>checkpointStartTimeNs</a:t>
            </a:r>
            <a:r>
              <a:rPr lang="en-US" dirty="0"/>
              <a:t> = </a:t>
            </a:r>
            <a:r>
              <a:rPr lang="en-US" dirty="0" err="1"/>
              <a:t>System.nanoTime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/>
              <a:t>sc</a:t>
            </a:r>
            <a:r>
              <a:rPr lang="en-US" dirty="0"/>
              <a:t> = </a:t>
            </a:r>
            <a:r>
              <a:rPr lang="en-US" dirty="0" err="1"/>
              <a:t>originalRDD.sparkContext</a:t>
            </a:r>
            <a:endParaRPr lang="en-US" dirty="0"/>
          </a:p>
          <a:p>
            <a:endParaRPr lang="en-US" dirty="0"/>
          </a:p>
          <a:p>
            <a:r>
              <a:rPr lang="en-US" dirty="0"/>
              <a:t>    // Create the output path for the checkpoint</a:t>
            </a:r>
          </a:p>
          <a:p>
            <a:r>
              <a:rPr lang="en-US" dirty="0"/>
              <a:t>    </a:t>
            </a:r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b="1" dirty="0" err="1"/>
              <a:t>checkpointDirPath</a:t>
            </a:r>
            <a:r>
              <a:rPr lang="en-US" dirty="0"/>
              <a:t> = new Path(</a:t>
            </a:r>
            <a:r>
              <a:rPr lang="en-US" dirty="0" err="1"/>
              <a:t>checkpointDir</a:t>
            </a:r>
            <a:r>
              <a:rPr lang="en-US" dirty="0"/>
              <a:t>)</a:t>
            </a:r>
          </a:p>
          <a:p>
            <a:r>
              <a:rPr lang="en-US" dirty="0"/>
              <a:t>    </a:t>
            </a:r>
            <a:r>
              <a:rPr lang="en-US" dirty="0" err="1"/>
              <a:t>val</a:t>
            </a:r>
            <a:r>
              <a:rPr lang="en-US" dirty="0"/>
              <a:t> fs = </a:t>
            </a:r>
            <a:r>
              <a:rPr lang="en-US" dirty="0" err="1"/>
              <a:t>checkpointDirPath.getFileSystem</a:t>
            </a:r>
            <a:r>
              <a:rPr lang="en-US" dirty="0"/>
              <a:t>(</a:t>
            </a:r>
            <a:r>
              <a:rPr lang="en-US" dirty="0" err="1"/>
              <a:t>sc.hadoopConfiguration</a:t>
            </a:r>
            <a:r>
              <a:rPr lang="en-US" dirty="0"/>
              <a:t>)</a:t>
            </a:r>
          </a:p>
          <a:p>
            <a:r>
              <a:rPr lang="en-US" dirty="0"/>
              <a:t>    if (!</a:t>
            </a:r>
            <a:r>
              <a:rPr lang="en-US" dirty="0" err="1"/>
              <a:t>fs.mkdirs</a:t>
            </a:r>
            <a:r>
              <a:rPr lang="en-US" dirty="0"/>
              <a:t>(</a:t>
            </a:r>
            <a:r>
              <a:rPr lang="en-US" dirty="0" err="1"/>
              <a:t>checkpointDirPath</a:t>
            </a:r>
            <a:r>
              <a:rPr lang="en-US" dirty="0"/>
              <a:t>)) {</a:t>
            </a:r>
          </a:p>
          <a:p>
            <a:r>
              <a:rPr lang="en-US" dirty="0"/>
              <a:t>      throw new </a:t>
            </a:r>
            <a:r>
              <a:rPr lang="en-US" dirty="0" err="1"/>
              <a:t>SparkException</a:t>
            </a:r>
            <a:r>
              <a:rPr lang="en-US" dirty="0"/>
              <a:t>(</a:t>
            </a:r>
            <a:r>
              <a:rPr lang="en-US" dirty="0" err="1"/>
              <a:t>s"Failed</a:t>
            </a:r>
            <a:r>
              <a:rPr lang="en-US" dirty="0"/>
              <a:t> to create checkpoint path $</a:t>
            </a:r>
            <a:r>
              <a:rPr lang="en-US" dirty="0" err="1"/>
              <a:t>checkpointDirPath</a:t>
            </a:r>
            <a:r>
              <a:rPr lang="en-US" dirty="0"/>
              <a:t>")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    </a:t>
            </a:r>
            <a:endParaRPr lang="ru-RU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0" y="0"/>
            <a:ext cx="121920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" y="-38950"/>
            <a:ext cx="12101564" cy="11823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4400" dirty="0" smtClean="0">
                <a:latin typeface="+mj-lt"/>
                <a:ea typeface="+mj-ea"/>
                <a:cs typeface="+mj-cs"/>
              </a:rPr>
              <a:t>Class </a:t>
            </a:r>
            <a:r>
              <a:rPr lang="en-US" sz="4400" dirty="0" err="1" smtClean="0">
                <a:latin typeface="+mj-lt"/>
                <a:ea typeface="+mj-ea"/>
                <a:cs typeface="+mj-cs"/>
              </a:rPr>
              <a:t>ReliableCheckpointRDD</a:t>
            </a:r>
            <a:endParaRPr lang="ru-RU" sz="44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845636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20581" y="1332205"/>
            <a:ext cx="121920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// Save to file, and reload it as an RDD</a:t>
            </a:r>
          </a:p>
          <a:p>
            <a:r>
              <a:rPr lang="en-US" dirty="0"/>
              <a:t>    </a:t>
            </a:r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/>
              <a:t>broadcastedConf</a:t>
            </a:r>
            <a:r>
              <a:rPr lang="en-US" dirty="0"/>
              <a:t> = </a:t>
            </a:r>
            <a:r>
              <a:rPr lang="en-US" dirty="0" err="1"/>
              <a:t>sc.broadcast</a:t>
            </a:r>
            <a:r>
              <a:rPr lang="en-US" dirty="0"/>
              <a:t>(</a:t>
            </a:r>
          </a:p>
          <a:p>
            <a:r>
              <a:rPr lang="en-US" dirty="0"/>
              <a:t>      new </a:t>
            </a:r>
            <a:r>
              <a:rPr lang="en-US" dirty="0" err="1"/>
              <a:t>SerializableConfiguration</a:t>
            </a:r>
            <a:r>
              <a:rPr lang="en-US" dirty="0"/>
              <a:t>(</a:t>
            </a:r>
            <a:r>
              <a:rPr lang="en-US" dirty="0" err="1"/>
              <a:t>sc.hadoopConfiguration</a:t>
            </a:r>
            <a:r>
              <a:rPr lang="en-US" dirty="0"/>
              <a:t>))</a:t>
            </a:r>
          </a:p>
          <a:p>
            <a:r>
              <a:rPr lang="en-US" dirty="0"/>
              <a:t>    // TODO: This is expensive because it computes the RDD again unnecessarily (SPARK-8582)</a:t>
            </a:r>
          </a:p>
          <a:p>
            <a:r>
              <a:rPr lang="en-US" dirty="0"/>
              <a:t>   </a:t>
            </a:r>
            <a:r>
              <a:rPr lang="en-US" b="1" dirty="0"/>
              <a:t> </a:t>
            </a:r>
            <a:r>
              <a:rPr lang="en-US" b="1" dirty="0" err="1"/>
              <a:t>sc.runJob</a:t>
            </a:r>
            <a:r>
              <a:rPr lang="en-US" b="1" dirty="0"/>
              <a:t>(</a:t>
            </a:r>
            <a:r>
              <a:rPr lang="en-US" b="1" dirty="0" err="1"/>
              <a:t>originalRDD</a:t>
            </a:r>
            <a:r>
              <a:rPr lang="en-US" b="1" dirty="0"/>
              <a:t>,</a:t>
            </a:r>
          </a:p>
          <a:p>
            <a:r>
              <a:rPr lang="en-US" b="1" dirty="0"/>
              <a:t>      </a:t>
            </a:r>
            <a:r>
              <a:rPr lang="en-US" b="1" dirty="0" err="1"/>
              <a:t>writePartitionToCheckpointFile</a:t>
            </a:r>
            <a:r>
              <a:rPr lang="en-US" b="1" dirty="0"/>
              <a:t>[T](</a:t>
            </a:r>
            <a:r>
              <a:rPr lang="en-US" b="1" dirty="0" err="1"/>
              <a:t>checkpointDirPath.toString</a:t>
            </a:r>
            <a:r>
              <a:rPr lang="en-US" b="1" dirty="0"/>
              <a:t>, </a:t>
            </a:r>
            <a:r>
              <a:rPr lang="en-US" b="1" dirty="0" err="1"/>
              <a:t>broadcastedConf</a:t>
            </a:r>
            <a:r>
              <a:rPr lang="en-US" b="1" dirty="0"/>
              <a:t>) _)</a:t>
            </a:r>
          </a:p>
          <a:p>
            <a:endParaRPr lang="en-US" dirty="0"/>
          </a:p>
          <a:p>
            <a:r>
              <a:rPr lang="en-US" dirty="0"/>
              <a:t>    if (</a:t>
            </a:r>
            <a:r>
              <a:rPr lang="en-US" dirty="0" err="1"/>
              <a:t>originalRDD.partitioner.nonEmpty</a:t>
            </a:r>
            <a:r>
              <a:rPr lang="en-US" dirty="0"/>
              <a:t>) {</a:t>
            </a:r>
          </a:p>
          <a:p>
            <a:r>
              <a:rPr lang="en-US" b="1" dirty="0"/>
              <a:t>      </a:t>
            </a:r>
            <a:r>
              <a:rPr lang="en-US" b="1" dirty="0" err="1"/>
              <a:t>writePartitionerToCheckpointDir</a:t>
            </a:r>
            <a:r>
              <a:rPr lang="en-US" b="1" dirty="0"/>
              <a:t>(</a:t>
            </a:r>
            <a:r>
              <a:rPr lang="en-US" b="1" dirty="0" err="1"/>
              <a:t>sc</a:t>
            </a:r>
            <a:r>
              <a:rPr lang="en-US" b="1" dirty="0"/>
              <a:t>, </a:t>
            </a:r>
            <a:r>
              <a:rPr lang="en-US" b="1" dirty="0" err="1"/>
              <a:t>originalRDD.partitioner.get</a:t>
            </a:r>
            <a:r>
              <a:rPr lang="en-US" b="1" dirty="0"/>
              <a:t>, </a:t>
            </a:r>
            <a:r>
              <a:rPr lang="en-US" b="1" dirty="0" err="1"/>
              <a:t>checkpointDirPath</a:t>
            </a:r>
            <a:r>
              <a:rPr lang="en-US" b="1" dirty="0"/>
              <a:t>)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/>
              <a:t>checkpointDurationMs</a:t>
            </a:r>
            <a:r>
              <a:rPr lang="en-US" dirty="0"/>
              <a:t> =</a:t>
            </a:r>
          </a:p>
          <a:p>
            <a:r>
              <a:rPr lang="en-US" dirty="0"/>
              <a:t>      </a:t>
            </a:r>
            <a:r>
              <a:rPr lang="en-US" dirty="0" err="1"/>
              <a:t>TimeUnit.NANOSECONDS.toMillis</a:t>
            </a:r>
            <a:r>
              <a:rPr lang="en-US" dirty="0"/>
              <a:t>(</a:t>
            </a:r>
            <a:r>
              <a:rPr lang="en-US" dirty="0" err="1"/>
              <a:t>System.nanoTime</a:t>
            </a:r>
            <a:r>
              <a:rPr lang="en-US" dirty="0"/>
              <a:t>() - </a:t>
            </a:r>
            <a:r>
              <a:rPr lang="en-US" dirty="0" err="1"/>
              <a:t>checkpointStartTimeNs</a:t>
            </a:r>
            <a:r>
              <a:rPr lang="en-US" dirty="0"/>
              <a:t>)</a:t>
            </a:r>
          </a:p>
          <a:p>
            <a:r>
              <a:rPr lang="en-US" dirty="0"/>
              <a:t>    </a:t>
            </a:r>
            <a:r>
              <a:rPr lang="en-US" dirty="0" err="1"/>
              <a:t>logInfo</a:t>
            </a:r>
            <a:r>
              <a:rPr lang="en-US" dirty="0"/>
              <a:t>(</a:t>
            </a:r>
            <a:r>
              <a:rPr lang="en-US" dirty="0" err="1"/>
              <a:t>s"Checkpointing</a:t>
            </a:r>
            <a:r>
              <a:rPr lang="en-US" dirty="0"/>
              <a:t> took $</a:t>
            </a:r>
            <a:r>
              <a:rPr lang="en-US" dirty="0" err="1"/>
              <a:t>checkpointDurationMs</a:t>
            </a:r>
            <a:r>
              <a:rPr lang="en-US" dirty="0"/>
              <a:t> </a:t>
            </a:r>
            <a:r>
              <a:rPr lang="en-US" dirty="0" err="1"/>
              <a:t>ms.</a:t>
            </a:r>
            <a:r>
              <a:rPr lang="en-US" dirty="0"/>
              <a:t>")</a:t>
            </a:r>
          </a:p>
          <a:p>
            <a:endParaRPr lang="en-US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" y="-38950"/>
            <a:ext cx="12101564" cy="11823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4400" dirty="0" smtClean="0">
                <a:latin typeface="+mj-lt"/>
                <a:ea typeface="+mj-ea"/>
                <a:cs typeface="+mj-cs"/>
              </a:rPr>
              <a:t>Class </a:t>
            </a:r>
            <a:r>
              <a:rPr lang="en-US" sz="4400" dirty="0" err="1" smtClean="0">
                <a:latin typeface="+mj-lt"/>
                <a:ea typeface="+mj-ea"/>
                <a:cs typeface="+mj-cs"/>
              </a:rPr>
              <a:t>ReliableCheckpointRDD</a:t>
            </a:r>
            <a:endParaRPr lang="ru-RU" sz="44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531770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838200" y="2430757"/>
            <a:ext cx="10415954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 </a:t>
            </a:r>
            <a:r>
              <a:rPr lang="en-US" sz="2000" dirty="0" err="1"/>
              <a:t>val</a:t>
            </a:r>
            <a:r>
              <a:rPr lang="en-US" sz="2000" dirty="0"/>
              <a:t> </a:t>
            </a:r>
            <a:r>
              <a:rPr lang="en-US" sz="2000" dirty="0" err="1"/>
              <a:t>newRDD</a:t>
            </a:r>
            <a:r>
              <a:rPr lang="en-US" sz="2000" dirty="0"/>
              <a:t> = new </a:t>
            </a:r>
            <a:r>
              <a:rPr lang="en-US" sz="2000" b="1" dirty="0" err="1"/>
              <a:t>ReliableCheckpointRDD</a:t>
            </a:r>
            <a:r>
              <a:rPr lang="en-US" sz="2000" b="1" dirty="0"/>
              <a:t>[T</a:t>
            </a:r>
            <a:r>
              <a:rPr lang="en-US" sz="2000" dirty="0"/>
              <a:t>](</a:t>
            </a:r>
          </a:p>
          <a:p>
            <a:r>
              <a:rPr lang="en-US" sz="2000" dirty="0"/>
              <a:t>      </a:t>
            </a:r>
            <a:r>
              <a:rPr lang="en-US" sz="2000" dirty="0" err="1"/>
              <a:t>sc</a:t>
            </a:r>
            <a:r>
              <a:rPr lang="en-US" sz="2000" dirty="0"/>
              <a:t>, </a:t>
            </a:r>
            <a:r>
              <a:rPr lang="en-US" sz="2000" dirty="0" err="1"/>
              <a:t>checkpointDirPath.toString</a:t>
            </a:r>
            <a:r>
              <a:rPr lang="en-US" sz="2000" dirty="0"/>
              <a:t>, </a:t>
            </a:r>
            <a:r>
              <a:rPr lang="en-US" sz="2000" dirty="0" err="1"/>
              <a:t>originalRDD.partitioner</a:t>
            </a:r>
            <a:r>
              <a:rPr lang="en-US" sz="2000" dirty="0"/>
              <a:t>)</a:t>
            </a:r>
          </a:p>
          <a:p>
            <a:r>
              <a:rPr lang="en-US" sz="2000" dirty="0"/>
              <a:t>    if (</a:t>
            </a:r>
            <a:r>
              <a:rPr lang="en-US" sz="2000" dirty="0" err="1"/>
              <a:t>newRDD.partitions.length</a:t>
            </a:r>
            <a:r>
              <a:rPr lang="en-US" sz="2000" dirty="0"/>
              <a:t> != </a:t>
            </a:r>
            <a:r>
              <a:rPr lang="en-US" sz="2000" dirty="0" err="1"/>
              <a:t>originalRDD.partitions.length</a:t>
            </a:r>
            <a:r>
              <a:rPr lang="en-US" sz="2000" dirty="0"/>
              <a:t>) {</a:t>
            </a:r>
          </a:p>
          <a:p>
            <a:r>
              <a:rPr lang="en-US" sz="2000" dirty="0"/>
              <a:t>      throw new </a:t>
            </a:r>
            <a:r>
              <a:rPr lang="en-US" sz="2000" dirty="0" err="1"/>
              <a:t>SparkException</a:t>
            </a:r>
            <a:r>
              <a:rPr lang="en-US" sz="2000" dirty="0"/>
              <a:t>(</a:t>
            </a:r>
          </a:p>
          <a:p>
            <a:r>
              <a:rPr lang="en-US" sz="2000" dirty="0"/>
              <a:t>        "Checkpoint RDD has a different number of partitions from original RDD. Original " +</a:t>
            </a:r>
          </a:p>
          <a:p>
            <a:r>
              <a:rPr lang="en-US" sz="2000" dirty="0"/>
              <a:t>          </a:t>
            </a:r>
            <a:r>
              <a:rPr lang="en-US" sz="2000" dirty="0" err="1"/>
              <a:t>s"RDD</a:t>
            </a:r>
            <a:r>
              <a:rPr lang="en-US" sz="2000" dirty="0"/>
              <a:t> [ID: ${originalRDD.id}, </a:t>
            </a:r>
            <a:r>
              <a:rPr lang="en-US" sz="2000" dirty="0" err="1"/>
              <a:t>num</a:t>
            </a:r>
            <a:r>
              <a:rPr lang="en-US" sz="2000" dirty="0"/>
              <a:t> of partitions: ${</a:t>
            </a:r>
            <a:r>
              <a:rPr lang="en-US" sz="2000" dirty="0" err="1"/>
              <a:t>originalRDD.partitions.length</a:t>
            </a:r>
            <a:r>
              <a:rPr lang="en-US" sz="2000" dirty="0"/>
              <a:t>}]; " +</a:t>
            </a:r>
          </a:p>
          <a:p>
            <a:r>
              <a:rPr lang="en-US" sz="2000" dirty="0"/>
              <a:t>          </a:t>
            </a:r>
            <a:r>
              <a:rPr lang="en-US" sz="2000" dirty="0" err="1"/>
              <a:t>s"Checkpoint</a:t>
            </a:r>
            <a:r>
              <a:rPr lang="en-US" sz="2000" dirty="0"/>
              <a:t> RDD [ID: ${newRDD.id}, </a:t>
            </a:r>
            <a:r>
              <a:rPr lang="en-US" sz="2000" dirty="0" err="1"/>
              <a:t>num</a:t>
            </a:r>
            <a:r>
              <a:rPr lang="en-US" sz="2000" dirty="0"/>
              <a:t> of partitions: " +</a:t>
            </a:r>
          </a:p>
          <a:p>
            <a:r>
              <a:rPr lang="en-US" sz="2000" dirty="0"/>
              <a:t>          s"${</a:t>
            </a:r>
            <a:r>
              <a:rPr lang="en-US" sz="2000" dirty="0" err="1"/>
              <a:t>newRDD.partitions.length</a:t>
            </a:r>
            <a:r>
              <a:rPr lang="en-US" sz="2000" dirty="0"/>
              <a:t>}].")</a:t>
            </a:r>
          </a:p>
          <a:p>
            <a:r>
              <a:rPr lang="en-US" sz="2000" dirty="0"/>
              <a:t>    }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newRDD</a:t>
            </a:r>
            <a:endParaRPr lang="en-US" sz="2000" dirty="0"/>
          </a:p>
          <a:p>
            <a:r>
              <a:rPr lang="en-US" sz="2000" dirty="0"/>
              <a:t>  }</a:t>
            </a:r>
            <a:endParaRPr lang="ru-RU" sz="20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" y="-38950"/>
            <a:ext cx="12101564" cy="11823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4400" dirty="0" smtClean="0">
                <a:latin typeface="+mj-lt"/>
                <a:ea typeface="+mj-ea"/>
                <a:cs typeface="+mj-cs"/>
              </a:rPr>
              <a:t>Class </a:t>
            </a:r>
            <a:r>
              <a:rPr lang="en-US" sz="4400" dirty="0" err="1" smtClean="0">
                <a:latin typeface="+mj-lt"/>
                <a:ea typeface="+mj-ea"/>
                <a:cs typeface="+mj-cs"/>
              </a:rPr>
              <a:t>ReliableCheckpointRDD</a:t>
            </a:r>
            <a:endParaRPr lang="ru-RU" sz="44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7333578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1004835"/>
            <a:ext cx="12192000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/>
              <a:t>def</a:t>
            </a:r>
            <a:r>
              <a:rPr lang="en-US" sz="2400" dirty="0"/>
              <a:t> </a:t>
            </a:r>
            <a:r>
              <a:rPr lang="en-US" sz="2400" dirty="0" err="1"/>
              <a:t>writePartitionToCheckpointFile</a:t>
            </a:r>
            <a:r>
              <a:rPr lang="en-US" sz="2400" dirty="0"/>
              <a:t>[T: </a:t>
            </a:r>
            <a:r>
              <a:rPr lang="en-US" sz="2400" dirty="0" err="1"/>
              <a:t>ClassTag</a:t>
            </a:r>
            <a:r>
              <a:rPr lang="en-US" sz="2400" dirty="0"/>
              <a:t>](</a:t>
            </a:r>
          </a:p>
          <a:p>
            <a:r>
              <a:rPr lang="en-US" sz="2400" dirty="0"/>
              <a:t>      path: String,</a:t>
            </a:r>
          </a:p>
          <a:p>
            <a:r>
              <a:rPr lang="en-US" sz="2400" dirty="0"/>
              <a:t>      </a:t>
            </a:r>
            <a:r>
              <a:rPr lang="en-US" sz="2400" dirty="0" err="1"/>
              <a:t>broadcastedConf</a:t>
            </a:r>
            <a:r>
              <a:rPr lang="en-US" sz="2400" dirty="0"/>
              <a:t>: Broadcast[</a:t>
            </a:r>
            <a:r>
              <a:rPr lang="en-US" sz="2400" dirty="0" err="1"/>
              <a:t>SerializableConfiguration</a:t>
            </a:r>
            <a:r>
              <a:rPr lang="en-US" sz="2400" dirty="0"/>
              <a:t>],</a:t>
            </a:r>
          </a:p>
          <a:p>
            <a:r>
              <a:rPr lang="en-US" sz="2400" dirty="0"/>
              <a:t>      </a:t>
            </a:r>
            <a:r>
              <a:rPr lang="en-US" sz="2400" dirty="0" err="1"/>
              <a:t>blockSize</a:t>
            </a:r>
            <a:r>
              <a:rPr lang="en-US" sz="2400" dirty="0"/>
              <a:t>: </a:t>
            </a:r>
            <a:r>
              <a:rPr lang="en-US" sz="2400" dirty="0" err="1"/>
              <a:t>Int</a:t>
            </a:r>
            <a:r>
              <a:rPr lang="en-US" sz="2400" dirty="0"/>
              <a:t> = -1)(</a:t>
            </a:r>
            <a:r>
              <a:rPr lang="en-US" sz="2400" dirty="0" err="1"/>
              <a:t>ctx</a:t>
            </a:r>
            <a:r>
              <a:rPr lang="en-US" sz="2400" dirty="0"/>
              <a:t>: </a:t>
            </a:r>
            <a:r>
              <a:rPr lang="en-US" sz="2400" dirty="0" err="1"/>
              <a:t>TaskContext</a:t>
            </a:r>
            <a:r>
              <a:rPr lang="en-US" sz="2400" dirty="0"/>
              <a:t>, </a:t>
            </a:r>
            <a:r>
              <a:rPr lang="en-US" sz="2400" b="1" dirty="0"/>
              <a:t>iterator: Iterator[T]</a:t>
            </a:r>
            <a:r>
              <a:rPr lang="en-US" sz="2400" dirty="0"/>
              <a:t>): Unit = {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val</a:t>
            </a:r>
            <a:r>
              <a:rPr lang="en-US" sz="2400" dirty="0"/>
              <a:t> </a:t>
            </a:r>
            <a:r>
              <a:rPr lang="en-US" sz="2400" dirty="0" err="1"/>
              <a:t>env</a:t>
            </a:r>
            <a:r>
              <a:rPr lang="en-US" sz="2400" dirty="0"/>
              <a:t> = </a:t>
            </a:r>
            <a:r>
              <a:rPr lang="en-US" sz="2400" dirty="0" err="1"/>
              <a:t>SparkEnv.get</a:t>
            </a:r>
            <a:endParaRPr lang="en-US" sz="2400" dirty="0"/>
          </a:p>
          <a:p>
            <a:r>
              <a:rPr lang="en-US" sz="2400" dirty="0"/>
              <a:t>    </a:t>
            </a:r>
            <a:r>
              <a:rPr lang="en-US" sz="2400" dirty="0" err="1"/>
              <a:t>val</a:t>
            </a:r>
            <a:r>
              <a:rPr lang="en-US" sz="2400" dirty="0"/>
              <a:t> </a:t>
            </a:r>
            <a:r>
              <a:rPr lang="en-US" sz="2400" dirty="0" err="1"/>
              <a:t>outputDir</a:t>
            </a:r>
            <a:r>
              <a:rPr lang="en-US" sz="2400" dirty="0"/>
              <a:t> = new Path(path)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val</a:t>
            </a:r>
            <a:r>
              <a:rPr lang="en-US" sz="2400" dirty="0"/>
              <a:t> fs = </a:t>
            </a:r>
            <a:r>
              <a:rPr lang="en-US" sz="2400" dirty="0" err="1"/>
              <a:t>outputDir.getFileSystem</a:t>
            </a:r>
            <a:r>
              <a:rPr lang="en-US" sz="2400" dirty="0"/>
              <a:t>(</a:t>
            </a:r>
            <a:r>
              <a:rPr lang="en-US" sz="2400" dirty="0" err="1"/>
              <a:t>broadcastedConf.value.value</a:t>
            </a:r>
            <a:r>
              <a:rPr lang="en-US" sz="2400" dirty="0"/>
              <a:t>)</a:t>
            </a:r>
          </a:p>
          <a:p>
            <a:endParaRPr lang="en-US" sz="2400" dirty="0"/>
          </a:p>
          <a:p>
            <a:r>
              <a:rPr lang="en-US" sz="2400" dirty="0"/>
              <a:t>    </a:t>
            </a:r>
            <a:r>
              <a:rPr lang="en-US" sz="2400" dirty="0" err="1"/>
              <a:t>val</a:t>
            </a:r>
            <a:r>
              <a:rPr lang="en-US" sz="2400" dirty="0"/>
              <a:t> </a:t>
            </a:r>
            <a:r>
              <a:rPr lang="en-US" sz="2400" dirty="0" err="1"/>
              <a:t>finalOutputName</a:t>
            </a:r>
            <a:r>
              <a:rPr lang="en-US" sz="2400" dirty="0"/>
              <a:t> = </a:t>
            </a:r>
            <a:r>
              <a:rPr lang="en-US" sz="2400" dirty="0" err="1"/>
              <a:t>ReliableCheckpointRDD.checkpointFileName</a:t>
            </a:r>
            <a:r>
              <a:rPr lang="en-US" sz="2400" dirty="0"/>
              <a:t>(</a:t>
            </a:r>
            <a:r>
              <a:rPr lang="en-US" sz="2400" dirty="0" err="1"/>
              <a:t>ctx.partitionId</a:t>
            </a:r>
            <a:r>
              <a:rPr lang="en-US" sz="2400" dirty="0"/>
              <a:t>())</a:t>
            </a:r>
          </a:p>
          <a:p>
            <a:r>
              <a:rPr lang="en-US" sz="2400" dirty="0"/>
              <a:t>    </a:t>
            </a:r>
            <a:r>
              <a:rPr lang="en-US" sz="2400" b="1" dirty="0" err="1"/>
              <a:t>val</a:t>
            </a:r>
            <a:r>
              <a:rPr lang="en-US" sz="2400" b="1" dirty="0"/>
              <a:t> </a:t>
            </a:r>
            <a:r>
              <a:rPr lang="en-US" sz="2400" b="1" dirty="0" err="1"/>
              <a:t>finalOutputPath</a:t>
            </a:r>
            <a:r>
              <a:rPr lang="en-US" sz="2400" b="1" dirty="0"/>
              <a:t> = new Path(</a:t>
            </a:r>
            <a:r>
              <a:rPr lang="en-US" sz="2400" b="1" dirty="0" err="1"/>
              <a:t>outputDir</a:t>
            </a:r>
            <a:r>
              <a:rPr lang="en-US" sz="2400" b="1" dirty="0"/>
              <a:t>, </a:t>
            </a:r>
            <a:r>
              <a:rPr lang="en-US" sz="2400" b="1" dirty="0" err="1"/>
              <a:t>finalOutputName</a:t>
            </a:r>
            <a:r>
              <a:rPr lang="en-US" sz="2400" b="1" dirty="0"/>
              <a:t>)</a:t>
            </a:r>
          </a:p>
          <a:p>
            <a:r>
              <a:rPr lang="en-US" sz="2400" b="1" dirty="0"/>
              <a:t>    </a:t>
            </a:r>
            <a:r>
              <a:rPr lang="en-US" sz="2400" b="1" dirty="0" err="1"/>
              <a:t>val</a:t>
            </a:r>
            <a:r>
              <a:rPr lang="en-US" sz="2400" b="1" dirty="0"/>
              <a:t> </a:t>
            </a:r>
            <a:r>
              <a:rPr lang="en-US" sz="2400" b="1" dirty="0" err="1"/>
              <a:t>tempOutputPath</a:t>
            </a:r>
            <a:r>
              <a:rPr lang="en-US" sz="2400" b="1" dirty="0"/>
              <a:t> =</a:t>
            </a:r>
          </a:p>
          <a:p>
            <a:r>
              <a:rPr lang="en-US" sz="2400" b="1" dirty="0"/>
              <a:t>      new Path(</a:t>
            </a:r>
            <a:r>
              <a:rPr lang="en-US" sz="2400" b="1" dirty="0" err="1"/>
              <a:t>outputDir</a:t>
            </a:r>
            <a:r>
              <a:rPr lang="en-US" sz="2400" b="1" dirty="0"/>
              <a:t>, s".$</a:t>
            </a:r>
            <a:r>
              <a:rPr lang="en-US" sz="2400" b="1" dirty="0" err="1"/>
              <a:t>finalOutputName</a:t>
            </a:r>
            <a:r>
              <a:rPr lang="en-US" sz="2400" b="1" dirty="0"/>
              <a:t>-attempt-${</a:t>
            </a:r>
            <a:r>
              <a:rPr lang="en-US" sz="2400" b="1" dirty="0" err="1"/>
              <a:t>ctx.attemptNumber</a:t>
            </a:r>
            <a:r>
              <a:rPr lang="en-US" sz="2400" b="1" dirty="0"/>
              <a:t>()}")</a:t>
            </a:r>
          </a:p>
          <a:p>
            <a:endParaRPr lang="en-US" sz="2400" dirty="0"/>
          </a:p>
          <a:p>
            <a:r>
              <a:rPr lang="en-US" sz="2400" dirty="0"/>
              <a:t>    </a:t>
            </a:r>
            <a:r>
              <a:rPr lang="en-US" sz="2400" dirty="0" err="1"/>
              <a:t>val</a:t>
            </a:r>
            <a:r>
              <a:rPr lang="en-US" sz="2400" dirty="0"/>
              <a:t> </a:t>
            </a:r>
            <a:r>
              <a:rPr lang="en-US" sz="2400" dirty="0" err="1"/>
              <a:t>bufferSize</a:t>
            </a:r>
            <a:r>
              <a:rPr lang="en-US" sz="2400" dirty="0"/>
              <a:t> = </a:t>
            </a:r>
            <a:r>
              <a:rPr lang="en-US" sz="2400" dirty="0" err="1"/>
              <a:t>env.conf.get</a:t>
            </a:r>
            <a:r>
              <a:rPr lang="en-US" sz="2400" dirty="0"/>
              <a:t>(BUFFER_SIZE)</a:t>
            </a:r>
          </a:p>
          <a:p>
            <a:endParaRPr lang="en-US" dirty="0"/>
          </a:p>
          <a:p>
            <a:r>
              <a:rPr lang="en-US" dirty="0"/>
              <a:t>  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1" y="-38950"/>
            <a:ext cx="12101564" cy="11823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4400" dirty="0" smtClean="0">
                <a:latin typeface="+mj-lt"/>
                <a:ea typeface="+mj-ea"/>
                <a:cs typeface="+mj-cs"/>
              </a:rPr>
              <a:t>Class </a:t>
            </a:r>
            <a:r>
              <a:rPr lang="en-US" sz="4400" dirty="0" err="1" smtClean="0">
                <a:latin typeface="+mj-lt"/>
                <a:ea typeface="+mj-ea"/>
                <a:cs typeface="+mj-cs"/>
              </a:rPr>
              <a:t>ReliableCheckpointRDD</a:t>
            </a:r>
            <a:endParaRPr lang="ru-RU" sz="44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653927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873942"/>
            <a:ext cx="12192000" cy="6309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 </a:t>
            </a:r>
            <a:r>
              <a:rPr lang="en-US" sz="2000" dirty="0" err="1"/>
              <a:t>val</a:t>
            </a:r>
            <a:r>
              <a:rPr lang="en-US" sz="2000" dirty="0"/>
              <a:t> </a:t>
            </a:r>
            <a:r>
              <a:rPr lang="en-US" sz="2000" dirty="0" err="1"/>
              <a:t>fileOutputStream</a:t>
            </a:r>
            <a:r>
              <a:rPr lang="en-US" sz="2000" dirty="0"/>
              <a:t> = if (</a:t>
            </a:r>
            <a:r>
              <a:rPr lang="en-US" sz="2000" dirty="0" err="1"/>
              <a:t>blockSize</a:t>
            </a:r>
            <a:r>
              <a:rPr lang="en-US" sz="2000" dirty="0"/>
              <a:t> &lt; 0) {</a:t>
            </a:r>
          </a:p>
          <a:p>
            <a:r>
              <a:rPr lang="en-US" sz="2000" dirty="0"/>
              <a:t>      </a:t>
            </a:r>
            <a:r>
              <a:rPr lang="en-US" sz="2000" dirty="0" err="1"/>
              <a:t>val</a:t>
            </a:r>
            <a:r>
              <a:rPr lang="en-US" sz="2000" dirty="0"/>
              <a:t> </a:t>
            </a:r>
            <a:r>
              <a:rPr lang="en-US" sz="2000" dirty="0" err="1"/>
              <a:t>fileStream</a:t>
            </a:r>
            <a:r>
              <a:rPr lang="en-US" sz="2000" dirty="0"/>
              <a:t> = </a:t>
            </a:r>
            <a:r>
              <a:rPr lang="en-US" sz="2000" dirty="0" err="1"/>
              <a:t>fs.create</a:t>
            </a:r>
            <a:r>
              <a:rPr lang="en-US" sz="2000" dirty="0"/>
              <a:t>(</a:t>
            </a:r>
            <a:r>
              <a:rPr lang="en-US" sz="2000" dirty="0" err="1"/>
              <a:t>tempOutputPath</a:t>
            </a:r>
            <a:r>
              <a:rPr lang="en-US" sz="2000" dirty="0"/>
              <a:t>, false, </a:t>
            </a:r>
            <a:r>
              <a:rPr lang="en-US" sz="2000" dirty="0" err="1"/>
              <a:t>bufferSize</a:t>
            </a:r>
            <a:r>
              <a:rPr lang="en-US" sz="2000" dirty="0"/>
              <a:t>)</a:t>
            </a:r>
          </a:p>
          <a:p>
            <a:r>
              <a:rPr lang="en-US" sz="2000" dirty="0"/>
              <a:t>      if (</a:t>
            </a:r>
            <a:r>
              <a:rPr lang="en-US" sz="2000" dirty="0" err="1"/>
              <a:t>env.conf.get</a:t>
            </a:r>
            <a:r>
              <a:rPr lang="en-US" sz="2000" dirty="0"/>
              <a:t>(CHECKPOINT_COMPRESS)) {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CompressionCodec.createCodec</a:t>
            </a:r>
            <a:r>
              <a:rPr lang="en-US" sz="2000" dirty="0"/>
              <a:t>(</a:t>
            </a:r>
            <a:r>
              <a:rPr lang="en-US" sz="2000" dirty="0" err="1"/>
              <a:t>env.conf</a:t>
            </a:r>
            <a:r>
              <a:rPr lang="en-US" sz="2000" dirty="0"/>
              <a:t>).</a:t>
            </a:r>
            <a:r>
              <a:rPr lang="en-US" sz="2000" dirty="0" err="1"/>
              <a:t>compressedOutputStream</a:t>
            </a:r>
            <a:r>
              <a:rPr lang="en-US" sz="2000" dirty="0"/>
              <a:t>(</a:t>
            </a:r>
            <a:r>
              <a:rPr lang="en-US" sz="2000" dirty="0" err="1"/>
              <a:t>fileStream</a:t>
            </a:r>
            <a:r>
              <a:rPr lang="en-US" sz="2000" dirty="0"/>
              <a:t>)</a:t>
            </a:r>
          </a:p>
          <a:p>
            <a:r>
              <a:rPr lang="en-US" sz="2000" dirty="0"/>
              <a:t>      } else {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fileStream</a:t>
            </a:r>
            <a:endParaRPr lang="en-US" sz="2000" dirty="0"/>
          </a:p>
          <a:p>
            <a:r>
              <a:rPr lang="en-US" sz="2000" dirty="0"/>
              <a:t>      }</a:t>
            </a:r>
          </a:p>
          <a:p>
            <a:r>
              <a:rPr lang="en-US" sz="2000" dirty="0"/>
              <a:t>    } else {</a:t>
            </a:r>
          </a:p>
          <a:p>
            <a:r>
              <a:rPr lang="en-US" sz="2000" dirty="0"/>
              <a:t>      // This is mainly for testing purpose</a:t>
            </a:r>
          </a:p>
          <a:p>
            <a:r>
              <a:rPr lang="en-US" sz="2000" dirty="0"/>
              <a:t>      </a:t>
            </a:r>
            <a:r>
              <a:rPr lang="en-US" sz="2000" dirty="0" err="1"/>
              <a:t>fs.create</a:t>
            </a:r>
            <a:r>
              <a:rPr lang="en-US" sz="2000" dirty="0"/>
              <a:t>(</a:t>
            </a:r>
            <a:r>
              <a:rPr lang="en-US" sz="2000" dirty="0" err="1"/>
              <a:t>tempOutputPath</a:t>
            </a:r>
            <a:r>
              <a:rPr lang="en-US" sz="2000" dirty="0"/>
              <a:t>, false, </a:t>
            </a:r>
            <a:r>
              <a:rPr lang="en-US" sz="2000" dirty="0" err="1"/>
              <a:t>bufferSize</a:t>
            </a:r>
            <a:r>
              <a:rPr lang="en-US" sz="2000" dirty="0"/>
              <a:t>,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fs.getDefaultReplication</a:t>
            </a:r>
            <a:r>
              <a:rPr lang="en-US" sz="2000" dirty="0"/>
              <a:t>(</a:t>
            </a:r>
            <a:r>
              <a:rPr lang="en-US" sz="2000" dirty="0" err="1"/>
              <a:t>fs.getWorkingDirectory</a:t>
            </a:r>
            <a:r>
              <a:rPr lang="en-US" sz="2000" dirty="0"/>
              <a:t>), </a:t>
            </a:r>
            <a:r>
              <a:rPr lang="en-US" sz="2000" dirty="0" err="1"/>
              <a:t>blockSize</a:t>
            </a:r>
            <a:r>
              <a:rPr lang="en-US" sz="2000" dirty="0"/>
              <a:t>)</a:t>
            </a:r>
          </a:p>
          <a:p>
            <a:r>
              <a:rPr lang="en-US" sz="2000" dirty="0"/>
              <a:t>    }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val</a:t>
            </a:r>
            <a:r>
              <a:rPr lang="en-US" sz="2000" dirty="0"/>
              <a:t> </a:t>
            </a:r>
            <a:r>
              <a:rPr lang="en-US" sz="2000" dirty="0" err="1"/>
              <a:t>serializer</a:t>
            </a:r>
            <a:r>
              <a:rPr lang="en-US" sz="2000" dirty="0"/>
              <a:t> = </a:t>
            </a:r>
            <a:r>
              <a:rPr lang="en-US" sz="2000" dirty="0" err="1"/>
              <a:t>env.serializer.newInstance</a:t>
            </a:r>
            <a:r>
              <a:rPr lang="en-US" sz="2000" dirty="0"/>
              <a:t>()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val</a:t>
            </a:r>
            <a:r>
              <a:rPr lang="en-US" sz="2000" dirty="0"/>
              <a:t> </a:t>
            </a:r>
            <a:r>
              <a:rPr lang="en-US" sz="2000" dirty="0" err="1"/>
              <a:t>serializeStream</a:t>
            </a:r>
            <a:r>
              <a:rPr lang="en-US" sz="2000" dirty="0"/>
              <a:t> = </a:t>
            </a:r>
            <a:r>
              <a:rPr lang="en-US" sz="2000" dirty="0" err="1"/>
              <a:t>serializer.serializeStream</a:t>
            </a:r>
            <a:r>
              <a:rPr lang="en-US" sz="2000" dirty="0"/>
              <a:t>(</a:t>
            </a:r>
            <a:r>
              <a:rPr lang="en-US" sz="2000" dirty="0" err="1"/>
              <a:t>fileOutputStream</a:t>
            </a:r>
            <a:r>
              <a:rPr lang="en-US" sz="2000" dirty="0"/>
              <a:t>)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Utils.tryWithSafeFinally</a:t>
            </a:r>
            <a:r>
              <a:rPr lang="en-US" sz="2000" dirty="0"/>
              <a:t> {</a:t>
            </a:r>
          </a:p>
          <a:p>
            <a:r>
              <a:rPr lang="en-US" sz="2000" dirty="0"/>
              <a:t>      </a:t>
            </a:r>
            <a:r>
              <a:rPr lang="en-US" sz="2000" dirty="0" err="1"/>
              <a:t>serializeStream.writeAll</a:t>
            </a:r>
            <a:r>
              <a:rPr lang="en-US" sz="2000" dirty="0"/>
              <a:t>(iterator)</a:t>
            </a:r>
          </a:p>
          <a:p>
            <a:r>
              <a:rPr lang="en-US" sz="2000" dirty="0"/>
              <a:t>    } {</a:t>
            </a:r>
          </a:p>
          <a:p>
            <a:r>
              <a:rPr lang="en-US" sz="2000" dirty="0"/>
              <a:t>      </a:t>
            </a:r>
            <a:r>
              <a:rPr lang="en-US" sz="2000" dirty="0" err="1"/>
              <a:t>serializeStream.close</a:t>
            </a:r>
            <a:r>
              <a:rPr lang="en-US" sz="2000" dirty="0"/>
              <a:t>()</a:t>
            </a:r>
          </a:p>
          <a:p>
            <a:r>
              <a:rPr lang="en-US" sz="2000" dirty="0"/>
              <a:t>    }</a:t>
            </a:r>
          </a:p>
          <a:p>
            <a:endParaRPr lang="en-US" sz="20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" y="-38950"/>
            <a:ext cx="12101564" cy="11823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4400" dirty="0" smtClean="0">
                <a:latin typeface="+mj-lt"/>
                <a:ea typeface="+mj-ea"/>
                <a:cs typeface="+mj-cs"/>
              </a:rPr>
              <a:t>Class </a:t>
            </a:r>
            <a:r>
              <a:rPr lang="en-US" sz="4400" dirty="0" err="1" smtClean="0">
                <a:latin typeface="+mj-lt"/>
                <a:ea typeface="+mj-ea"/>
                <a:cs typeface="+mj-cs"/>
              </a:rPr>
              <a:t>ReliableCheckpointRDD</a:t>
            </a:r>
            <a:endParaRPr lang="ru-RU" sz="44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1392483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1233661"/>
            <a:ext cx="12191999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 if (</a:t>
            </a:r>
            <a:r>
              <a:rPr lang="en-US" sz="2400" b="1" dirty="0"/>
              <a:t>!</a:t>
            </a:r>
            <a:r>
              <a:rPr lang="en-US" sz="2400" b="1" dirty="0" err="1"/>
              <a:t>fs.rename</a:t>
            </a:r>
            <a:r>
              <a:rPr lang="en-US" sz="2400" b="1" dirty="0"/>
              <a:t>(</a:t>
            </a:r>
            <a:r>
              <a:rPr lang="en-US" sz="2400" b="1" dirty="0" err="1"/>
              <a:t>tempOutputPath</a:t>
            </a:r>
            <a:r>
              <a:rPr lang="en-US" sz="2400" b="1" dirty="0"/>
              <a:t>, </a:t>
            </a:r>
            <a:r>
              <a:rPr lang="en-US" sz="2400" b="1" dirty="0" err="1"/>
              <a:t>finalOutputPath</a:t>
            </a:r>
            <a:r>
              <a:rPr lang="en-US" sz="2400" b="1" dirty="0"/>
              <a:t>)</a:t>
            </a:r>
            <a:r>
              <a:rPr lang="en-US" sz="2400" dirty="0"/>
              <a:t>) {</a:t>
            </a:r>
          </a:p>
          <a:p>
            <a:r>
              <a:rPr lang="en-US" sz="2400" dirty="0"/>
              <a:t>      if (!</a:t>
            </a:r>
            <a:r>
              <a:rPr lang="en-US" sz="2400" dirty="0" err="1"/>
              <a:t>fs.exists</a:t>
            </a:r>
            <a:r>
              <a:rPr lang="en-US" sz="2400" dirty="0"/>
              <a:t>(</a:t>
            </a:r>
            <a:r>
              <a:rPr lang="en-US" sz="2400" dirty="0" err="1"/>
              <a:t>finalOutputPath</a:t>
            </a:r>
            <a:r>
              <a:rPr lang="en-US" sz="2400" dirty="0"/>
              <a:t>)) {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logInfo</a:t>
            </a:r>
            <a:r>
              <a:rPr lang="en-US" sz="2400" dirty="0"/>
              <a:t>(</a:t>
            </a:r>
            <a:r>
              <a:rPr lang="en-US" sz="2400" dirty="0" err="1"/>
              <a:t>s"Deleting</a:t>
            </a:r>
            <a:r>
              <a:rPr lang="en-US" sz="2400" dirty="0"/>
              <a:t> </a:t>
            </a:r>
            <a:r>
              <a:rPr lang="en-US" sz="2400" dirty="0" err="1"/>
              <a:t>tempOutputPath</a:t>
            </a:r>
            <a:r>
              <a:rPr lang="en-US" sz="2400" dirty="0"/>
              <a:t> $</a:t>
            </a:r>
            <a:r>
              <a:rPr lang="en-US" sz="2400" dirty="0" err="1"/>
              <a:t>tempOutputPath</a:t>
            </a:r>
            <a:r>
              <a:rPr lang="en-US" sz="2400" dirty="0"/>
              <a:t>")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fs.delete</a:t>
            </a:r>
            <a:r>
              <a:rPr lang="en-US" sz="2400" dirty="0"/>
              <a:t>(</a:t>
            </a:r>
            <a:r>
              <a:rPr lang="en-US" sz="2400" dirty="0" err="1"/>
              <a:t>tempOutputPath</a:t>
            </a:r>
            <a:r>
              <a:rPr lang="en-US" sz="2400" dirty="0"/>
              <a:t>, false)</a:t>
            </a:r>
          </a:p>
          <a:p>
            <a:r>
              <a:rPr lang="en-US" sz="2400" dirty="0"/>
              <a:t>        throw new </a:t>
            </a:r>
            <a:r>
              <a:rPr lang="en-US" sz="2400" dirty="0" err="1"/>
              <a:t>IOException</a:t>
            </a:r>
            <a:r>
              <a:rPr lang="en-US" sz="2400" dirty="0"/>
              <a:t>("Checkpoint failed: failed to save output of task: " +</a:t>
            </a:r>
          </a:p>
          <a:p>
            <a:r>
              <a:rPr lang="en-US" sz="2400" dirty="0"/>
              <a:t>          s"${</a:t>
            </a:r>
            <a:r>
              <a:rPr lang="en-US" sz="2400" dirty="0" err="1"/>
              <a:t>ctx.attemptNumber</a:t>
            </a:r>
            <a:r>
              <a:rPr lang="en-US" sz="2400" dirty="0"/>
              <a:t>()} and final output path does not exist: $</a:t>
            </a:r>
            <a:r>
              <a:rPr lang="en-US" sz="2400" dirty="0" err="1"/>
              <a:t>finalOutputPath</a:t>
            </a:r>
            <a:r>
              <a:rPr lang="en-US" sz="2400" dirty="0"/>
              <a:t>")</a:t>
            </a:r>
          </a:p>
          <a:p>
            <a:r>
              <a:rPr lang="en-US" sz="2400" dirty="0"/>
              <a:t>      } else {</a:t>
            </a:r>
          </a:p>
          <a:p>
            <a:r>
              <a:rPr lang="en-US" sz="2400" dirty="0"/>
              <a:t>        // Some other copy of this task must've finished before us and renamed it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logInfo</a:t>
            </a:r>
            <a:r>
              <a:rPr lang="en-US" sz="2400" dirty="0"/>
              <a:t>(</a:t>
            </a:r>
            <a:r>
              <a:rPr lang="en-US" sz="2400" dirty="0" err="1"/>
              <a:t>s"Final</a:t>
            </a:r>
            <a:r>
              <a:rPr lang="en-US" sz="2400" dirty="0"/>
              <a:t> output path $</a:t>
            </a:r>
            <a:r>
              <a:rPr lang="en-US" sz="2400" dirty="0" err="1"/>
              <a:t>finalOutputPath</a:t>
            </a:r>
            <a:r>
              <a:rPr lang="en-US" sz="2400" dirty="0"/>
              <a:t> already exists; not overwriting it")</a:t>
            </a:r>
          </a:p>
          <a:p>
            <a:r>
              <a:rPr lang="en-US" sz="2400" dirty="0"/>
              <a:t>        if (!</a:t>
            </a:r>
            <a:r>
              <a:rPr lang="en-US" sz="2400" dirty="0" err="1"/>
              <a:t>fs.delete</a:t>
            </a:r>
            <a:r>
              <a:rPr lang="en-US" sz="2400" dirty="0"/>
              <a:t>(</a:t>
            </a:r>
            <a:r>
              <a:rPr lang="en-US" sz="2400" dirty="0" err="1"/>
              <a:t>tempOutputPath</a:t>
            </a:r>
            <a:r>
              <a:rPr lang="en-US" sz="2400" dirty="0"/>
              <a:t>, false)) {</a:t>
            </a:r>
          </a:p>
          <a:p>
            <a:r>
              <a:rPr lang="en-US" sz="2400" dirty="0"/>
              <a:t>          </a:t>
            </a:r>
            <a:r>
              <a:rPr lang="en-US" sz="2400" dirty="0" err="1"/>
              <a:t>logWarning</a:t>
            </a:r>
            <a:r>
              <a:rPr lang="en-US" sz="2400" dirty="0"/>
              <a:t>(</a:t>
            </a:r>
            <a:r>
              <a:rPr lang="en-US" sz="2400" dirty="0" err="1"/>
              <a:t>s"Error</a:t>
            </a:r>
            <a:r>
              <a:rPr lang="en-US" sz="2400" dirty="0"/>
              <a:t> deleting ${</a:t>
            </a:r>
            <a:r>
              <a:rPr lang="en-US" sz="2400" dirty="0" err="1"/>
              <a:t>tempOutputPath</a:t>
            </a:r>
            <a:r>
              <a:rPr lang="en-US" sz="2400" dirty="0"/>
              <a:t>}")</a:t>
            </a:r>
          </a:p>
          <a:p>
            <a:r>
              <a:rPr lang="en-US" sz="2400" dirty="0"/>
              <a:t>        }</a:t>
            </a:r>
          </a:p>
          <a:p>
            <a:r>
              <a:rPr lang="en-US" sz="2400" dirty="0"/>
              <a:t>      }</a:t>
            </a:r>
          </a:p>
          <a:p>
            <a:r>
              <a:rPr lang="en-US" sz="2400" dirty="0"/>
              <a:t>    }</a:t>
            </a:r>
          </a:p>
          <a:p>
            <a:r>
              <a:rPr lang="en-US" sz="2400" dirty="0"/>
              <a:t>  }</a:t>
            </a:r>
            <a:endParaRPr lang="ru-RU" sz="24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" y="-38950"/>
            <a:ext cx="12101564" cy="11823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4400" dirty="0" smtClean="0">
                <a:latin typeface="+mj-lt"/>
                <a:ea typeface="+mj-ea"/>
                <a:cs typeface="+mj-cs"/>
              </a:rPr>
              <a:t>Class </a:t>
            </a:r>
            <a:r>
              <a:rPr lang="en-US" sz="4400" dirty="0" err="1" smtClean="0">
                <a:latin typeface="+mj-lt"/>
                <a:ea typeface="+mj-ea"/>
                <a:cs typeface="+mj-cs"/>
              </a:rPr>
              <a:t>ReliableCheckpointRDD</a:t>
            </a:r>
            <a:endParaRPr lang="ru-RU" sz="44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544258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997217" y="320159"/>
            <a:ext cx="205876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 smtClean="0">
                <a:latin typeface="+mj-lt"/>
                <a:ea typeface="+mj-ea"/>
                <a:cs typeface="+mj-cs"/>
              </a:rPr>
              <a:t>Example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549997" y="2099743"/>
            <a:ext cx="709200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err="1"/>
              <a:t>spark.range</a:t>
            </a:r>
            <a:r>
              <a:rPr lang="en-US" sz="3600" dirty="0"/>
              <a:t>(1,1000000).checkpoint()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756426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838200" y="1859340"/>
            <a:ext cx="1070735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 /**</a:t>
            </a:r>
          </a:p>
          <a:p>
            <a:r>
              <a:rPr lang="en-US" sz="2400" dirty="0"/>
              <a:t>   * Read the content of the checkpoint file associated with the given partition.</a:t>
            </a:r>
          </a:p>
          <a:p>
            <a:r>
              <a:rPr lang="en-US" sz="2400" dirty="0"/>
              <a:t>   */</a:t>
            </a:r>
          </a:p>
          <a:p>
            <a:r>
              <a:rPr lang="en-US" sz="2400" dirty="0"/>
              <a:t>  override </a:t>
            </a:r>
            <a:r>
              <a:rPr lang="en-US" sz="2400" dirty="0" err="1"/>
              <a:t>def</a:t>
            </a:r>
            <a:r>
              <a:rPr lang="en-US" sz="2400" dirty="0"/>
              <a:t> </a:t>
            </a:r>
            <a:r>
              <a:rPr lang="en-US" sz="2400" b="1" dirty="0"/>
              <a:t>compute(split: Partition, context: </a:t>
            </a:r>
            <a:r>
              <a:rPr lang="en-US" sz="2400" b="1" dirty="0" err="1"/>
              <a:t>TaskContext</a:t>
            </a:r>
            <a:r>
              <a:rPr lang="en-US" sz="2400" b="1" dirty="0"/>
              <a:t>): Iterator[T]</a:t>
            </a:r>
            <a:r>
              <a:rPr lang="en-US" sz="2400" dirty="0"/>
              <a:t> = {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val</a:t>
            </a:r>
            <a:r>
              <a:rPr lang="en-US" sz="2400" dirty="0"/>
              <a:t> file = new Path(</a:t>
            </a:r>
            <a:r>
              <a:rPr lang="en-US" sz="2400" dirty="0" err="1"/>
              <a:t>checkpointPath</a:t>
            </a:r>
            <a:r>
              <a:rPr lang="en-US" sz="2400" dirty="0"/>
              <a:t>, </a:t>
            </a:r>
            <a:r>
              <a:rPr lang="en-US" sz="2400" dirty="0" err="1"/>
              <a:t>ReliableCheckpointRDD.checkpointFileName</a:t>
            </a:r>
            <a:r>
              <a:rPr lang="en-US" sz="2400" dirty="0"/>
              <a:t>(</a:t>
            </a:r>
            <a:r>
              <a:rPr lang="en-US" sz="2400" dirty="0" err="1"/>
              <a:t>split.index</a:t>
            </a:r>
            <a:r>
              <a:rPr lang="en-US" sz="2400" dirty="0"/>
              <a:t>))</a:t>
            </a:r>
          </a:p>
          <a:p>
            <a:r>
              <a:rPr lang="en-US" sz="2400" dirty="0"/>
              <a:t>    </a:t>
            </a:r>
            <a:r>
              <a:rPr lang="en-US" sz="2400" b="1" dirty="0" err="1"/>
              <a:t>ReliableCheckpointRDD.readCheckpointFile</a:t>
            </a:r>
            <a:r>
              <a:rPr lang="en-US" sz="2400" b="1" dirty="0"/>
              <a:t>(file, </a:t>
            </a:r>
            <a:r>
              <a:rPr lang="en-US" sz="2400" b="1" dirty="0" err="1"/>
              <a:t>broadcastedConf</a:t>
            </a:r>
            <a:r>
              <a:rPr lang="en-US" sz="2400" b="1" dirty="0"/>
              <a:t>, context)</a:t>
            </a:r>
          </a:p>
          <a:p>
            <a:r>
              <a:rPr lang="en-US" sz="2400" dirty="0"/>
              <a:t>  }</a:t>
            </a:r>
            <a:endParaRPr lang="ru-RU" sz="24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" y="-38950"/>
            <a:ext cx="12101564" cy="11823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4400" dirty="0" smtClean="0">
                <a:latin typeface="+mj-lt"/>
                <a:ea typeface="+mj-ea"/>
                <a:cs typeface="+mj-cs"/>
              </a:rPr>
              <a:t>Class </a:t>
            </a:r>
            <a:r>
              <a:rPr lang="en-US" sz="4400" dirty="0" err="1" smtClean="0">
                <a:latin typeface="+mj-lt"/>
                <a:ea typeface="+mj-ea"/>
                <a:cs typeface="+mj-cs"/>
              </a:rPr>
              <a:t>ReliableCheckpointRDD</a:t>
            </a:r>
            <a:endParaRPr lang="ru-RU" sz="44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3637592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80387" y="1149263"/>
            <a:ext cx="1176996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/**</a:t>
            </a:r>
          </a:p>
          <a:p>
            <a:r>
              <a:rPr lang="en-US" dirty="0"/>
              <a:t>   * Read the content of the specified checkpoint file.</a:t>
            </a:r>
          </a:p>
          <a:p>
            <a:r>
              <a:rPr lang="en-US" dirty="0"/>
              <a:t>   */</a:t>
            </a:r>
          </a:p>
          <a:p>
            <a:r>
              <a:rPr lang="en-US" dirty="0"/>
              <a:t>  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readCheckpointFile</a:t>
            </a:r>
            <a:r>
              <a:rPr lang="en-US" dirty="0"/>
              <a:t>[T](</a:t>
            </a:r>
          </a:p>
          <a:p>
            <a:r>
              <a:rPr lang="en-US" dirty="0"/>
              <a:t>      path: Path,</a:t>
            </a:r>
          </a:p>
          <a:p>
            <a:r>
              <a:rPr lang="en-US" dirty="0"/>
              <a:t>      </a:t>
            </a:r>
            <a:r>
              <a:rPr lang="en-US" dirty="0" err="1"/>
              <a:t>broadcastedConf</a:t>
            </a:r>
            <a:r>
              <a:rPr lang="en-US" dirty="0"/>
              <a:t>: Broadcast[</a:t>
            </a:r>
            <a:r>
              <a:rPr lang="en-US" dirty="0" err="1"/>
              <a:t>SerializableConfiguration</a:t>
            </a:r>
            <a:r>
              <a:rPr lang="en-US" dirty="0"/>
              <a:t>],</a:t>
            </a:r>
          </a:p>
          <a:p>
            <a:r>
              <a:rPr lang="en-US" dirty="0"/>
              <a:t>      context: </a:t>
            </a:r>
            <a:r>
              <a:rPr lang="en-US" dirty="0" err="1"/>
              <a:t>TaskContext</a:t>
            </a:r>
            <a:r>
              <a:rPr lang="en-US" dirty="0"/>
              <a:t>): Iterator[T] = {</a:t>
            </a:r>
          </a:p>
          <a:p>
            <a:r>
              <a:rPr lang="en-US" dirty="0"/>
              <a:t>    </a:t>
            </a:r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/>
              <a:t>env</a:t>
            </a:r>
            <a:r>
              <a:rPr lang="en-US" dirty="0"/>
              <a:t> = </a:t>
            </a:r>
            <a:r>
              <a:rPr lang="en-US" dirty="0" err="1"/>
              <a:t>SparkEnv.get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val</a:t>
            </a:r>
            <a:r>
              <a:rPr lang="en-US" dirty="0"/>
              <a:t> fs = </a:t>
            </a:r>
            <a:r>
              <a:rPr lang="en-US" dirty="0" err="1"/>
              <a:t>path.getFileSystem</a:t>
            </a:r>
            <a:r>
              <a:rPr lang="en-US" dirty="0"/>
              <a:t>(</a:t>
            </a:r>
            <a:r>
              <a:rPr lang="en-US" dirty="0" err="1"/>
              <a:t>broadcastedConf.value.value</a:t>
            </a:r>
            <a:r>
              <a:rPr lang="en-US" dirty="0"/>
              <a:t>)</a:t>
            </a:r>
          </a:p>
          <a:p>
            <a:r>
              <a:rPr lang="en-US" dirty="0"/>
              <a:t>    </a:t>
            </a:r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/>
              <a:t>bufferSize</a:t>
            </a:r>
            <a:r>
              <a:rPr lang="en-US" dirty="0"/>
              <a:t> = </a:t>
            </a:r>
            <a:r>
              <a:rPr lang="en-US" dirty="0" err="1"/>
              <a:t>env.conf.get</a:t>
            </a:r>
            <a:r>
              <a:rPr lang="en-US" dirty="0"/>
              <a:t>(BUFFER_SIZE)</a:t>
            </a:r>
          </a:p>
          <a:p>
            <a:r>
              <a:rPr lang="en-US" dirty="0" smtClean="0"/>
              <a:t>}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" y="-38950"/>
            <a:ext cx="12101564" cy="11823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4400" dirty="0" smtClean="0">
                <a:latin typeface="+mj-lt"/>
                <a:ea typeface="+mj-ea"/>
                <a:cs typeface="+mj-cs"/>
              </a:rPr>
              <a:t>Class </a:t>
            </a:r>
            <a:r>
              <a:rPr lang="en-US" sz="4400" dirty="0" err="1" smtClean="0">
                <a:latin typeface="+mj-lt"/>
                <a:ea typeface="+mj-ea"/>
                <a:cs typeface="+mj-cs"/>
              </a:rPr>
              <a:t>ReliableCheckpointRDD</a:t>
            </a:r>
            <a:endParaRPr lang="ru-RU" sz="44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1210398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1840921"/>
            <a:ext cx="12192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/>
              <a:t>fileInputStream</a:t>
            </a:r>
            <a:r>
              <a:rPr lang="en-US" dirty="0"/>
              <a:t> = {</a:t>
            </a:r>
          </a:p>
          <a:p>
            <a:r>
              <a:rPr lang="en-US" dirty="0"/>
              <a:t>      </a:t>
            </a:r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/>
              <a:t>fileStream</a:t>
            </a:r>
            <a:r>
              <a:rPr lang="en-US" dirty="0"/>
              <a:t> = </a:t>
            </a:r>
            <a:r>
              <a:rPr lang="en-US" dirty="0" err="1"/>
              <a:t>fs.open</a:t>
            </a:r>
            <a:r>
              <a:rPr lang="en-US" dirty="0"/>
              <a:t>(path, </a:t>
            </a:r>
            <a:r>
              <a:rPr lang="en-US" dirty="0" err="1"/>
              <a:t>bufferSize</a:t>
            </a:r>
            <a:r>
              <a:rPr lang="en-US" dirty="0"/>
              <a:t>)</a:t>
            </a:r>
          </a:p>
          <a:p>
            <a:r>
              <a:rPr lang="en-US" dirty="0"/>
              <a:t>      if (</a:t>
            </a:r>
            <a:r>
              <a:rPr lang="en-US" dirty="0" err="1"/>
              <a:t>env.conf.get</a:t>
            </a:r>
            <a:r>
              <a:rPr lang="en-US" dirty="0"/>
              <a:t>(CHECKPOINT_COMPRESS)) {</a:t>
            </a:r>
          </a:p>
          <a:p>
            <a:r>
              <a:rPr lang="en-US" dirty="0"/>
              <a:t>        </a:t>
            </a:r>
            <a:r>
              <a:rPr lang="en-US" dirty="0" err="1"/>
              <a:t>CompressionCodec.createCodec</a:t>
            </a:r>
            <a:r>
              <a:rPr lang="en-US" dirty="0"/>
              <a:t>(</a:t>
            </a:r>
            <a:r>
              <a:rPr lang="en-US" dirty="0" err="1"/>
              <a:t>env.conf</a:t>
            </a:r>
            <a:r>
              <a:rPr lang="en-US" dirty="0"/>
              <a:t>).</a:t>
            </a:r>
            <a:r>
              <a:rPr lang="en-US" dirty="0" err="1"/>
              <a:t>compressedInputStream</a:t>
            </a:r>
            <a:r>
              <a:rPr lang="en-US" dirty="0"/>
              <a:t>(</a:t>
            </a:r>
            <a:r>
              <a:rPr lang="en-US" dirty="0" err="1"/>
              <a:t>fileStream</a:t>
            </a:r>
            <a:r>
              <a:rPr lang="en-US" dirty="0"/>
              <a:t>)</a:t>
            </a:r>
          </a:p>
          <a:p>
            <a:r>
              <a:rPr lang="en-US" dirty="0"/>
              <a:t>      } else {</a:t>
            </a:r>
          </a:p>
          <a:p>
            <a:r>
              <a:rPr lang="en-US" dirty="0"/>
              <a:t>        </a:t>
            </a:r>
            <a:r>
              <a:rPr lang="en-US" dirty="0" err="1"/>
              <a:t>fileStream</a:t>
            </a:r>
            <a:endParaRPr lang="en-US" dirty="0"/>
          </a:p>
          <a:p>
            <a:r>
              <a:rPr lang="en-US" dirty="0"/>
              <a:t>      }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</a:t>
            </a:r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/>
              <a:t>serializer</a:t>
            </a:r>
            <a:r>
              <a:rPr lang="en-US" dirty="0"/>
              <a:t> = </a:t>
            </a:r>
            <a:r>
              <a:rPr lang="en-US" dirty="0" err="1"/>
              <a:t>env.serializer.newInstance</a:t>
            </a:r>
            <a:r>
              <a:rPr lang="en-US" dirty="0"/>
              <a:t>()</a:t>
            </a:r>
          </a:p>
          <a:p>
            <a:r>
              <a:rPr lang="en-US" dirty="0"/>
              <a:t>    </a:t>
            </a:r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/>
              <a:t>deserializeStream</a:t>
            </a:r>
            <a:r>
              <a:rPr lang="en-US" dirty="0"/>
              <a:t> = </a:t>
            </a:r>
            <a:r>
              <a:rPr lang="en-US" dirty="0" err="1"/>
              <a:t>serializer.deserializeStream</a:t>
            </a:r>
            <a:r>
              <a:rPr lang="en-US" dirty="0"/>
              <a:t>(</a:t>
            </a:r>
            <a:r>
              <a:rPr lang="en-US" dirty="0" err="1"/>
              <a:t>fileInputStream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    // Register an on-task-completion callback to close the input stream.</a:t>
            </a:r>
          </a:p>
          <a:p>
            <a:r>
              <a:rPr lang="en-US" dirty="0"/>
              <a:t>    </a:t>
            </a:r>
            <a:r>
              <a:rPr lang="en-US" dirty="0" err="1"/>
              <a:t>context.addTaskCompletionListener</a:t>
            </a:r>
            <a:r>
              <a:rPr lang="en-US" dirty="0"/>
              <a:t>[Unit](context =&gt; </a:t>
            </a:r>
            <a:r>
              <a:rPr lang="en-US" dirty="0" err="1"/>
              <a:t>deserializeStream.close</a:t>
            </a:r>
            <a:r>
              <a:rPr lang="en-US" dirty="0"/>
              <a:t>())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deserializeStream.asIterator.asInstanceOf</a:t>
            </a:r>
            <a:r>
              <a:rPr lang="en-US" dirty="0"/>
              <a:t>[Iterator[T]]</a:t>
            </a:r>
          </a:p>
          <a:p>
            <a:r>
              <a:rPr lang="en-US" dirty="0"/>
              <a:t> 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" y="-38950"/>
            <a:ext cx="12101564" cy="11823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4400" dirty="0" smtClean="0">
                <a:latin typeface="+mj-lt"/>
                <a:ea typeface="+mj-ea"/>
                <a:cs typeface="+mj-cs"/>
              </a:rPr>
              <a:t>Class </a:t>
            </a:r>
            <a:r>
              <a:rPr lang="en-US" sz="4400" dirty="0" err="1" smtClean="0">
                <a:latin typeface="+mj-lt"/>
                <a:ea typeface="+mj-ea"/>
                <a:cs typeface="+mj-cs"/>
              </a:rPr>
              <a:t>ReliableCheckpointRDD</a:t>
            </a:r>
            <a:endParaRPr lang="ru-RU" sz="44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4388521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Summary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ReliableRDDCheckpointData</a:t>
            </a:r>
            <a:endParaRPr lang="en-US" dirty="0" smtClean="0"/>
          </a:p>
          <a:p>
            <a:r>
              <a:rPr lang="en-US" dirty="0" err="1"/>
              <a:t>ReliableCheckpointRDD</a:t>
            </a: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14677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5751" y="149888"/>
            <a:ext cx="4619625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372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3758" y="1017815"/>
            <a:ext cx="516255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223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 smtClean="0"/>
              <a:t>Class Dataset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0" y="991665"/>
            <a:ext cx="12192000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 /**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Eagerly </a:t>
            </a:r>
            <a:r>
              <a:rPr lang="en-US" sz="2800" dirty="0"/>
              <a:t>checkpoint a Dataset and return the new Dataset. </a:t>
            </a:r>
            <a:r>
              <a:rPr lang="en-US" sz="2800" dirty="0" err="1"/>
              <a:t>Checkpointing</a:t>
            </a:r>
            <a:r>
              <a:rPr lang="en-US" sz="2800" dirty="0"/>
              <a:t> can be used to </a:t>
            </a:r>
            <a:r>
              <a:rPr lang="en-US" sz="2800" dirty="0" smtClean="0"/>
              <a:t>truncate </a:t>
            </a:r>
            <a:r>
              <a:rPr lang="en-US" sz="2800" dirty="0"/>
              <a:t>the logical plan of this Dataset, which is especially useful in iterative algorithms where </a:t>
            </a:r>
            <a:r>
              <a:rPr lang="en-US" sz="2800" dirty="0" smtClean="0"/>
              <a:t>the plan </a:t>
            </a:r>
            <a:r>
              <a:rPr lang="en-US" sz="2800" dirty="0"/>
              <a:t>may grow exponentially. It will be saved to files inside the checkpoint</a:t>
            </a:r>
          </a:p>
          <a:p>
            <a:r>
              <a:rPr lang="en-US" sz="2800" dirty="0"/>
              <a:t>   * directory set with `</a:t>
            </a:r>
            <a:r>
              <a:rPr lang="en-US" sz="2800" dirty="0" err="1"/>
              <a:t>SparkContext#setCheckpointDir</a:t>
            </a:r>
            <a:r>
              <a:rPr lang="en-US" sz="2800" dirty="0"/>
              <a:t>`.</a:t>
            </a:r>
          </a:p>
          <a:p>
            <a:r>
              <a:rPr lang="en-US" sz="2800" dirty="0"/>
              <a:t>   *</a:t>
            </a:r>
          </a:p>
          <a:p>
            <a:r>
              <a:rPr lang="en-US" sz="2800" dirty="0"/>
              <a:t>   * @group basic</a:t>
            </a:r>
          </a:p>
          <a:p>
            <a:r>
              <a:rPr lang="en-US" sz="2800" dirty="0"/>
              <a:t>   * @since 2.1.0</a:t>
            </a:r>
          </a:p>
          <a:p>
            <a:r>
              <a:rPr lang="en-US" sz="2800" dirty="0"/>
              <a:t>   */</a:t>
            </a:r>
          </a:p>
          <a:p>
            <a:r>
              <a:rPr lang="en-US" sz="2400" dirty="0"/>
              <a:t>  </a:t>
            </a:r>
            <a:r>
              <a:rPr lang="en-US" sz="2400" dirty="0" err="1"/>
              <a:t>def</a:t>
            </a:r>
            <a:r>
              <a:rPr lang="en-US" sz="2400" dirty="0"/>
              <a:t> checkpoint(): Dataset[T] = checkpoint(eager = </a:t>
            </a:r>
            <a:r>
              <a:rPr lang="en-US" sz="2400" b="1" dirty="0"/>
              <a:t>true</a:t>
            </a:r>
            <a:r>
              <a:rPr lang="en-US" sz="2400" dirty="0"/>
              <a:t>, </a:t>
            </a:r>
            <a:r>
              <a:rPr lang="en-US" sz="2400" dirty="0" err="1"/>
              <a:t>reliableCheckpoint</a:t>
            </a:r>
            <a:r>
              <a:rPr lang="en-US" sz="2400" dirty="0"/>
              <a:t> = </a:t>
            </a:r>
            <a:r>
              <a:rPr lang="en-US" sz="2400" b="1" dirty="0"/>
              <a:t>true</a:t>
            </a:r>
            <a:r>
              <a:rPr lang="en-US" sz="2400" dirty="0"/>
              <a:t>)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095936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12192000" cy="75097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 /**</a:t>
            </a:r>
          </a:p>
          <a:p>
            <a:r>
              <a:rPr lang="en-US" sz="2000" dirty="0"/>
              <a:t>   * Returns a </a:t>
            </a:r>
            <a:r>
              <a:rPr lang="en-US" sz="2000" dirty="0" err="1"/>
              <a:t>checkpointed</a:t>
            </a:r>
            <a:r>
              <a:rPr lang="en-US" sz="2000" dirty="0"/>
              <a:t> version of this Dataset.</a:t>
            </a:r>
          </a:p>
          <a:p>
            <a:r>
              <a:rPr lang="en-US" sz="2000" dirty="0"/>
              <a:t>   *</a:t>
            </a:r>
          </a:p>
          <a:p>
            <a:r>
              <a:rPr lang="en-US" sz="2000" dirty="0"/>
              <a:t>   * @</a:t>
            </a:r>
            <a:r>
              <a:rPr lang="en-US" sz="2000" dirty="0" err="1"/>
              <a:t>param</a:t>
            </a:r>
            <a:r>
              <a:rPr lang="en-US" sz="2000" dirty="0"/>
              <a:t> eager Whether to checkpoint this </a:t>
            </a:r>
            <a:r>
              <a:rPr lang="en-US" sz="2000" dirty="0" err="1"/>
              <a:t>dataframe</a:t>
            </a:r>
            <a:r>
              <a:rPr lang="en-US" sz="2000" dirty="0"/>
              <a:t> immediately</a:t>
            </a:r>
          </a:p>
          <a:p>
            <a:r>
              <a:rPr lang="en-US" sz="2000" dirty="0"/>
              <a:t>   * @</a:t>
            </a:r>
            <a:r>
              <a:rPr lang="en-US" sz="2000" dirty="0" err="1"/>
              <a:t>param</a:t>
            </a:r>
            <a:r>
              <a:rPr lang="en-US" sz="2000" dirty="0"/>
              <a:t> </a:t>
            </a:r>
            <a:r>
              <a:rPr lang="en-US" sz="2000" dirty="0" err="1"/>
              <a:t>reliableCheckpoint</a:t>
            </a:r>
            <a:r>
              <a:rPr lang="en-US" sz="2000" dirty="0"/>
              <a:t> Whether to create a reliable checkpoint saved to files inside the</a:t>
            </a:r>
          </a:p>
          <a:p>
            <a:r>
              <a:rPr lang="en-US" sz="2000" dirty="0"/>
              <a:t>   *                           checkpoint directory. If false creates a local checkpoint using</a:t>
            </a:r>
          </a:p>
          <a:p>
            <a:r>
              <a:rPr lang="en-US" sz="2000" dirty="0"/>
              <a:t>   *                           the caching subsystem</a:t>
            </a:r>
          </a:p>
          <a:p>
            <a:r>
              <a:rPr lang="en-US" sz="2000" dirty="0"/>
              <a:t>   */</a:t>
            </a:r>
          </a:p>
          <a:p>
            <a:r>
              <a:rPr lang="en-US" sz="2200" dirty="0"/>
              <a:t>  private </a:t>
            </a:r>
            <a:r>
              <a:rPr lang="en-US" sz="2200" dirty="0" err="1"/>
              <a:t>def</a:t>
            </a:r>
            <a:r>
              <a:rPr lang="en-US" sz="2200" dirty="0"/>
              <a:t> </a:t>
            </a:r>
            <a:r>
              <a:rPr lang="en-US" sz="2200" b="1" dirty="0"/>
              <a:t>checkpoint(eager: Boolean, </a:t>
            </a:r>
            <a:r>
              <a:rPr lang="en-US" sz="2200" b="1" dirty="0" err="1"/>
              <a:t>reliableCheckpoint</a:t>
            </a:r>
            <a:r>
              <a:rPr lang="en-US" sz="2200" b="1" dirty="0"/>
              <a:t>: Boolean): Dataset[T]</a:t>
            </a:r>
            <a:r>
              <a:rPr lang="en-US" sz="2200" dirty="0"/>
              <a:t> = {</a:t>
            </a:r>
          </a:p>
          <a:p>
            <a:r>
              <a:rPr lang="en-US" sz="2200" dirty="0"/>
              <a:t>    </a:t>
            </a:r>
            <a:r>
              <a:rPr lang="en-US" sz="2200" dirty="0" err="1"/>
              <a:t>val</a:t>
            </a:r>
            <a:r>
              <a:rPr lang="en-US" sz="2200" dirty="0"/>
              <a:t> </a:t>
            </a:r>
            <a:r>
              <a:rPr lang="en-US" sz="2200" dirty="0" err="1"/>
              <a:t>actionName</a:t>
            </a:r>
            <a:r>
              <a:rPr lang="en-US" sz="2200" dirty="0"/>
              <a:t> = if (</a:t>
            </a:r>
            <a:r>
              <a:rPr lang="en-US" sz="2200" dirty="0" err="1"/>
              <a:t>reliableCheckpoint</a:t>
            </a:r>
            <a:r>
              <a:rPr lang="en-US" sz="2200" dirty="0"/>
              <a:t>) "checkpoint" else "</a:t>
            </a:r>
            <a:r>
              <a:rPr lang="en-US" sz="2200" dirty="0" err="1"/>
              <a:t>localCheckpoint</a:t>
            </a:r>
            <a:r>
              <a:rPr lang="en-US" sz="2200" dirty="0"/>
              <a:t>"</a:t>
            </a:r>
          </a:p>
          <a:p>
            <a:r>
              <a:rPr lang="en-US" sz="2200" dirty="0"/>
              <a:t>    </a:t>
            </a:r>
            <a:r>
              <a:rPr lang="en-US" sz="2200" dirty="0" err="1"/>
              <a:t>withAction</a:t>
            </a:r>
            <a:r>
              <a:rPr lang="en-US" sz="2200" dirty="0"/>
              <a:t>(</a:t>
            </a:r>
            <a:r>
              <a:rPr lang="en-US" sz="2200" dirty="0" err="1"/>
              <a:t>actionName</a:t>
            </a:r>
            <a:r>
              <a:rPr lang="en-US" sz="2200" dirty="0"/>
              <a:t>, </a:t>
            </a:r>
            <a:r>
              <a:rPr lang="en-US" sz="2200" dirty="0" err="1"/>
              <a:t>queryExecution</a:t>
            </a:r>
            <a:r>
              <a:rPr lang="en-US" sz="2200" dirty="0"/>
              <a:t>) { </a:t>
            </a:r>
            <a:r>
              <a:rPr lang="en-US" sz="2200" dirty="0" err="1"/>
              <a:t>physicalPlan</a:t>
            </a:r>
            <a:r>
              <a:rPr lang="en-US" sz="2200" dirty="0"/>
              <a:t> =&gt;</a:t>
            </a:r>
          </a:p>
          <a:p>
            <a:r>
              <a:rPr lang="en-US" sz="2200" dirty="0"/>
              <a:t>      </a:t>
            </a:r>
            <a:r>
              <a:rPr lang="en-US" sz="2200" dirty="0" err="1"/>
              <a:t>val</a:t>
            </a:r>
            <a:r>
              <a:rPr lang="en-US" sz="2200" dirty="0"/>
              <a:t> </a:t>
            </a:r>
            <a:r>
              <a:rPr lang="en-US" sz="2200" b="1" dirty="0" err="1"/>
              <a:t>internalRdd</a:t>
            </a:r>
            <a:r>
              <a:rPr lang="en-US" sz="2200" b="1" dirty="0"/>
              <a:t> = </a:t>
            </a:r>
            <a:r>
              <a:rPr lang="en-US" sz="2200" b="1" dirty="0" err="1"/>
              <a:t>physicalPlan.execute</a:t>
            </a:r>
            <a:r>
              <a:rPr lang="en-US" sz="2200" b="1" dirty="0"/>
              <a:t>().map(_.copy())</a:t>
            </a:r>
          </a:p>
          <a:p>
            <a:r>
              <a:rPr lang="en-US" sz="2200" dirty="0"/>
              <a:t>      if (</a:t>
            </a:r>
            <a:r>
              <a:rPr lang="en-US" sz="2200" b="1" dirty="0" err="1"/>
              <a:t>reliableCheckpoint</a:t>
            </a:r>
            <a:r>
              <a:rPr lang="en-US" sz="2200" dirty="0"/>
              <a:t>) {</a:t>
            </a:r>
          </a:p>
          <a:p>
            <a:r>
              <a:rPr lang="en-US" sz="2200" b="1" dirty="0"/>
              <a:t>        </a:t>
            </a:r>
            <a:r>
              <a:rPr lang="en-US" sz="2200" b="1" dirty="0" err="1"/>
              <a:t>internalRdd.checkpoint</a:t>
            </a:r>
            <a:r>
              <a:rPr lang="en-US" sz="2200" b="1" dirty="0"/>
              <a:t>()</a:t>
            </a:r>
          </a:p>
          <a:p>
            <a:r>
              <a:rPr lang="en-US" sz="2200" dirty="0"/>
              <a:t>      } else {</a:t>
            </a:r>
          </a:p>
          <a:p>
            <a:r>
              <a:rPr lang="en-US" sz="2200" dirty="0"/>
              <a:t>        </a:t>
            </a:r>
            <a:r>
              <a:rPr lang="en-US" sz="2200" dirty="0" err="1"/>
              <a:t>internalRdd.localCheckpoint</a:t>
            </a:r>
            <a:r>
              <a:rPr lang="en-US" sz="2200" dirty="0"/>
              <a:t>()</a:t>
            </a:r>
          </a:p>
          <a:p>
            <a:r>
              <a:rPr lang="en-US" sz="2200" dirty="0"/>
              <a:t>      }</a:t>
            </a:r>
          </a:p>
          <a:p>
            <a:endParaRPr lang="en-US" sz="2200" dirty="0"/>
          </a:p>
          <a:p>
            <a:r>
              <a:rPr lang="en-US" sz="2200" dirty="0"/>
              <a:t>      if (</a:t>
            </a:r>
            <a:r>
              <a:rPr lang="en-US" sz="2200" b="1" dirty="0"/>
              <a:t>eager</a:t>
            </a:r>
            <a:r>
              <a:rPr lang="en-US" sz="2200" dirty="0"/>
              <a:t>) {</a:t>
            </a:r>
          </a:p>
          <a:p>
            <a:r>
              <a:rPr lang="en-US" sz="2200" b="1" dirty="0"/>
              <a:t>        </a:t>
            </a:r>
            <a:r>
              <a:rPr lang="en-US" sz="2200" b="1" dirty="0" err="1"/>
              <a:t>internalRdd.count</a:t>
            </a:r>
            <a:r>
              <a:rPr lang="en-US" sz="2200" b="1" dirty="0"/>
              <a:t>()</a:t>
            </a:r>
          </a:p>
          <a:p>
            <a:r>
              <a:rPr lang="en-US" sz="2200" dirty="0"/>
              <a:t>      }</a:t>
            </a:r>
          </a:p>
          <a:p>
            <a:endParaRPr lang="en-US" dirty="0"/>
          </a:p>
          <a:p>
            <a:r>
              <a:rPr lang="en-US" dirty="0"/>
              <a:t>     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9116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1053529"/>
            <a:ext cx="12192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// </a:t>
            </a:r>
            <a:r>
              <a:rPr lang="en-US" dirty="0"/>
              <a:t>Takes the first leaf partitioning whenever we see a `</a:t>
            </a:r>
            <a:r>
              <a:rPr lang="en-US" dirty="0" err="1"/>
              <a:t>PartitioningCollection</a:t>
            </a:r>
            <a:r>
              <a:rPr lang="en-US" dirty="0"/>
              <a:t>`. Otherwise the</a:t>
            </a:r>
          </a:p>
          <a:p>
            <a:r>
              <a:rPr lang="en-US" dirty="0"/>
              <a:t>      // size of `</a:t>
            </a:r>
            <a:r>
              <a:rPr lang="en-US" dirty="0" err="1"/>
              <a:t>PartitioningCollection</a:t>
            </a:r>
            <a:r>
              <a:rPr lang="en-US" dirty="0"/>
              <a:t>` may grow exponentially for queries involving deep inner</a:t>
            </a:r>
          </a:p>
          <a:p>
            <a:r>
              <a:rPr lang="en-US" dirty="0"/>
              <a:t>      // </a:t>
            </a:r>
            <a:r>
              <a:rPr lang="en-US" dirty="0" smtClean="0"/>
              <a:t>joins</a:t>
            </a:r>
            <a:r>
              <a:rPr lang="en-US" dirty="0"/>
              <a:t>.</a:t>
            </a:r>
          </a:p>
          <a:p>
            <a:r>
              <a:rPr lang="en-US" dirty="0"/>
              <a:t>      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firstLeafPartitioning</a:t>
            </a:r>
            <a:r>
              <a:rPr lang="en-US" dirty="0"/>
              <a:t>(partitioning: Partitioning): Partitioning = {</a:t>
            </a:r>
          </a:p>
          <a:p>
            <a:r>
              <a:rPr lang="en-US" dirty="0"/>
              <a:t>        partitioning match {</a:t>
            </a:r>
          </a:p>
          <a:p>
            <a:r>
              <a:rPr lang="en-US" dirty="0"/>
              <a:t>          case p: </a:t>
            </a:r>
            <a:r>
              <a:rPr lang="en-US" dirty="0" err="1"/>
              <a:t>PartitioningCollection</a:t>
            </a:r>
            <a:r>
              <a:rPr lang="en-US" dirty="0"/>
              <a:t> =&gt; </a:t>
            </a:r>
            <a:r>
              <a:rPr lang="en-US" dirty="0" err="1"/>
              <a:t>firstLeafPartitioning</a:t>
            </a:r>
            <a:r>
              <a:rPr lang="en-US" dirty="0"/>
              <a:t>(</a:t>
            </a:r>
            <a:r>
              <a:rPr lang="en-US" dirty="0" err="1"/>
              <a:t>p.partitionings.head</a:t>
            </a:r>
            <a:r>
              <a:rPr lang="en-US" dirty="0"/>
              <a:t>)</a:t>
            </a:r>
          </a:p>
          <a:p>
            <a:r>
              <a:rPr lang="en-US" dirty="0"/>
              <a:t>          case p =&gt; p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  }</a:t>
            </a:r>
          </a:p>
          <a:p>
            <a:r>
              <a:rPr lang="en-US" dirty="0" smtClean="0"/>
              <a:t>      </a:t>
            </a:r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/>
              <a:t>outputPartitioning</a:t>
            </a:r>
            <a:r>
              <a:rPr lang="en-US" dirty="0"/>
              <a:t> = </a:t>
            </a:r>
            <a:r>
              <a:rPr lang="en-US" dirty="0" err="1"/>
              <a:t>firstLeafPartitioning</a:t>
            </a:r>
            <a:r>
              <a:rPr lang="en-US" dirty="0"/>
              <a:t>(</a:t>
            </a:r>
            <a:r>
              <a:rPr lang="en-US" dirty="0" err="1"/>
              <a:t>physicalPlan.outputPartitioning</a:t>
            </a:r>
            <a:r>
              <a:rPr lang="en-US" dirty="0"/>
              <a:t>)</a:t>
            </a:r>
          </a:p>
          <a:p>
            <a:r>
              <a:rPr lang="en-US" dirty="0" smtClean="0"/>
              <a:t>      </a:t>
            </a:r>
            <a:r>
              <a:rPr lang="en-US" dirty="0" err="1"/>
              <a:t>Dataset.ofRows</a:t>
            </a:r>
            <a:r>
              <a:rPr lang="en-US" dirty="0"/>
              <a:t>(</a:t>
            </a:r>
          </a:p>
          <a:p>
            <a:r>
              <a:rPr lang="en-US" dirty="0"/>
              <a:t>        </a:t>
            </a:r>
            <a:r>
              <a:rPr lang="en-US" dirty="0" err="1"/>
              <a:t>sparkSession</a:t>
            </a:r>
            <a:r>
              <a:rPr lang="en-US" dirty="0"/>
              <a:t>,</a:t>
            </a:r>
          </a:p>
          <a:p>
            <a:r>
              <a:rPr lang="en-US" b="1" dirty="0"/>
              <a:t>        </a:t>
            </a:r>
            <a:r>
              <a:rPr lang="en-US" b="1" dirty="0" err="1"/>
              <a:t>LogicalRDD</a:t>
            </a:r>
            <a:r>
              <a:rPr lang="en-US" dirty="0"/>
              <a:t>(</a:t>
            </a:r>
          </a:p>
          <a:p>
            <a:r>
              <a:rPr lang="en-US" dirty="0"/>
              <a:t>          </a:t>
            </a:r>
            <a:r>
              <a:rPr lang="en-US" dirty="0" err="1"/>
              <a:t>logicalPlan.output</a:t>
            </a:r>
            <a:r>
              <a:rPr lang="en-US" dirty="0"/>
              <a:t>,</a:t>
            </a:r>
          </a:p>
          <a:p>
            <a:r>
              <a:rPr lang="en-US" b="1" dirty="0"/>
              <a:t>          </a:t>
            </a:r>
            <a:r>
              <a:rPr lang="en-US" b="1" dirty="0" err="1"/>
              <a:t>internalRdd</a:t>
            </a:r>
            <a:r>
              <a:rPr lang="en-US" dirty="0"/>
              <a:t>,</a:t>
            </a:r>
          </a:p>
          <a:p>
            <a:r>
              <a:rPr lang="en-US" dirty="0"/>
              <a:t>          </a:t>
            </a:r>
            <a:r>
              <a:rPr lang="en-US" dirty="0" err="1"/>
              <a:t>outputPartitioning</a:t>
            </a:r>
            <a:r>
              <a:rPr lang="en-US" dirty="0"/>
              <a:t>,</a:t>
            </a:r>
          </a:p>
          <a:p>
            <a:r>
              <a:rPr lang="en-US" dirty="0"/>
              <a:t>          </a:t>
            </a:r>
            <a:r>
              <a:rPr lang="en-US" dirty="0" err="1"/>
              <a:t>physicalPlan.outputOrdering</a:t>
            </a:r>
            <a:r>
              <a:rPr lang="en-US" dirty="0"/>
              <a:t>,</a:t>
            </a:r>
          </a:p>
          <a:p>
            <a:r>
              <a:rPr lang="en-US" dirty="0"/>
              <a:t>          </a:t>
            </a:r>
            <a:r>
              <a:rPr lang="en-US" dirty="0" err="1"/>
              <a:t>isStreaming</a:t>
            </a:r>
            <a:endParaRPr lang="en-US" dirty="0"/>
          </a:p>
          <a:p>
            <a:r>
              <a:rPr lang="en-US" dirty="0"/>
              <a:t>        )(</a:t>
            </a:r>
            <a:r>
              <a:rPr lang="en-US" dirty="0" err="1"/>
              <a:t>sparkSession</a:t>
            </a:r>
            <a:r>
              <a:rPr lang="en-US" dirty="0"/>
              <a:t>)).as[T]</a:t>
            </a:r>
          </a:p>
          <a:p>
            <a:r>
              <a:rPr lang="en-US" dirty="0"/>
              <a:t>    }</a:t>
            </a:r>
            <a:endParaRPr lang="ru-RU" dirty="0"/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0" y="-1"/>
            <a:ext cx="12192000" cy="105352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Class Dataset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1322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84738"/>
          </a:xfrm>
        </p:spPr>
        <p:txBody>
          <a:bodyPr/>
          <a:lstStyle/>
          <a:p>
            <a:pPr algn="ctr"/>
            <a:r>
              <a:rPr lang="en-US" dirty="0" smtClean="0"/>
              <a:t>Class RDD</a:t>
            </a:r>
            <a:endParaRPr lang="ru-RU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0387" y="1379577"/>
            <a:ext cx="12640826" cy="53245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  <a:b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Mark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RDD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checkpointing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kumimoji="0" lang="ru-RU" altLang="ru-RU" sz="2000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will</a:t>
            </a:r>
            <a:r>
              <a:rPr kumimoji="0" lang="ru-RU" altLang="ru-RU" sz="2000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</a:t>
            </a:r>
            <a:r>
              <a:rPr kumimoji="0" lang="ru-RU" altLang="ru-RU" sz="2000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saved</a:t>
            </a:r>
            <a:r>
              <a:rPr kumimoji="0" lang="ru-RU" altLang="ru-RU" sz="2000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kumimoji="0" lang="ru-RU" altLang="ru-RU" sz="2000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kumimoji="0" lang="ru-RU" altLang="ru-RU" sz="2000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inside</a:t>
            </a:r>
            <a:r>
              <a:rPr kumimoji="0" lang="ru-RU" altLang="ru-RU" sz="2000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2000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checkpoint</a:t>
            </a:r>
            <a:r>
              <a:rPr kumimoji="0" lang="en-US" altLang="ru-RU" sz="2000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directory</a:t>
            </a:r>
            <a:r>
              <a:rPr kumimoji="0" lang="ru-RU" altLang="ru-RU" sz="2000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SparkContext#setCheckpointDir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`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all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references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its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parent</a:t>
            </a:r>
            <a:r>
              <a:rPr kumimoji="0" lang="en-US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RDDs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will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removed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must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called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before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any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job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has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been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executed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RDD.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strongly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recommended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that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RDD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persisted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memory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otherwise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saving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will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require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recomputation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b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r>
              <a:rPr kumimoji="0" lang="ru-RU" altLang="ru-RU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checkpoint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():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Unit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RDDCheckpointData.synchronized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// NOTE: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global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lock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here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due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complexities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downstream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ensuring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children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RDD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partitions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correct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parent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partitions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future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should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revisit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consideration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context.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checkpointDir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.isEmpty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throw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SparkException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Checkpoint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directory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been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SparkContext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checkpointData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.isEmpty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checkpointData</a:t>
            </a:r>
            <a:r>
              <a:rPr kumimoji="0" lang="ru-RU" altLang="ru-RU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Some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ReliableRDDCheckpointData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378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64607" y="948690"/>
            <a:ext cx="12228844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/**</a:t>
            </a:r>
          </a:p>
          <a:p>
            <a:r>
              <a:rPr lang="en-US" dirty="0"/>
              <a:t>   * Performs the </a:t>
            </a:r>
            <a:r>
              <a:rPr lang="en-US" dirty="0" err="1"/>
              <a:t>checkpointing</a:t>
            </a:r>
            <a:r>
              <a:rPr lang="en-US" dirty="0"/>
              <a:t> of this RDD by saving this. It is called after a job using this RDD</a:t>
            </a:r>
          </a:p>
          <a:p>
            <a:r>
              <a:rPr lang="en-US" dirty="0"/>
              <a:t>   * has completed (therefore the RDD has been materialized and potentially stored in memory).</a:t>
            </a:r>
          </a:p>
          <a:p>
            <a:r>
              <a:rPr lang="en-US" dirty="0"/>
              <a:t>   * </a:t>
            </a:r>
            <a:r>
              <a:rPr lang="en-US" dirty="0" err="1"/>
              <a:t>doCheckpoint</a:t>
            </a:r>
            <a:r>
              <a:rPr lang="en-US" dirty="0"/>
              <a:t>() is called recursively on the parent RDDs.</a:t>
            </a:r>
          </a:p>
          <a:p>
            <a:r>
              <a:rPr lang="en-US" dirty="0"/>
              <a:t>   */</a:t>
            </a:r>
          </a:p>
          <a:p>
            <a:r>
              <a:rPr lang="en-US" dirty="0"/>
              <a:t>  private[spark] 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doCheckpoint</a:t>
            </a:r>
            <a:r>
              <a:rPr lang="en-US" dirty="0"/>
              <a:t>(): Unit = {</a:t>
            </a:r>
          </a:p>
          <a:p>
            <a:r>
              <a:rPr lang="en-US" dirty="0"/>
              <a:t>    </a:t>
            </a:r>
            <a:r>
              <a:rPr lang="en-US" dirty="0" err="1"/>
              <a:t>RDDOperationScope.withScope</a:t>
            </a:r>
            <a:r>
              <a:rPr lang="en-US" dirty="0"/>
              <a:t>(</a:t>
            </a:r>
            <a:r>
              <a:rPr lang="en-US" dirty="0" err="1"/>
              <a:t>sc</a:t>
            </a:r>
            <a:r>
              <a:rPr lang="en-US" dirty="0"/>
              <a:t>, "checkpoint", </a:t>
            </a:r>
            <a:r>
              <a:rPr lang="en-US" dirty="0" err="1"/>
              <a:t>allowNesting</a:t>
            </a:r>
            <a:r>
              <a:rPr lang="en-US" dirty="0"/>
              <a:t> = false, </a:t>
            </a:r>
            <a:r>
              <a:rPr lang="en-US" dirty="0" err="1"/>
              <a:t>ignoreParent</a:t>
            </a:r>
            <a:r>
              <a:rPr lang="en-US" dirty="0"/>
              <a:t> = true) {</a:t>
            </a:r>
          </a:p>
          <a:p>
            <a:r>
              <a:rPr lang="en-US" dirty="0"/>
              <a:t>      if (!</a:t>
            </a:r>
            <a:r>
              <a:rPr lang="en-US" dirty="0" err="1"/>
              <a:t>doCheckpointCalled</a:t>
            </a:r>
            <a:r>
              <a:rPr lang="en-US" dirty="0"/>
              <a:t>) {</a:t>
            </a:r>
          </a:p>
          <a:p>
            <a:r>
              <a:rPr lang="en-US" dirty="0"/>
              <a:t>        </a:t>
            </a:r>
            <a:r>
              <a:rPr lang="en-US" dirty="0" err="1"/>
              <a:t>doCheckpointCalled</a:t>
            </a:r>
            <a:r>
              <a:rPr lang="en-US" dirty="0"/>
              <a:t> = true</a:t>
            </a:r>
          </a:p>
          <a:p>
            <a:r>
              <a:rPr lang="en-US" dirty="0"/>
              <a:t>        if (</a:t>
            </a:r>
            <a:r>
              <a:rPr lang="en-US" dirty="0" err="1"/>
              <a:t>checkpointData.isDefined</a:t>
            </a:r>
            <a:r>
              <a:rPr lang="en-US" dirty="0"/>
              <a:t>) {</a:t>
            </a:r>
          </a:p>
          <a:p>
            <a:r>
              <a:rPr lang="en-US" dirty="0"/>
              <a:t>          if (</a:t>
            </a:r>
            <a:r>
              <a:rPr lang="en-US" dirty="0" err="1"/>
              <a:t>checkpointAllMarkedAncestors</a:t>
            </a:r>
            <a:r>
              <a:rPr lang="en-US" dirty="0"/>
              <a:t>) {</a:t>
            </a:r>
          </a:p>
          <a:p>
            <a:r>
              <a:rPr lang="en-US" dirty="0"/>
              <a:t>            // TODO We can collect all the RDDs that needs to be </a:t>
            </a:r>
            <a:r>
              <a:rPr lang="en-US" dirty="0" err="1"/>
              <a:t>checkpointed</a:t>
            </a:r>
            <a:r>
              <a:rPr lang="en-US" dirty="0"/>
              <a:t>, and then checkpoint</a:t>
            </a:r>
          </a:p>
          <a:p>
            <a:r>
              <a:rPr lang="en-US" dirty="0"/>
              <a:t>            // them in parallel.</a:t>
            </a:r>
          </a:p>
          <a:p>
            <a:r>
              <a:rPr lang="en-US" dirty="0"/>
              <a:t>            // Checkpoint parents first because our lineage will be truncated after we</a:t>
            </a:r>
          </a:p>
          <a:p>
            <a:r>
              <a:rPr lang="en-US" dirty="0"/>
              <a:t>            // checkpoint ourselves</a:t>
            </a:r>
          </a:p>
          <a:p>
            <a:r>
              <a:rPr lang="en-US" dirty="0"/>
              <a:t>            </a:t>
            </a:r>
            <a:r>
              <a:rPr lang="en-US" dirty="0" err="1"/>
              <a:t>dependencies.foreach</a:t>
            </a:r>
            <a:r>
              <a:rPr lang="en-US" dirty="0"/>
              <a:t>(_.</a:t>
            </a:r>
            <a:r>
              <a:rPr lang="en-US" dirty="0" err="1"/>
              <a:t>rdd.doCheckpoint</a:t>
            </a:r>
            <a:r>
              <a:rPr lang="en-US" dirty="0"/>
              <a:t>())</a:t>
            </a:r>
          </a:p>
          <a:p>
            <a:r>
              <a:rPr lang="en-US" dirty="0"/>
              <a:t>          }</a:t>
            </a:r>
          </a:p>
          <a:p>
            <a:r>
              <a:rPr lang="en-US" b="1" dirty="0"/>
              <a:t>          </a:t>
            </a:r>
            <a:r>
              <a:rPr lang="en-US" b="1" dirty="0" err="1"/>
              <a:t>checkpointData.get.checkpoint</a:t>
            </a:r>
            <a:r>
              <a:rPr lang="en-US" b="1" dirty="0"/>
              <a:t>()</a:t>
            </a:r>
          </a:p>
          <a:p>
            <a:r>
              <a:rPr lang="en-US" dirty="0"/>
              <a:t>        } else {</a:t>
            </a:r>
          </a:p>
          <a:p>
            <a:r>
              <a:rPr lang="en-US" dirty="0"/>
              <a:t>          </a:t>
            </a:r>
            <a:r>
              <a:rPr lang="en-US" dirty="0" err="1"/>
              <a:t>dependencies.foreach</a:t>
            </a:r>
            <a:r>
              <a:rPr lang="en-US" dirty="0"/>
              <a:t>(_.</a:t>
            </a:r>
            <a:r>
              <a:rPr lang="en-US" dirty="0" err="1"/>
              <a:t>rdd.doCheckpoint</a:t>
            </a:r>
            <a:r>
              <a:rPr lang="en-US" dirty="0"/>
              <a:t>())</a:t>
            </a:r>
          </a:p>
          <a:p>
            <a:r>
              <a:rPr lang="en-US" dirty="0"/>
              <a:t>   </a:t>
            </a:r>
            <a:endParaRPr lang="ru-RU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0" y="10048"/>
            <a:ext cx="12192000" cy="106512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Class RDD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499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11748</TotalTime>
  <Words>1748</Words>
  <Application>Microsoft Office PowerPoint</Application>
  <PresentationFormat>Широкоэкранный</PresentationFormat>
  <Paragraphs>309</Paragraphs>
  <Slides>23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Courier New</vt:lpstr>
      <vt:lpstr>Тема Office</vt:lpstr>
      <vt:lpstr>Learn Apache Spark “checkpoint” from source code (Draft) </vt:lpstr>
      <vt:lpstr>Презентация PowerPoint</vt:lpstr>
      <vt:lpstr>Презентация PowerPoint</vt:lpstr>
      <vt:lpstr>Презентация PowerPoint</vt:lpstr>
      <vt:lpstr>Class Dataset</vt:lpstr>
      <vt:lpstr>Презентация PowerPoint</vt:lpstr>
      <vt:lpstr>Презентация PowerPoint</vt:lpstr>
      <vt:lpstr>Class RDD</vt:lpstr>
      <vt:lpstr>Презентация PowerPoint</vt:lpstr>
      <vt:lpstr>Презентация PowerPoint</vt:lpstr>
      <vt:lpstr>Class RDD</vt:lpstr>
      <vt:lpstr>Презентация PowerPoint</vt:lpstr>
      <vt:lpstr>ReliableRDDCheckpointData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Summary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 group by</dc:title>
  <dc:creator>Nikolay Kudinov</dc:creator>
  <cp:lastModifiedBy>Nikolay Kudinov</cp:lastModifiedBy>
  <cp:revision>719</cp:revision>
  <dcterms:created xsi:type="dcterms:W3CDTF">2020-03-23T13:46:09Z</dcterms:created>
  <dcterms:modified xsi:type="dcterms:W3CDTF">2021-02-13T16:19:41Z</dcterms:modified>
</cp:coreProperties>
</file>