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85" r:id="rId5"/>
    <p:sldId id="289" r:id="rId6"/>
    <p:sldId id="298" r:id="rId7"/>
    <p:sldId id="259" r:id="rId8"/>
    <p:sldId id="286" r:id="rId9"/>
    <p:sldId id="287" r:id="rId10"/>
    <p:sldId id="288" r:id="rId11"/>
    <p:sldId id="290" r:id="rId12"/>
    <p:sldId id="297" r:id="rId13"/>
    <p:sldId id="291" r:id="rId14"/>
    <p:sldId id="292" r:id="rId15"/>
    <p:sldId id="294" r:id="rId16"/>
    <p:sldId id="296" r:id="rId17"/>
    <p:sldId id="295" r:id="rId18"/>
    <p:sldId id="293" r:id="rId19"/>
    <p:sldId id="2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3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 Spark “join” strategies</a:t>
            </a:r>
            <a:br>
              <a:rPr lang="en-US" dirty="0" smtClean="0"/>
            </a:br>
            <a:r>
              <a:rPr lang="en-US" dirty="0" smtClean="0"/>
              <a:t>from source code</a:t>
            </a:r>
            <a:br>
              <a:rPr lang="en-US" dirty="0" smtClean="0"/>
            </a:br>
            <a:r>
              <a:rPr lang="en-US" dirty="0" smtClean="0"/>
              <a:t>Part4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ShuffledHashJoin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November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HashedRelation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1174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</a:t>
            </a:r>
          </a:p>
          <a:p>
            <a:r>
              <a:rPr lang="en-US" dirty="0"/>
              <a:t>      input: Iterator[</a:t>
            </a:r>
            <a:r>
              <a:rPr lang="en-US" dirty="0" err="1"/>
              <a:t>InternalRow</a:t>
            </a:r>
            <a:r>
              <a:rPr lang="en-US" dirty="0"/>
              <a:t>],</a:t>
            </a:r>
          </a:p>
          <a:p>
            <a:r>
              <a:rPr lang="en-US" dirty="0"/>
              <a:t>      key: </a:t>
            </a:r>
            <a:r>
              <a:rPr lang="en-US" dirty="0" err="1"/>
              <a:t>Seq</a:t>
            </a:r>
            <a:r>
              <a:rPr lang="en-US" dirty="0"/>
              <a:t>[Expression],</a:t>
            </a:r>
          </a:p>
          <a:p>
            <a:r>
              <a:rPr lang="en-US" dirty="0"/>
              <a:t>      </a:t>
            </a:r>
            <a:r>
              <a:rPr lang="en-US" dirty="0" err="1"/>
              <a:t>sizeEstimate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64,</a:t>
            </a:r>
          </a:p>
          <a:p>
            <a:r>
              <a:rPr lang="en-US" dirty="0"/>
              <a:t>      </a:t>
            </a:r>
            <a:r>
              <a:rPr lang="en-US" dirty="0" err="1"/>
              <a:t>taskMemoryManager</a:t>
            </a:r>
            <a:r>
              <a:rPr lang="en-US" dirty="0"/>
              <a:t>: </a:t>
            </a:r>
            <a:r>
              <a:rPr lang="en-US" dirty="0" err="1"/>
              <a:t>TaskMemoryManager</a:t>
            </a:r>
            <a:r>
              <a:rPr lang="en-US" dirty="0"/>
              <a:t> = null): </a:t>
            </a:r>
            <a:r>
              <a:rPr lang="en-US" dirty="0" err="1"/>
              <a:t>HashedRelation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mm = Option(</a:t>
            </a:r>
            <a:r>
              <a:rPr lang="en-US" dirty="0" err="1"/>
              <a:t>taskMemoryManager</a:t>
            </a:r>
            <a:r>
              <a:rPr lang="en-US" dirty="0"/>
              <a:t>).</a:t>
            </a:r>
            <a:r>
              <a:rPr lang="en-US" dirty="0" err="1"/>
              <a:t>getOrElse</a:t>
            </a:r>
            <a:r>
              <a:rPr lang="en-US" dirty="0"/>
              <a:t> {</a:t>
            </a:r>
          </a:p>
          <a:p>
            <a:r>
              <a:rPr lang="en-US" dirty="0"/>
              <a:t>      new </a:t>
            </a:r>
            <a:r>
              <a:rPr lang="en-US" dirty="0" err="1"/>
              <a:t>TaskMemoryManager</a:t>
            </a:r>
            <a:r>
              <a:rPr lang="en-US" dirty="0"/>
              <a:t>(</a:t>
            </a:r>
          </a:p>
          <a:p>
            <a:r>
              <a:rPr lang="en-US" dirty="0"/>
              <a:t>        new </a:t>
            </a:r>
            <a:r>
              <a:rPr lang="en-US" dirty="0" err="1"/>
              <a:t>UnifiedMemoryManager</a:t>
            </a:r>
            <a:r>
              <a:rPr lang="en-US" dirty="0"/>
              <a:t>(</a:t>
            </a:r>
          </a:p>
          <a:p>
            <a:r>
              <a:rPr lang="en-US" dirty="0"/>
              <a:t>          new </a:t>
            </a:r>
            <a:r>
              <a:rPr lang="en-US" dirty="0" err="1"/>
              <a:t>SparkConf</a:t>
            </a:r>
            <a:r>
              <a:rPr lang="en-US" dirty="0"/>
              <a:t>().set(</a:t>
            </a:r>
            <a:r>
              <a:rPr lang="en-US" dirty="0" err="1"/>
              <a:t>MEMORY_OFFHEAP_ENABLED.key</a:t>
            </a:r>
            <a:r>
              <a:rPr lang="en-US" dirty="0"/>
              <a:t>, "false"),</a:t>
            </a:r>
          </a:p>
          <a:p>
            <a:r>
              <a:rPr lang="en-US" dirty="0"/>
              <a:t>          </a:t>
            </a:r>
            <a:r>
              <a:rPr lang="en-US" dirty="0" err="1"/>
              <a:t>Long.MaxValue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Long.MaxValue</a:t>
            </a:r>
            <a:r>
              <a:rPr lang="en-US" dirty="0"/>
              <a:t> / 2,</a:t>
            </a:r>
          </a:p>
          <a:p>
            <a:r>
              <a:rPr lang="en-US" dirty="0"/>
              <a:t>          1),</a:t>
            </a:r>
          </a:p>
          <a:p>
            <a:r>
              <a:rPr lang="en-US" dirty="0"/>
              <a:t>        0)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b="1" dirty="0" err="1"/>
              <a:t>key.length</a:t>
            </a:r>
            <a:r>
              <a:rPr lang="en-US" b="1" dirty="0"/>
              <a:t> == 1 &amp;&amp; </a:t>
            </a:r>
            <a:r>
              <a:rPr lang="en-US" b="1" dirty="0" err="1"/>
              <a:t>key.head.dataType</a:t>
            </a:r>
            <a:r>
              <a:rPr lang="en-US" b="1" dirty="0"/>
              <a:t> == </a:t>
            </a:r>
            <a:r>
              <a:rPr lang="en-US" b="1" dirty="0" err="1"/>
              <a:t>LongType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b="1" dirty="0" err="1"/>
              <a:t>LongHashedRelation</a:t>
            </a:r>
            <a:r>
              <a:rPr lang="en-US" b="1" dirty="0"/>
              <a:t>(input, key, </a:t>
            </a:r>
            <a:r>
              <a:rPr lang="en-US" b="1" dirty="0" err="1"/>
              <a:t>sizeEstimate</a:t>
            </a:r>
            <a:r>
              <a:rPr lang="en-US" b="1" dirty="0"/>
              <a:t>, mm)</a:t>
            </a:r>
          </a:p>
          <a:p>
            <a:r>
              <a:rPr lang="en-US" dirty="0"/>
              <a:t>    } else {</a:t>
            </a:r>
          </a:p>
          <a:p>
            <a:r>
              <a:rPr lang="en-US" b="1" dirty="0"/>
              <a:t>      </a:t>
            </a:r>
            <a:r>
              <a:rPr lang="en-US" b="1" dirty="0" err="1"/>
              <a:t>UnsafeHashedRelation</a:t>
            </a:r>
            <a:r>
              <a:rPr lang="en-US" b="1" dirty="0"/>
              <a:t>(input, key, </a:t>
            </a:r>
            <a:r>
              <a:rPr lang="en-US" b="1" dirty="0" err="1"/>
              <a:t>sizeEstimate</a:t>
            </a:r>
            <a:r>
              <a:rPr lang="en-US" b="1" dirty="0"/>
              <a:t>, mm)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3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7288"/>
          </a:xfrm>
        </p:spPr>
        <p:txBody>
          <a:bodyPr/>
          <a:lstStyle/>
          <a:p>
            <a:pPr algn="ctr"/>
            <a:r>
              <a:rPr lang="en-US" dirty="0" err="1"/>
              <a:t>LongHashedRelation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96597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</a:t>
            </a:r>
          </a:p>
          <a:p>
            <a:r>
              <a:rPr lang="en-US" dirty="0"/>
              <a:t>      input: Iterator[</a:t>
            </a:r>
            <a:r>
              <a:rPr lang="en-US" dirty="0" err="1"/>
              <a:t>InternalRow</a:t>
            </a:r>
            <a:r>
              <a:rPr lang="en-US" dirty="0"/>
              <a:t>],</a:t>
            </a:r>
          </a:p>
          <a:p>
            <a:r>
              <a:rPr lang="en-US" dirty="0"/>
              <a:t>      key: </a:t>
            </a:r>
            <a:r>
              <a:rPr lang="en-US" dirty="0" err="1"/>
              <a:t>Seq</a:t>
            </a:r>
            <a:r>
              <a:rPr lang="en-US" dirty="0"/>
              <a:t>[Expression],</a:t>
            </a:r>
          </a:p>
          <a:p>
            <a:r>
              <a:rPr lang="en-US" dirty="0"/>
              <a:t>      </a:t>
            </a:r>
            <a:r>
              <a:rPr lang="en-US" dirty="0" err="1"/>
              <a:t>sizeEstimate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taskMemoryManager</a:t>
            </a:r>
            <a:r>
              <a:rPr lang="en-US" dirty="0"/>
              <a:t>: </a:t>
            </a:r>
            <a:r>
              <a:rPr lang="en-US" dirty="0" err="1"/>
              <a:t>TaskMemoryManager</a:t>
            </a:r>
            <a:r>
              <a:rPr lang="en-US" dirty="0"/>
              <a:t>): </a:t>
            </a:r>
            <a:r>
              <a:rPr lang="en-US" dirty="0" err="1"/>
              <a:t>LongHashedRelation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map = new </a:t>
            </a:r>
            <a:r>
              <a:rPr lang="en-US" b="1" dirty="0" err="1"/>
              <a:t>LongToUnsafeRowMap</a:t>
            </a:r>
            <a:r>
              <a:rPr lang="en-US" b="1" dirty="0"/>
              <a:t>(</a:t>
            </a:r>
            <a:r>
              <a:rPr lang="en-US" b="1" dirty="0" err="1"/>
              <a:t>taskMemoryManager</a:t>
            </a:r>
            <a:r>
              <a:rPr lang="en-US" b="1" dirty="0"/>
              <a:t>, </a:t>
            </a:r>
            <a:r>
              <a:rPr lang="en-US" b="1" dirty="0" err="1"/>
              <a:t>sizeEstimate</a:t>
            </a:r>
            <a:r>
              <a:rPr lang="en-US" b="1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keyGenerator</a:t>
            </a:r>
            <a:r>
              <a:rPr lang="en-US" dirty="0"/>
              <a:t> = </a:t>
            </a:r>
            <a:r>
              <a:rPr lang="en-US" dirty="0" err="1"/>
              <a:t>UnsafeProjection.create</a:t>
            </a:r>
            <a:r>
              <a:rPr lang="en-US" dirty="0"/>
              <a:t>(key)</a:t>
            </a:r>
          </a:p>
          <a:p>
            <a:endParaRPr lang="en-US" dirty="0"/>
          </a:p>
          <a:p>
            <a:r>
              <a:rPr lang="en-US" dirty="0"/>
              <a:t>    // Create a mapping of key -&gt; rows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numFields</a:t>
            </a:r>
            <a:r>
              <a:rPr lang="en-US" dirty="0"/>
              <a:t> = 0</a:t>
            </a:r>
          </a:p>
          <a:p>
            <a:r>
              <a:rPr lang="en-US" b="1" dirty="0"/>
              <a:t>    while (</a:t>
            </a:r>
            <a:r>
              <a:rPr lang="en-US" b="1" dirty="0" err="1"/>
              <a:t>input.hasNext</a:t>
            </a:r>
            <a:r>
              <a:rPr lang="en-US" b="1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unsafeRow</a:t>
            </a:r>
            <a:r>
              <a:rPr lang="en-US" b="1" dirty="0"/>
              <a:t> = </a:t>
            </a:r>
            <a:r>
              <a:rPr lang="en-US" b="1" dirty="0" err="1"/>
              <a:t>input.next</a:t>
            </a:r>
            <a:r>
              <a:rPr lang="en-US" b="1" dirty="0"/>
              <a:t>().</a:t>
            </a:r>
            <a:r>
              <a:rPr lang="en-US" b="1" dirty="0" err="1"/>
              <a:t>asInstanceOf</a:t>
            </a:r>
            <a:r>
              <a:rPr lang="en-US" b="1" dirty="0"/>
              <a:t>[</a:t>
            </a:r>
            <a:r>
              <a:rPr lang="en-US" b="1" dirty="0" err="1"/>
              <a:t>UnsafeRow</a:t>
            </a:r>
            <a:r>
              <a:rPr lang="en-US" b="1" dirty="0"/>
              <a:t>]</a:t>
            </a:r>
          </a:p>
          <a:p>
            <a:r>
              <a:rPr lang="en-US" dirty="0"/>
              <a:t>      </a:t>
            </a:r>
            <a:r>
              <a:rPr lang="en-US" dirty="0" err="1"/>
              <a:t>numFields</a:t>
            </a:r>
            <a:r>
              <a:rPr lang="en-US" dirty="0"/>
              <a:t> = </a:t>
            </a:r>
            <a:r>
              <a:rPr lang="en-US" dirty="0" err="1"/>
              <a:t>unsafeRow.numFields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keyGenerator</a:t>
            </a:r>
            <a:r>
              <a:rPr lang="en-US" dirty="0"/>
              <a:t>(</a:t>
            </a:r>
            <a:r>
              <a:rPr lang="en-US" dirty="0" err="1"/>
              <a:t>unsafeRow</a:t>
            </a:r>
            <a:r>
              <a:rPr lang="en-US" dirty="0"/>
              <a:t>)</a:t>
            </a:r>
          </a:p>
          <a:p>
            <a:r>
              <a:rPr lang="en-US" dirty="0"/>
              <a:t>      if (!</a:t>
            </a:r>
            <a:r>
              <a:rPr lang="en-US" dirty="0" err="1"/>
              <a:t>rowKey.isNullAt</a:t>
            </a:r>
            <a:r>
              <a:rPr lang="en-US" dirty="0"/>
              <a:t>(0)) {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key = </a:t>
            </a:r>
            <a:r>
              <a:rPr lang="en-US" dirty="0" err="1"/>
              <a:t>rowKey.getLong</a:t>
            </a:r>
            <a:r>
              <a:rPr lang="en-US" dirty="0"/>
              <a:t>(0)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map.append</a:t>
            </a:r>
            <a:r>
              <a:rPr lang="en-US" b="1" dirty="0"/>
              <a:t>(key, </a:t>
            </a:r>
            <a:r>
              <a:rPr lang="en-US" b="1" dirty="0" err="1"/>
              <a:t>unsafeRow</a:t>
            </a:r>
            <a:r>
              <a:rPr lang="en-US" b="1" dirty="0"/>
              <a:t>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map.optimize</a:t>
            </a:r>
            <a:r>
              <a:rPr lang="en-US" dirty="0"/>
              <a:t>()</a:t>
            </a:r>
          </a:p>
          <a:p>
            <a:r>
              <a:rPr lang="en-US" dirty="0"/>
              <a:t>    new </a:t>
            </a:r>
            <a:r>
              <a:rPr lang="en-US" dirty="0" err="1"/>
              <a:t>LongHashedRelation</a:t>
            </a:r>
            <a:r>
              <a:rPr lang="en-US" dirty="0"/>
              <a:t>(</a:t>
            </a:r>
            <a:r>
              <a:rPr lang="en-US" dirty="0" err="1"/>
              <a:t>numFields</a:t>
            </a:r>
            <a:r>
              <a:rPr lang="en-US" dirty="0"/>
              <a:t>, map)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274838"/>
            <a:ext cx="1171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streamedPlan.execute</a:t>
            </a:r>
            <a:r>
              <a:rPr lang="en-US" sz="2400" dirty="0"/>
              <a:t>().</a:t>
            </a:r>
            <a:r>
              <a:rPr lang="en-US" sz="2400" dirty="0" err="1"/>
              <a:t>zipPartitions</a:t>
            </a:r>
            <a:r>
              <a:rPr lang="en-US" sz="2400" dirty="0"/>
              <a:t>(</a:t>
            </a:r>
            <a:r>
              <a:rPr lang="en-US" sz="2400" dirty="0" err="1"/>
              <a:t>buildPlan.execute</a:t>
            </a:r>
            <a:r>
              <a:rPr lang="en-US" sz="2400" dirty="0"/>
              <a:t>()) { (</a:t>
            </a:r>
            <a:r>
              <a:rPr lang="en-US" sz="2400" dirty="0" err="1"/>
              <a:t>streamIter</a:t>
            </a:r>
            <a:r>
              <a:rPr lang="en-US" sz="2400" dirty="0"/>
              <a:t>, </a:t>
            </a:r>
            <a:r>
              <a:rPr lang="en-US" sz="2400" dirty="0" err="1"/>
              <a:t>buildIter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hashed =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buildIter</a:t>
            </a:r>
            <a:r>
              <a:rPr lang="en-US" sz="2400" dirty="0"/>
              <a:t>)</a:t>
            </a:r>
          </a:p>
          <a:p>
            <a:r>
              <a:rPr lang="en-US" sz="2400" b="1" dirty="0"/>
              <a:t>      join(</a:t>
            </a:r>
            <a:r>
              <a:rPr lang="en-US" sz="2400" b="1" dirty="0" err="1"/>
              <a:t>streamIter</a:t>
            </a:r>
            <a:r>
              <a:rPr lang="en-US" sz="2400" b="1" dirty="0"/>
              <a:t>, hashed, </a:t>
            </a:r>
            <a:r>
              <a:rPr lang="en-US" sz="2400" b="1" dirty="0" err="1"/>
              <a:t>numOutputRows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23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8373" y="93299"/>
            <a:ext cx="86452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protected </a:t>
            </a:r>
            <a:r>
              <a:rPr lang="en-US" sz="2000" dirty="0" err="1"/>
              <a:t>def</a:t>
            </a:r>
            <a:r>
              <a:rPr lang="en-US" sz="2000" dirty="0"/>
              <a:t> join(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streamedIter</a:t>
            </a:r>
            <a:r>
              <a:rPr lang="en-US" sz="2000" b="1" dirty="0"/>
              <a:t>: Iterator[</a:t>
            </a:r>
            <a:r>
              <a:rPr lang="en-US" sz="2000" b="1" dirty="0" err="1"/>
              <a:t>InternalRow</a:t>
            </a:r>
            <a:r>
              <a:rPr lang="en-US" sz="2000" b="1" dirty="0"/>
              <a:t>]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hashed: </a:t>
            </a:r>
            <a:r>
              <a:rPr lang="en-US" sz="2000" b="1" dirty="0" err="1"/>
              <a:t>HashedRelation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numOutputRows</a:t>
            </a:r>
            <a:r>
              <a:rPr lang="en-US" sz="2000" dirty="0"/>
              <a:t>: </a:t>
            </a:r>
            <a:r>
              <a:rPr lang="en-US" sz="2000" dirty="0" err="1"/>
              <a:t>SQLMetric</a:t>
            </a:r>
            <a:r>
              <a:rPr lang="en-US" sz="2000" dirty="0"/>
              <a:t>): Iterator[</a:t>
            </a:r>
            <a:r>
              <a:rPr lang="en-US" sz="2000" dirty="0" err="1"/>
              <a:t>InternalRow</a:t>
            </a:r>
            <a:r>
              <a:rPr lang="en-US" sz="2000" dirty="0"/>
              <a:t>] = {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joinedIter</a:t>
            </a:r>
            <a:r>
              <a:rPr lang="en-US" sz="2000" dirty="0"/>
              <a:t> = </a:t>
            </a:r>
            <a:r>
              <a:rPr lang="en-US" sz="2000" dirty="0" err="1"/>
              <a:t>joinType</a:t>
            </a:r>
            <a:r>
              <a:rPr lang="en-US" sz="2000" dirty="0"/>
              <a:t> match {</a:t>
            </a:r>
          </a:p>
          <a:p>
            <a:r>
              <a:rPr lang="en-US" sz="2000" dirty="0"/>
              <a:t>      case _: </a:t>
            </a:r>
            <a:r>
              <a:rPr lang="en-US" sz="2000" dirty="0" err="1"/>
              <a:t>InnerLike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innerJoin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LeftOuter</a:t>
            </a:r>
            <a:r>
              <a:rPr lang="en-US" sz="2000" dirty="0"/>
              <a:t> | </a:t>
            </a:r>
            <a:r>
              <a:rPr lang="en-US" sz="2000" dirty="0" err="1"/>
              <a:t>RightOuter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outerJoin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LeftSemi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semiJoin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LeftAnti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antiJoin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j: </a:t>
            </a:r>
            <a:r>
              <a:rPr lang="en-US" sz="2000" dirty="0" err="1"/>
              <a:t>ExistenceJoin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existenceJoin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x =&gt;</a:t>
            </a:r>
          </a:p>
          <a:p>
            <a:r>
              <a:rPr lang="en-US" sz="2000" dirty="0"/>
              <a:t>        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s"BroadcastHashJoin</a:t>
            </a:r>
            <a:r>
              <a:rPr lang="en-US" sz="2000" dirty="0"/>
              <a:t> should not take $x as the </a:t>
            </a:r>
            <a:r>
              <a:rPr lang="en-US" sz="2000" dirty="0" err="1"/>
              <a:t>JoinType</a:t>
            </a:r>
            <a:r>
              <a:rPr lang="en-US" sz="2000" dirty="0"/>
              <a:t>")</a:t>
            </a:r>
          </a:p>
          <a:p>
            <a:r>
              <a:rPr lang="en-US" sz="2000" dirty="0"/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14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innerJoin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streamIter.flatMap</a:t>
            </a:r>
            <a:r>
              <a:rPr lang="en-US" sz="2800" b="1" dirty="0"/>
              <a:t> </a:t>
            </a:r>
            <a:r>
              <a:rPr lang="en-US" sz="2800" dirty="0"/>
              <a:t>{ </a:t>
            </a:r>
            <a:r>
              <a:rPr lang="en-US" sz="2800" dirty="0" err="1"/>
              <a:t>srow</a:t>
            </a:r>
            <a:r>
              <a:rPr lang="en-US" sz="2800" dirty="0"/>
              <a:t> =&gt;</a:t>
            </a:r>
          </a:p>
          <a:p>
            <a:r>
              <a:rPr lang="en-US" sz="2800" b="1" dirty="0"/>
              <a:t>      </a:t>
            </a:r>
            <a:r>
              <a:rPr lang="en-US" sz="2800" b="1" dirty="0" err="1"/>
              <a:t>joinRow.withLeft</a:t>
            </a:r>
            <a:r>
              <a:rPr lang="en-US" sz="2800" b="1" dirty="0"/>
              <a:t>(</a:t>
            </a:r>
            <a:r>
              <a:rPr lang="en-US" sz="2800" b="1" dirty="0" err="1"/>
              <a:t>srow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matches </a:t>
            </a:r>
            <a:r>
              <a:rPr lang="en-US" sz="2800" b="1" dirty="0" smtClean="0"/>
              <a:t>= </a:t>
            </a:r>
            <a:r>
              <a:rPr lang="en-US" sz="2800" b="1" dirty="0" err="1" smtClean="0"/>
              <a:t>hashedRelation.get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joinKeys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srow</a:t>
            </a:r>
            <a:r>
              <a:rPr lang="en-US" sz="2800" b="1" dirty="0" smtClean="0"/>
              <a:t>))</a:t>
            </a:r>
            <a:endParaRPr lang="en-US" sz="2800" b="1" dirty="0"/>
          </a:p>
          <a:p>
            <a:r>
              <a:rPr lang="en-US" sz="2800" dirty="0"/>
              <a:t>      if (matches != null)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b="1" dirty="0" err="1"/>
              <a:t>matches.map</a:t>
            </a:r>
            <a:r>
              <a:rPr lang="en-US" sz="2800" b="1" dirty="0"/>
              <a:t>(</a:t>
            </a:r>
            <a:r>
              <a:rPr lang="en-US" sz="2800" b="1" dirty="0" err="1"/>
              <a:t>joinRow.withRight</a:t>
            </a:r>
            <a:r>
              <a:rPr lang="en-US" sz="2800" b="1" dirty="0"/>
              <a:t>(_)).filter(</a:t>
            </a:r>
            <a:r>
              <a:rPr lang="en-US" sz="2800" b="1" dirty="0" err="1"/>
              <a:t>boundCondition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} else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Seq.empty</a:t>
            </a:r>
            <a:endParaRPr lang="en-US" sz="2800" dirty="0"/>
          </a:p>
          <a:p>
            <a:r>
              <a:rPr lang="en-US" sz="2800" dirty="0"/>
              <a:t>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11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5725" y="116413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semiJoin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joinedRow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b="1" dirty="0" err="1"/>
              <a:t>streamIter.filter</a:t>
            </a:r>
            <a:r>
              <a:rPr lang="en-US" sz="2800" dirty="0"/>
              <a:t> { current =&gt;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key = </a:t>
            </a:r>
            <a:r>
              <a:rPr lang="en-US" sz="2800" dirty="0" err="1"/>
              <a:t>joinKeys</a:t>
            </a:r>
            <a:r>
              <a:rPr lang="en-US" sz="2800" dirty="0"/>
              <a:t>(current)</a:t>
            </a:r>
          </a:p>
          <a:p>
            <a:r>
              <a:rPr lang="en-US" sz="2800" dirty="0"/>
              <a:t>      lazy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b="1" dirty="0" err="1"/>
              <a:t>buildIter</a:t>
            </a:r>
            <a:r>
              <a:rPr lang="en-US" sz="2800" dirty="0"/>
              <a:t> = </a:t>
            </a:r>
            <a:r>
              <a:rPr lang="en-US" sz="2800" dirty="0" err="1"/>
              <a:t>hashedRelation.get</a:t>
            </a:r>
            <a:r>
              <a:rPr lang="en-US" sz="2800" dirty="0"/>
              <a:t>(key)</a:t>
            </a:r>
          </a:p>
          <a:p>
            <a:r>
              <a:rPr lang="en-US" sz="2800" dirty="0"/>
              <a:t>      !</a:t>
            </a:r>
            <a:r>
              <a:rPr lang="en-US" sz="2800" dirty="0" err="1"/>
              <a:t>key.anyNull</a:t>
            </a:r>
            <a:r>
              <a:rPr lang="en-US" sz="2800" dirty="0"/>
              <a:t> &amp;&amp; </a:t>
            </a:r>
            <a:r>
              <a:rPr lang="en-US" sz="2800" b="1" dirty="0" err="1"/>
              <a:t>buildIter</a:t>
            </a:r>
            <a:r>
              <a:rPr lang="en-US" sz="2800" b="1" dirty="0"/>
              <a:t> != null </a:t>
            </a:r>
            <a:r>
              <a:rPr lang="en-US" sz="2800" dirty="0"/>
              <a:t>&amp;&amp; (</a:t>
            </a:r>
            <a:r>
              <a:rPr lang="en-US" sz="2800" dirty="0" err="1"/>
              <a:t>condition.isEmpty</a:t>
            </a:r>
            <a:r>
              <a:rPr lang="en-US" sz="2800" dirty="0"/>
              <a:t> || </a:t>
            </a:r>
            <a:r>
              <a:rPr lang="en-US" sz="2800" b="1" dirty="0" err="1"/>
              <a:t>buildIter.exists</a:t>
            </a:r>
            <a:r>
              <a:rPr lang="en-US" sz="2800" dirty="0"/>
              <a:t> {</a:t>
            </a:r>
          </a:p>
          <a:p>
            <a:r>
              <a:rPr lang="en-US" sz="2800" dirty="0"/>
              <a:t>        (row: </a:t>
            </a:r>
            <a:r>
              <a:rPr lang="en-US" sz="2800" dirty="0" err="1"/>
              <a:t>InternalRow</a:t>
            </a:r>
            <a:r>
              <a:rPr lang="en-US" sz="2800" dirty="0"/>
              <a:t>) =&gt; </a:t>
            </a:r>
            <a:r>
              <a:rPr lang="en-US" sz="2800" b="1" dirty="0" err="1"/>
              <a:t>boundCondition</a:t>
            </a:r>
            <a:r>
              <a:rPr lang="en-US" sz="2800" b="1" dirty="0"/>
              <a:t>(</a:t>
            </a:r>
            <a:r>
              <a:rPr lang="en-US" sz="2800" b="1" dirty="0" err="1"/>
              <a:t>joinedRow</a:t>
            </a:r>
            <a:r>
              <a:rPr lang="en-US" sz="2800" b="1" dirty="0"/>
              <a:t>(current, row))</a:t>
            </a:r>
          </a:p>
          <a:p>
            <a:r>
              <a:rPr lang="en-US" sz="2800" dirty="0"/>
              <a:t>      })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5" y="112216"/>
            <a:ext cx="1202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A </a:t>
            </a:r>
            <a:r>
              <a:rPr lang="ru-RU" sz="2800" b="1" dirty="0" err="1"/>
              <a:t>semijoin</a:t>
            </a:r>
            <a:r>
              <a:rPr lang="ru-RU" sz="2800" b="1" dirty="0"/>
              <a:t> </a:t>
            </a:r>
            <a:r>
              <a:rPr lang="ru-RU" sz="2800" b="1" dirty="0" err="1"/>
              <a:t>returns</a:t>
            </a:r>
            <a:r>
              <a:rPr lang="ru-RU" sz="2800" b="1" dirty="0"/>
              <a:t> </a:t>
            </a:r>
            <a:r>
              <a:rPr lang="ru-RU" sz="2800" b="1" dirty="0" err="1"/>
              <a:t>all</a:t>
            </a:r>
            <a:r>
              <a:rPr lang="ru-RU" sz="2800" b="1" dirty="0"/>
              <a:t> </a:t>
            </a:r>
            <a:r>
              <a:rPr lang="ru-RU" sz="2800" b="1" dirty="0" err="1"/>
              <a:t>rows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 </a:t>
            </a:r>
            <a:r>
              <a:rPr lang="ru-RU" sz="2800" b="1" dirty="0" err="1"/>
              <a:t>where</a:t>
            </a:r>
            <a:r>
              <a:rPr lang="ru-RU" sz="2800" b="1" dirty="0"/>
              <a:t> </a:t>
            </a:r>
            <a:r>
              <a:rPr lang="ru-RU" sz="2800" b="1" dirty="0" err="1"/>
              <a:t>there</a:t>
            </a:r>
            <a:r>
              <a:rPr lang="ru-RU" sz="2800" b="1" dirty="0"/>
              <a:t> </a:t>
            </a:r>
            <a:r>
              <a:rPr lang="ru-RU" sz="2800" b="1" dirty="0" err="1"/>
              <a:t>are</a:t>
            </a:r>
            <a:r>
              <a:rPr lang="ru-RU" sz="2800" b="1" dirty="0"/>
              <a:t> </a:t>
            </a:r>
            <a:r>
              <a:rPr lang="ru-RU" sz="2800" b="1" dirty="0" err="1"/>
              <a:t>matching</a:t>
            </a:r>
            <a:r>
              <a:rPr lang="ru-RU" sz="2800" b="1" dirty="0"/>
              <a:t> </a:t>
            </a:r>
            <a:r>
              <a:rPr lang="ru-RU" sz="2800" b="1" dirty="0" err="1"/>
              <a:t>values</a:t>
            </a:r>
            <a:r>
              <a:rPr lang="ru-RU" sz="2800" b="1" dirty="0"/>
              <a:t>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right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, </a:t>
            </a:r>
            <a:r>
              <a:rPr lang="ru-RU" sz="2800" b="1" dirty="0" err="1"/>
              <a:t>keeping</a:t>
            </a:r>
            <a:r>
              <a:rPr lang="ru-RU" sz="2800" b="1" dirty="0"/>
              <a:t> </a:t>
            </a:r>
            <a:r>
              <a:rPr lang="ru-RU" sz="2800" b="1" dirty="0" err="1"/>
              <a:t>just</a:t>
            </a:r>
            <a:r>
              <a:rPr lang="ru-RU" sz="2800" b="1" dirty="0"/>
              <a:t> </a:t>
            </a:r>
            <a:r>
              <a:rPr lang="ru-RU" sz="2800" b="1" dirty="0" err="1"/>
              <a:t>columns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4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16477" y="116413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private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antiJoin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streamIter</a:t>
            </a:r>
            <a:r>
              <a:rPr lang="en-US" sz="2800" dirty="0" smtClean="0"/>
              <a:t>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],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: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):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 =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 = </a:t>
            </a:r>
            <a:r>
              <a:rPr lang="en-US" sz="2800" dirty="0" err="1" smtClean="0"/>
              <a:t>streamSideKeyGenerator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joinedRow</a:t>
            </a:r>
            <a:r>
              <a:rPr lang="en-US" sz="2800" dirty="0" smtClean="0"/>
              <a:t> = new </a:t>
            </a:r>
            <a:r>
              <a:rPr lang="en-US" sz="2800" dirty="0" err="1" smtClean="0"/>
              <a:t>JoinedRow</a:t>
            </a:r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b="1" dirty="0" err="1" smtClean="0"/>
              <a:t>streamIter.filter</a:t>
            </a:r>
            <a:r>
              <a:rPr lang="en-US" sz="2800" dirty="0" smtClean="0"/>
              <a:t> { current =&gt;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key =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(current)</a:t>
            </a:r>
          </a:p>
          <a:p>
            <a:r>
              <a:rPr lang="en-US" sz="2800" dirty="0" smtClean="0"/>
              <a:t>      lazy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buildIter</a:t>
            </a:r>
            <a:r>
              <a:rPr lang="en-US" sz="2800" dirty="0" smtClean="0"/>
              <a:t> = </a:t>
            </a:r>
            <a:r>
              <a:rPr lang="en-US" sz="2800" b="1" dirty="0" err="1" smtClean="0"/>
              <a:t>hashedRelation.get</a:t>
            </a:r>
            <a:r>
              <a:rPr lang="en-US" sz="2800" b="1" dirty="0" smtClean="0"/>
              <a:t>(key)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key.anyNull</a:t>
            </a:r>
            <a:r>
              <a:rPr lang="en-US" sz="2800" dirty="0" smtClean="0"/>
              <a:t> || </a:t>
            </a:r>
            <a:r>
              <a:rPr lang="en-US" sz="2800" b="1" dirty="0" err="1" smtClean="0"/>
              <a:t>buildIter</a:t>
            </a:r>
            <a:r>
              <a:rPr lang="en-US" sz="2800" b="1" dirty="0" smtClean="0"/>
              <a:t> == null </a:t>
            </a:r>
            <a:r>
              <a:rPr lang="en-US" sz="2800" dirty="0" smtClean="0"/>
              <a:t>|| (</a:t>
            </a:r>
            <a:r>
              <a:rPr lang="en-US" sz="2800" dirty="0" err="1" smtClean="0"/>
              <a:t>condition.isDefined</a:t>
            </a:r>
            <a:r>
              <a:rPr lang="en-US" sz="2800" dirty="0" smtClean="0"/>
              <a:t> &amp;&amp; </a:t>
            </a:r>
            <a:r>
              <a:rPr lang="en-US" sz="2800" b="1" dirty="0" smtClean="0"/>
              <a:t>!</a:t>
            </a:r>
            <a:r>
              <a:rPr lang="en-US" sz="2800" b="1" dirty="0" err="1" smtClean="0"/>
              <a:t>buildIter.exists</a:t>
            </a:r>
            <a:r>
              <a:rPr lang="en-US" sz="2800" b="1" dirty="0" smtClean="0"/>
              <a:t>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  row =&gt; </a:t>
            </a:r>
            <a:r>
              <a:rPr lang="en-US" sz="2800" b="1" dirty="0" err="1" smtClean="0"/>
              <a:t>boundCondition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joinedRow</a:t>
            </a:r>
            <a:r>
              <a:rPr lang="en-US" sz="2800" b="1" dirty="0" smtClean="0"/>
              <a:t>(current, row))</a:t>
            </a:r>
          </a:p>
          <a:p>
            <a:r>
              <a:rPr lang="en-US" sz="2800" dirty="0" smtClean="0"/>
              <a:t>      })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  }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1915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/>
              <a:t>An</a:t>
            </a:r>
            <a:r>
              <a:rPr lang="ru-RU" sz="2800" b="1" dirty="0"/>
              <a:t> </a:t>
            </a:r>
            <a:r>
              <a:rPr lang="ru-RU" sz="2800" b="1" dirty="0" err="1"/>
              <a:t>antijoin</a:t>
            </a:r>
            <a:r>
              <a:rPr lang="ru-RU" sz="2800" b="1" dirty="0"/>
              <a:t> </a:t>
            </a:r>
            <a:r>
              <a:rPr lang="ru-RU" sz="2800" b="1" dirty="0" err="1"/>
              <a:t>return</a:t>
            </a:r>
            <a:r>
              <a:rPr lang="ru-RU" sz="2800" b="1" dirty="0"/>
              <a:t> </a:t>
            </a:r>
            <a:r>
              <a:rPr lang="ru-RU" sz="2800" b="1" dirty="0" err="1"/>
              <a:t>all</a:t>
            </a:r>
            <a:r>
              <a:rPr lang="ru-RU" sz="2800" b="1" dirty="0"/>
              <a:t> </a:t>
            </a:r>
            <a:r>
              <a:rPr lang="ru-RU" sz="2800" b="1" dirty="0" err="1"/>
              <a:t>rows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 </a:t>
            </a:r>
            <a:r>
              <a:rPr lang="ru-RU" sz="2800" b="1" dirty="0" err="1"/>
              <a:t>where</a:t>
            </a:r>
            <a:r>
              <a:rPr lang="ru-RU" sz="2800" b="1" dirty="0"/>
              <a:t> </a:t>
            </a:r>
            <a:r>
              <a:rPr lang="ru-RU" sz="2800" b="1" dirty="0" err="1"/>
              <a:t>there</a:t>
            </a:r>
            <a:r>
              <a:rPr lang="ru-RU" sz="2800" b="1" dirty="0"/>
              <a:t> </a:t>
            </a:r>
            <a:r>
              <a:rPr lang="ru-RU" sz="2800" b="1" dirty="0" err="1"/>
              <a:t>are</a:t>
            </a:r>
            <a:r>
              <a:rPr lang="ru-RU" sz="2800" b="1" dirty="0"/>
              <a:t> </a:t>
            </a:r>
            <a:r>
              <a:rPr lang="ru-RU" sz="2800" b="1" dirty="0" err="1"/>
              <a:t>not</a:t>
            </a:r>
            <a:r>
              <a:rPr lang="ru-RU" sz="2800" b="1" dirty="0"/>
              <a:t> </a:t>
            </a:r>
            <a:r>
              <a:rPr lang="ru-RU" sz="2800" b="1" dirty="0" err="1"/>
              <a:t>matching</a:t>
            </a:r>
            <a:r>
              <a:rPr lang="ru-RU" sz="2800" b="1" dirty="0"/>
              <a:t> </a:t>
            </a:r>
            <a:r>
              <a:rPr lang="ru-RU" sz="2800" b="1" dirty="0" err="1"/>
              <a:t>values</a:t>
            </a:r>
            <a:r>
              <a:rPr lang="ru-RU" sz="2800" b="1" dirty="0"/>
              <a:t>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right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, </a:t>
            </a:r>
            <a:r>
              <a:rPr lang="ru-RU" sz="2800" b="1" dirty="0" err="1"/>
              <a:t>keeping</a:t>
            </a:r>
            <a:r>
              <a:rPr lang="ru-RU" sz="2800" b="1" dirty="0"/>
              <a:t> </a:t>
            </a:r>
            <a:r>
              <a:rPr lang="ru-RU" sz="2800" b="1" dirty="0" err="1"/>
              <a:t>just</a:t>
            </a:r>
            <a:r>
              <a:rPr lang="ru-RU" sz="2800" b="1" dirty="0"/>
              <a:t> </a:t>
            </a:r>
            <a:r>
              <a:rPr lang="ru-RU" sz="2800" b="1" dirty="0" err="1"/>
              <a:t>columns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08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24690" y="856357"/>
            <a:ext cx="123166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existenceJoin</a:t>
            </a:r>
            <a:r>
              <a:rPr lang="en-US" sz="2400" dirty="0"/>
              <a:t>(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streamIter</a:t>
            </a:r>
            <a:r>
              <a:rPr lang="en-US" sz="2400" dirty="0"/>
              <a:t>: Iterator[</a:t>
            </a:r>
            <a:r>
              <a:rPr lang="en-US" sz="2400" dirty="0" err="1"/>
              <a:t>InternalRow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hashedRelation</a:t>
            </a:r>
            <a:r>
              <a:rPr lang="en-US" sz="2400" dirty="0"/>
              <a:t>: </a:t>
            </a:r>
            <a:r>
              <a:rPr lang="en-US" sz="2400" dirty="0" err="1"/>
              <a:t>HashedRelation</a:t>
            </a:r>
            <a:r>
              <a:rPr lang="en-US" sz="2400" dirty="0"/>
              <a:t>): Iterator[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joinKeys</a:t>
            </a:r>
            <a:r>
              <a:rPr lang="en-US" sz="2400" dirty="0"/>
              <a:t> = </a:t>
            </a:r>
            <a:r>
              <a:rPr lang="en-US" sz="2400" dirty="0" err="1"/>
              <a:t>streamSideKeyGenerator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result = new </a:t>
            </a:r>
            <a:r>
              <a:rPr lang="en-US" sz="2400" dirty="0" err="1"/>
              <a:t>GenericInternalRow</a:t>
            </a:r>
            <a:r>
              <a:rPr lang="en-US" sz="2400" dirty="0"/>
              <a:t>(Array[Any](null))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joinedRow</a:t>
            </a:r>
            <a:r>
              <a:rPr lang="en-US" sz="2400" dirty="0"/>
              <a:t> = new </a:t>
            </a:r>
            <a:r>
              <a:rPr lang="en-US" sz="2400" dirty="0" err="1"/>
              <a:t>JoinedRow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 err="1"/>
              <a:t>streamIter.map</a:t>
            </a:r>
            <a:r>
              <a:rPr lang="en-US" sz="2400" b="1" dirty="0"/>
              <a:t> </a:t>
            </a:r>
            <a:r>
              <a:rPr lang="en-US" sz="2400" dirty="0"/>
              <a:t>{ current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/>
              <a:t>key</a:t>
            </a:r>
            <a:r>
              <a:rPr lang="en-US" sz="2400" dirty="0"/>
              <a:t> = </a:t>
            </a:r>
            <a:r>
              <a:rPr lang="en-US" sz="2400" dirty="0" err="1"/>
              <a:t>joinKeys</a:t>
            </a:r>
            <a:r>
              <a:rPr lang="en-US" sz="2400" dirty="0"/>
              <a:t>(current)</a:t>
            </a:r>
          </a:p>
          <a:p>
            <a:r>
              <a:rPr lang="en-US" sz="2400" dirty="0"/>
              <a:t>      lazy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buildIter</a:t>
            </a:r>
            <a:r>
              <a:rPr lang="en-US" sz="2400" dirty="0"/>
              <a:t> = </a:t>
            </a:r>
            <a:r>
              <a:rPr lang="en-US" sz="2400" b="1" dirty="0" err="1"/>
              <a:t>hashedRelation.get</a:t>
            </a:r>
            <a:r>
              <a:rPr lang="en-US" sz="2400" b="1" dirty="0"/>
              <a:t>(key)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/>
              <a:t>exists</a:t>
            </a:r>
            <a:r>
              <a:rPr lang="en-US" sz="2400" dirty="0"/>
              <a:t> = !</a:t>
            </a:r>
            <a:r>
              <a:rPr lang="en-US" sz="2400" dirty="0" err="1"/>
              <a:t>key.anyNull</a:t>
            </a:r>
            <a:r>
              <a:rPr lang="en-US" sz="2400" dirty="0"/>
              <a:t> &amp;&amp; </a:t>
            </a:r>
            <a:r>
              <a:rPr lang="en-US" sz="2400" b="1" dirty="0" err="1"/>
              <a:t>buildIter</a:t>
            </a:r>
            <a:r>
              <a:rPr lang="en-US" sz="2400" b="1" dirty="0"/>
              <a:t> != null </a:t>
            </a:r>
            <a:r>
              <a:rPr lang="en-US" sz="2400" dirty="0"/>
              <a:t>&amp;&amp; (</a:t>
            </a:r>
            <a:r>
              <a:rPr lang="en-US" sz="2400" dirty="0" err="1"/>
              <a:t>condition.isEmpty</a:t>
            </a:r>
            <a:r>
              <a:rPr lang="en-US" sz="2400" dirty="0"/>
              <a:t> || </a:t>
            </a:r>
            <a:r>
              <a:rPr lang="en-US" sz="2400" b="1" dirty="0" err="1"/>
              <a:t>buildIter.exists</a:t>
            </a:r>
            <a:r>
              <a:rPr lang="en-US" sz="2400" b="1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(row: </a:t>
            </a:r>
            <a:r>
              <a:rPr lang="en-US" sz="2400" dirty="0" err="1"/>
              <a:t>InternalRow</a:t>
            </a:r>
            <a:r>
              <a:rPr lang="en-US" sz="2400" dirty="0"/>
              <a:t>) =&gt; </a:t>
            </a:r>
            <a:r>
              <a:rPr lang="en-US" sz="2400" b="1" dirty="0" err="1"/>
              <a:t>boundCondition</a:t>
            </a:r>
            <a:r>
              <a:rPr lang="en-US" sz="2400" b="1" dirty="0"/>
              <a:t>(</a:t>
            </a:r>
            <a:r>
              <a:rPr lang="en-US" sz="2400" b="1" dirty="0" err="1"/>
              <a:t>joinedRow</a:t>
            </a:r>
            <a:r>
              <a:rPr lang="en-US" sz="2400" b="1" dirty="0"/>
              <a:t>(current, row))</a:t>
            </a:r>
          </a:p>
          <a:p>
            <a:r>
              <a:rPr lang="en-US" sz="2400" dirty="0"/>
              <a:t>      })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result.setBoolean</a:t>
            </a:r>
            <a:r>
              <a:rPr lang="en-US" sz="2400" dirty="0"/>
              <a:t>(0, </a:t>
            </a:r>
            <a:r>
              <a:rPr lang="en-US" sz="2400" b="1" dirty="0"/>
              <a:t>exists</a:t>
            </a:r>
            <a:r>
              <a:rPr lang="en-US" sz="2400" dirty="0"/>
              <a:t>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joinedRow</a:t>
            </a:r>
            <a:r>
              <a:rPr lang="en-US" sz="2400" dirty="0"/>
              <a:t>(current, result)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49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outerJoin</a:t>
            </a:r>
            <a:r>
              <a:rPr lang="en-US" dirty="0" smtClean="0"/>
              <a:t>(  </a:t>
            </a:r>
            <a:r>
              <a:rPr lang="en-US" b="1" dirty="0" err="1"/>
              <a:t>streamedIter</a:t>
            </a:r>
            <a:r>
              <a:rPr lang="en-US" b="1" dirty="0"/>
              <a:t>: Iterator[</a:t>
            </a:r>
            <a:r>
              <a:rPr lang="en-US" b="1" dirty="0" err="1"/>
              <a:t>InternalRow</a:t>
            </a:r>
            <a:r>
              <a:rPr lang="en-US" b="1" dirty="0" smtClean="0"/>
              <a:t>],  </a:t>
            </a:r>
            <a:r>
              <a:rPr lang="en-US" b="1" dirty="0" err="1"/>
              <a:t>hashedRelation</a:t>
            </a:r>
            <a:r>
              <a:rPr lang="en-US" b="1" dirty="0"/>
              <a:t>: </a:t>
            </a:r>
            <a:r>
              <a:rPr lang="en-US" b="1" dirty="0" err="1"/>
              <a:t>HashedRelation</a:t>
            </a:r>
            <a:r>
              <a:rPr lang="en-US" dirty="0"/>
              <a:t>): </a:t>
            </a:r>
            <a:r>
              <a:rPr lang="en-US" b="1" dirty="0"/>
              <a:t>Iterator[</a:t>
            </a:r>
            <a:r>
              <a:rPr lang="en-US" b="1" dirty="0" err="1"/>
              <a:t>InternalRow</a:t>
            </a:r>
            <a:r>
              <a:rPr lang="en-US" b="1" dirty="0"/>
              <a:t>]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joinedRow</a:t>
            </a:r>
            <a:r>
              <a:rPr lang="en-US" dirty="0"/>
              <a:t> = new </a:t>
            </a:r>
            <a:r>
              <a:rPr lang="en-US" dirty="0" err="1"/>
              <a:t>JoinedRow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keyGenerator</a:t>
            </a:r>
            <a:r>
              <a:rPr lang="en-US" dirty="0" smtClean="0"/>
              <a:t> = </a:t>
            </a:r>
            <a:r>
              <a:rPr lang="en-US" dirty="0" err="1" smtClean="0"/>
              <a:t>streamSideKeyGenerator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nullRow</a:t>
            </a:r>
            <a:r>
              <a:rPr lang="en-US" dirty="0" smtClean="0"/>
              <a:t> = new </a:t>
            </a:r>
            <a:r>
              <a:rPr lang="en-US" dirty="0" err="1" smtClean="0"/>
              <a:t>GenericInternalRow</a:t>
            </a:r>
            <a:r>
              <a:rPr lang="en-US" dirty="0" smtClean="0"/>
              <a:t>(</a:t>
            </a:r>
            <a:r>
              <a:rPr lang="en-US" dirty="0" err="1" smtClean="0"/>
              <a:t>buildPlan.output.length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/>
              <a:t>streamedIter.</a:t>
            </a:r>
            <a:r>
              <a:rPr lang="en-US" b="1" dirty="0" err="1"/>
              <a:t>flatMap</a:t>
            </a:r>
            <a:r>
              <a:rPr lang="en-US" b="1" dirty="0"/>
              <a:t> </a:t>
            </a:r>
            <a:r>
              <a:rPr lang="en-US" dirty="0"/>
              <a:t>{ </a:t>
            </a:r>
            <a:r>
              <a:rPr lang="en-US" dirty="0" err="1"/>
              <a:t>currentRow</a:t>
            </a:r>
            <a:r>
              <a:rPr lang="en-US" dirty="0"/>
              <a:t> =&gt;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keyGenerator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joinedRow.withLeft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buildIter</a:t>
            </a:r>
            <a:r>
              <a:rPr lang="en-US" b="1" dirty="0"/>
              <a:t> = </a:t>
            </a:r>
            <a:r>
              <a:rPr lang="en-US" b="1" dirty="0" err="1"/>
              <a:t>hashedRelation.get</a:t>
            </a:r>
            <a:r>
              <a:rPr lang="en-US" b="1" dirty="0"/>
              <a:t>(</a:t>
            </a:r>
            <a:r>
              <a:rPr lang="en-US" b="1" dirty="0" err="1"/>
              <a:t>rowKey</a:t>
            </a:r>
            <a:r>
              <a:rPr lang="en-US" dirty="0"/>
              <a:t>)</a:t>
            </a:r>
          </a:p>
          <a:p>
            <a:r>
              <a:rPr lang="en-US" dirty="0"/>
              <a:t>      new </a:t>
            </a:r>
            <a:r>
              <a:rPr lang="en-US" dirty="0" err="1"/>
              <a:t>RowIterator</a:t>
            </a:r>
            <a:r>
              <a:rPr lang="en-US" dirty="0"/>
              <a:t> {</a:t>
            </a:r>
          </a:p>
          <a:p>
            <a:r>
              <a:rPr lang="en-US" dirty="0"/>
              <a:t>        private </a:t>
            </a:r>
            <a:r>
              <a:rPr lang="en-US" dirty="0" err="1"/>
              <a:t>var</a:t>
            </a:r>
            <a:r>
              <a:rPr lang="en-US" dirty="0"/>
              <a:t> found = false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advanceNext</a:t>
            </a:r>
            <a:r>
              <a:rPr lang="en-US" dirty="0"/>
              <a:t>(): Boolean = {</a:t>
            </a:r>
          </a:p>
          <a:p>
            <a:r>
              <a:rPr lang="en-US" dirty="0"/>
              <a:t>          while (</a:t>
            </a:r>
            <a:r>
              <a:rPr lang="en-US" b="1" dirty="0" err="1"/>
              <a:t>buildIter</a:t>
            </a:r>
            <a:r>
              <a:rPr lang="en-US" b="1" dirty="0"/>
              <a:t> != null &amp;&amp; </a:t>
            </a:r>
            <a:r>
              <a:rPr lang="en-US" b="1" dirty="0" err="1"/>
              <a:t>buildIter.hasNext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nextBuildRow</a:t>
            </a:r>
            <a:r>
              <a:rPr lang="en-US" b="1" dirty="0"/>
              <a:t> = </a:t>
            </a:r>
            <a:r>
              <a:rPr lang="en-US" b="1" dirty="0" err="1"/>
              <a:t>buildIter.next</a:t>
            </a:r>
            <a:r>
              <a:rPr lang="en-US" b="1" dirty="0"/>
              <a:t>()</a:t>
            </a:r>
          </a:p>
          <a:p>
            <a:r>
              <a:rPr lang="en-US" dirty="0"/>
              <a:t>            if (</a:t>
            </a:r>
            <a:r>
              <a:rPr lang="en-US" b="1" dirty="0" err="1"/>
              <a:t>boundCondition</a:t>
            </a:r>
            <a:r>
              <a:rPr lang="en-US" b="1" dirty="0"/>
              <a:t>(</a:t>
            </a:r>
            <a:r>
              <a:rPr lang="en-US" b="1" dirty="0" err="1"/>
              <a:t>joinedRow.withRight</a:t>
            </a:r>
            <a:r>
              <a:rPr lang="en-US" b="1" dirty="0"/>
              <a:t>(</a:t>
            </a:r>
            <a:r>
              <a:rPr lang="en-US" b="1" dirty="0" err="1"/>
              <a:t>nextBuildRow</a:t>
            </a:r>
            <a:r>
              <a:rPr lang="en-US" b="1" dirty="0"/>
              <a:t>)</a:t>
            </a:r>
            <a:r>
              <a:rPr lang="en-US" dirty="0"/>
              <a:t>)) {</a:t>
            </a:r>
          </a:p>
          <a:p>
            <a:r>
              <a:rPr lang="en-US" dirty="0"/>
              <a:t>              found = true</a:t>
            </a:r>
          </a:p>
          <a:p>
            <a:r>
              <a:rPr lang="en-US" dirty="0"/>
              <a:t>              return true</a:t>
            </a:r>
          </a:p>
          <a:p>
            <a:r>
              <a:rPr lang="en-US" dirty="0"/>
              <a:t>            </a:t>
            </a:r>
            <a:r>
              <a:rPr lang="en-US" dirty="0" smtClean="0"/>
              <a:t>} </a:t>
            </a:r>
            <a:r>
              <a:rPr lang="en-US" dirty="0"/>
              <a:t>}</a:t>
            </a:r>
          </a:p>
          <a:p>
            <a:r>
              <a:rPr lang="en-US" dirty="0"/>
              <a:t>          if (!found)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joinedRow.withRight</a:t>
            </a:r>
            <a:r>
              <a:rPr lang="en-US" b="1" dirty="0"/>
              <a:t>(</a:t>
            </a:r>
            <a:r>
              <a:rPr lang="en-US" b="1" dirty="0" err="1"/>
              <a:t>nullRow</a:t>
            </a:r>
            <a:r>
              <a:rPr lang="en-US" b="1" dirty="0"/>
              <a:t>)</a:t>
            </a:r>
          </a:p>
          <a:p>
            <a:r>
              <a:rPr lang="en-US" dirty="0"/>
              <a:t>            found = true</a:t>
            </a:r>
          </a:p>
          <a:p>
            <a:r>
              <a:rPr lang="en-US" dirty="0"/>
              <a:t>            return true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</a:t>
            </a:r>
            <a:r>
              <a:rPr lang="en-US" dirty="0" smtClean="0"/>
              <a:t>false </a:t>
            </a:r>
            <a:r>
              <a:rPr lang="en-US" dirty="0"/>
              <a:t>}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getRow</a:t>
            </a:r>
            <a:r>
              <a:rPr lang="en-US" dirty="0"/>
              <a:t>: </a:t>
            </a:r>
            <a:r>
              <a:rPr lang="en-US" dirty="0" err="1"/>
              <a:t>InternalRow</a:t>
            </a:r>
            <a:r>
              <a:rPr lang="en-US" dirty="0"/>
              <a:t> = </a:t>
            </a:r>
            <a:r>
              <a:rPr lang="en-US" dirty="0" err="1"/>
              <a:t>joinedRow</a:t>
            </a:r>
            <a:endParaRPr lang="en-US" dirty="0"/>
          </a:p>
          <a:p>
            <a:r>
              <a:rPr lang="en-US" dirty="0"/>
              <a:t>      }.</a:t>
            </a:r>
            <a:r>
              <a:rPr lang="en-US" dirty="0" err="1"/>
              <a:t>toScala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0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job</a:t>
            </a:r>
          </a:p>
          <a:p>
            <a:r>
              <a:rPr lang="en-US" dirty="0" err="1" smtClean="0"/>
              <a:t>ShuffledHashJoinExec</a:t>
            </a:r>
            <a:endParaRPr lang="en-US" dirty="0" smtClean="0"/>
          </a:p>
          <a:p>
            <a:r>
              <a:rPr lang="en-US" dirty="0" smtClean="0"/>
              <a:t>No spills now !</a:t>
            </a:r>
          </a:p>
          <a:p>
            <a:r>
              <a:rPr lang="en-US" dirty="0" err="1"/>
              <a:t>innerJoin</a:t>
            </a:r>
            <a:r>
              <a:rPr lang="en-US" dirty="0"/>
              <a:t>, </a:t>
            </a:r>
            <a:r>
              <a:rPr lang="en-US" dirty="0" err="1"/>
              <a:t>outerJoin</a:t>
            </a:r>
            <a:r>
              <a:rPr lang="en-US" dirty="0"/>
              <a:t>(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  <a:p>
            <a:r>
              <a:rPr lang="en-US" dirty="0" err="1"/>
              <a:t>semiJoin</a:t>
            </a:r>
            <a:r>
              <a:rPr lang="en-US" dirty="0"/>
              <a:t>, </a:t>
            </a:r>
            <a:r>
              <a:rPr lang="en-US" dirty="0" err="1"/>
              <a:t>antiJoin</a:t>
            </a:r>
            <a:r>
              <a:rPr lang="en-US" dirty="0"/>
              <a:t>( filter)</a:t>
            </a:r>
            <a:endParaRPr lang="ru-RU" dirty="0"/>
          </a:p>
          <a:p>
            <a:r>
              <a:rPr lang="en-US" dirty="0" err="1"/>
              <a:t>existenceJoin</a:t>
            </a:r>
            <a:r>
              <a:rPr lang="ru-RU" dirty="0"/>
              <a:t>(</a:t>
            </a:r>
            <a:r>
              <a:rPr lang="en-US" dirty="0"/>
              <a:t> map)</a:t>
            </a:r>
            <a:endParaRPr lang="en-US" alt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55" y="1720840"/>
            <a:ext cx="11619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df1 = </a:t>
            </a:r>
            <a:r>
              <a:rPr lang="en-US" sz="2400" dirty="0" err="1"/>
              <a:t>spark.range</a:t>
            </a:r>
            <a:r>
              <a:rPr lang="en-US" sz="2400" dirty="0"/>
              <a:t>(1,1000000)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df2 = </a:t>
            </a:r>
            <a:r>
              <a:rPr lang="en-US" sz="2400" dirty="0" err="1"/>
              <a:t>spark.range</a:t>
            </a:r>
            <a:r>
              <a:rPr lang="en-US" sz="2400" dirty="0"/>
              <a:t>(0,Integer.MAX_VALUE)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df2. .hint("</a:t>
            </a:r>
            <a:r>
              <a:rPr lang="en-US" sz="2400" dirty="0" err="1"/>
              <a:t>shuffle_hash</a:t>
            </a:r>
            <a:r>
              <a:rPr lang="en-US" sz="2400" dirty="0"/>
              <a:t>").join( df1,"id</a:t>
            </a:r>
            <a:r>
              <a:rPr lang="en-US" sz="2400" dirty="0" smtClean="0"/>
              <a:t>").collect()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647700"/>
            <a:ext cx="99536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8101"/>
            <a:ext cx="10563225" cy="68198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91970" y="34873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Details for Query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The idea of shuffle hash join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0850" y="11516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91425" y="11516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90725" y="42758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76700" y="4285379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72200" y="4285379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05800" y="4275853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6" idx="2"/>
          </p:cNvCxnSpPr>
          <p:nvPr/>
        </p:nvCxnSpPr>
        <p:spPr>
          <a:xfrm flipV="1">
            <a:off x="2857500" y="2494679"/>
            <a:ext cx="1000125" cy="17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0"/>
            <a:endCxn id="10" idx="2"/>
          </p:cNvCxnSpPr>
          <p:nvPr/>
        </p:nvCxnSpPr>
        <p:spPr>
          <a:xfrm flipV="1">
            <a:off x="2857500" y="2494679"/>
            <a:ext cx="5600700" cy="17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2" idx="0"/>
            <a:endCxn id="6" idx="2"/>
          </p:cNvCxnSpPr>
          <p:nvPr/>
        </p:nvCxnSpPr>
        <p:spPr>
          <a:xfrm flipH="1" flipV="1">
            <a:off x="3857625" y="2494679"/>
            <a:ext cx="108585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0"/>
            <a:endCxn id="10" idx="2"/>
          </p:cNvCxnSpPr>
          <p:nvPr/>
        </p:nvCxnSpPr>
        <p:spPr>
          <a:xfrm flipV="1">
            <a:off x="4943475" y="2494679"/>
            <a:ext cx="351472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0"/>
            <a:endCxn id="6" idx="2"/>
          </p:cNvCxnSpPr>
          <p:nvPr/>
        </p:nvCxnSpPr>
        <p:spPr>
          <a:xfrm flipH="1" flipV="1">
            <a:off x="3857625" y="2494679"/>
            <a:ext cx="318135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0"/>
            <a:endCxn id="10" idx="2"/>
          </p:cNvCxnSpPr>
          <p:nvPr/>
        </p:nvCxnSpPr>
        <p:spPr>
          <a:xfrm flipV="1">
            <a:off x="7038975" y="2494679"/>
            <a:ext cx="141922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4" idx="0"/>
            <a:endCxn id="6" idx="2"/>
          </p:cNvCxnSpPr>
          <p:nvPr/>
        </p:nvCxnSpPr>
        <p:spPr>
          <a:xfrm flipH="1" flipV="1">
            <a:off x="3857625" y="2494679"/>
            <a:ext cx="5314950" cy="17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0"/>
            <a:endCxn id="10" idx="2"/>
          </p:cNvCxnSpPr>
          <p:nvPr/>
        </p:nvCxnSpPr>
        <p:spPr>
          <a:xfrm flipH="1" flipV="1">
            <a:off x="8458200" y="2494679"/>
            <a:ext cx="714375" cy="17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13149" y="172282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78400" y="1717581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25175" y="172248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53477" y="1717581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K5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87435" y="2213748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IteratorN</a:t>
            </a:r>
            <a:endParaRPr lang="ru-RU" sz="3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87434" y="935185"/>
            <a:ext cx="5608486" cy="5642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37972" y="932715"/>
            <a:ext cx="481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 smtClean="0"/>
              <a:t>JOB 1</a:t>
            </a:r>
            <a:endParaRPr lang="ru-RU" sz="3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748513" y="4714203"/>
            <a:ext cx="2428594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(K1,[V1,V2</a:t>
            </a:r>
            <a:r>
              <a:rPr lang="en-US" dirty="0"/>
              <a:t>]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401658" y="4713188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(K2,[V2])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19922" y="4415272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616824" y="4715430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(K3,[V3])</a:t>
            </a:r>
            <a:endParaRPr lang="ru-RU" dirty="0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933877" y="-22679"/>
            <a:ext cx="10515600" cy="1050996"/>
          </a:xfrm>
        </p:spPr>
        <p:txBody>
          <a:bodyPr/>
          <a:lstStyle/>
          <a:p>
            <a:pPr algn="ctr"/>
            <a:r>
              <a:rPr lang="en-US" dirty="0" smtClean="0"/>
              <a:t>Stage2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282083" y="5705114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HashRelation</a:t>
            </a:r>
            <a:endParaRPr lang="ru-RU" sz="3200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3933535" y="2648289"/>
            <a:ext cx="550718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5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Analyzed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id</a:t>
            </a:r>
            <a:r>
              <a:rPr lang="ru-RU" dirty="0"/>
              <a:t>: </a:t>
            </a:r>
            <a:r>
              <a:rPr lang="ru-RU" dirty="0" err="1"/>
              <a:t>bigint</a:t>
            </a:r>
            <a:endParaRPr lang="ru-RU" dirty="0"/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</a:t>
            </a:r>
          </a:p>
          <a:p>
            <a:r>
              <a:rPr lang="ru-RU" dirty="0"/>
              <a:t>   :- </a:t>
            </a:r>
            <a:r>
              <a:rPr lang="ru-RU" dirty="0" err="1"/>
              <a:t>ResolvedHint</a:t>
            </a:r>
            <a:r>
              <a:rPr lang="ru-RU" dirty="0"/>
              <a:t> 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Optimized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id#0L), </a:t>
            </a:r>
            <a:r>
              <a:rPr lang="ru-RU" dirty="0" err="1"/>
              <a:t>leftHint</a:t>
            </a:r>
            <a:r>
              <a:rPr lang="ru-RU" dirty="0"/>
              <a:t>=(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Physical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ShuffledHashJoin</a:t>
            </a:r>
            <a:r>
              <a:rPr lang="ru-RU" dirty="0"/>
              <a:t> [id#2L], [id#0L], </a:t>
            </a:r>
            <a:r>
              <a:rPr lang="ru-RU" dirty="0" err="1"/>
              <a:t>Inner</a:t>
            </a:r>
            <a:r>
              <a:rPr lang="ru-RU" dirty="0"/>
              <a:t>, </a:t>
            </a:r>
            <a:r>
              <a:rPr lang="ru-RU" dirty="0" err="1"/>
              <a:t>BuildLeft</a:t>
            </a:r>
            <a:endParaRPr lang="ru-RU" dirty="0"/>
          </a:p>
          <a:p>
            <a:r>
              <a:rPr lang="ru-RU" dirty="0"/>
              <a:t>   :-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(id#2L,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=#16]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  <a:p>
            <a:r>
              <a:rPr lang="ru-RU" dirty="0"/>
              <a:t>   +-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(id#0L,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=#17]</a:t>
            </a:r>
          </a:p>
          <a:p>
            <a:r>
              <a:rPr lang="ru-RU" dirty="0"/>
              <a:t>   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274838"/>
            <a:ext cx="1171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streamedPlan</a:t>
            </a:r>
            <a:r>
              <a:rPr lang="en-US" sz="2400" dirty="0" err="1"/>
              <a:t>.execute</a:t>
            </a:r>
            <a:r>
              <a:rPr lang="en-US" sz="2400" dirty="0"/>
              <a:t>().</a:t>
            </a:r>
            <a:r>
              <a:rPr lang="en-US" sz="2400" dirty="0" err="1"/>
              <a:t>zipPartitions</a:t>
            </a:r>
            <a:r>
              <a:rPr lang="en-US" sz="2400" dirty="0"/>
              <a:t>(</a:t>
            </a:r>
            <a:r>
              <a:rPr lang="en-US" sz="2400" dirty="0" err="1"/>
              <a:t>buildPlan.execute</a:t>
            </a:r>
            <a:r>
              <a:rPr lang="en-US" sz="2400" dirty="0"/>
              <a:t>()) { </a:t>
            </a:r>
            <a:r>
              <a:rPr lang="en-US" sz="2400" b="1" dirty="0"/>
              <a:t>(</a:t>
            </a:r>
            <a:r>
              <a:rPr lang="en-US" sz="2400" b="1" dirty="0" err="1"/>
              <a:t>streamIter</a:t>
            </a:r>
            <a:r>
              <a:rPr lang="en-US" sz="2400" b="1" dirty="0"/>
              <a:t>, </a:t>
            </a:r>
            <a:r>
              <a:rPr lang="en-US" sz="2400" b="1" dirty="0" err="1"/>
              <a:t>buildIter</a:t>
            </a:r>
            <a:r>
              <a:rPr lang="en-US" sz="2400" b="1" dirty="0"/>
              <a:t>) </a:t>
            </a:r>
            <a:r>
              <a:rPr lang="en-US" sz="2400" dirty="0"/>
              <a:t>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hashed =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buildIter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  join(</a:t>
            </a:r>
            <a:r>
              <a:rPr lang="en-US" sz="2400" dirty="0" err="1"/>
              <a:t>streamIter</a:t>
            </a:r>
            <a:r>
              <a:rPr lang="en-US" sz="2400" dirty="0"/>
              <a:t>, hashed, </a:t>
            </a:r>
            <a:r>
              <a:rPr lang="en-US" sz="2400" dirty="0" err="1"/>
              <a:t>numOutputRows</a:t>
            </a:r>
            <a:r>
              <a:rPr lang="en-US" sz="2400" dirty="0"/>
              <a:t>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166843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iter</a:t>
            </a:r>
            <a:r>
              <a:rPr lang="en-US" sz="2400" b="1" dirty="0"/>
              <a:t>: Iterator[</a:t>
            </a:r>
            <a:r>
              <a:rPr lang="en-US" sz="2400" b="1" dirty="0" err="1"/>
              <a:t>InternalRow</a:t>
            </a:r>
            <a:r>
              <a:rPr lang="en-US" sz="2400" b="1" dirty="0"/>
              <a:t>]</a:t>
            </a:r>
            <a:r>
              <a:rPr lang="en-US" sz="2400" dirty="0"/>
              <a:t>): </a:t>
            </a:r>
            <a:r>
              <a:rPr lang="en-US" sz="2400" dirty="0" err="1"/>
              <a:t>HashedRelation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buildDataSize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buildDataSize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buildTime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buildTime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start = </a:t>
            </a:r>
            <a:r>
              <a:rPr lang="en-US" sz="2400" dirty="0" err="1"/>
              <a:t>System.nanoTime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context = </a:t>
            </a:r>
            <a:r>
              <a:rPr lang="en-US" sz="2400" dirty="0" err="1"/>
              <a:t>TaskContext.get</a:t>
            </a:r>
            <a:r>
              <a:rPr lang="en-US" sz="2400" dirty="0"/>
              <a:t>()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relation = </a:t>
            </a:r>
            <a:r>
              <a:rPr lang="en-US" sz="2400" b="1" dirty="0" err="1"/>
              <a:t>HashedRelation</a:t>
            </a:r>
            <a:r>
              <a:rPr lang="en-US" sz="2400" b="1" dirty="0"/>
              <a:t>(</a:t>
            </a:r>
            <a:r>
              <a:rPr lang="en-US" sz="2400" b="1" dirty="0" err="1"/>
              <a:t>iter</a:t>
            </a:r>
            <a:r>
              <a:rPr lang="en-US" sz="2400" b="1" dirty="0"/>
              <a:t>, </a:t>
            </a:r>
            <a:r>
              <a:rPr lang="en-US" sz="2400" b="1" dirty="0" err="1"/>
              <a:t>buildKeys</a:t>
            </a:r>
            <a:r>
              <a:rPr lang="en-US" sz="2400" b="1" dirty="0"/>
              <a:t>, </a:t>
            </a:r>
            <a:r>
              <a:rPr lang="en-US" sz="2400" b="1" dirty="0" err="1"/>
              <a:t>taskMemoryManager</a:t>
            </a:r>
            <a:r>
              <a:rPr lang="en-US" sz="2400" b="1" dirty="0"/>
              <a:t> = </a:t>
            </a:r>
            <a:r>
              <a:rPr lang="en-US" sz="2400" b="1" dirty="0" err="1"/>
              <a:t>context.taskMemoryManager</a:t>
            </a:r>
            <a:r>
              <a:rPr lang="en-US" sz="2400" b="1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buildTime</a:t>
            </a:r>
            <a:r>
              <a:rPr lang="en-US" sz="2400" dirty="0"/>
              <a:t> += </a:t>
            </a:r>
            <a:r>
              <a:rPr lang="en-US" sz="2400" dirty="0" err="1"/>
              <a:t>NANOSECONDS.toMillis</a:t>
            </a:r>
            <a:r>
              <a:rPr lang="en-US" sz="2400" dirty="0"/>
              <a:t>(</a:t>
            </a:r>
            <a:r>
              <a:rPr lang="en-US" sz="2400" dirty="0" err="1"/>
              <a:t>System.nanoTime</a:t>
            </a:r>
            <a:r>
              <a:rPr lang="en-US" sz="2400" dirty="0"/>
              <a:t>() - start)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buildDataSize</a:t>
            </a:r>
            <a:r>
              <a:rPr lang="en-US" sz="2400" dirty="0"/>
              <a:t> += </a:t>
            </a:r>
            <a:r>
              <a:rPr lang="en-US" sz="2400" dirty="0" err="1"/>
              <a:t>relation.estimatedSize</a:t>
            </a:r>
            <a:endParaRPr lang="en-US" sz="2400" dirty="0"/>
          </a:p>
          <a:p>
            <a:r>
              <a:rPr lang="en-US" sz="2400" dirty="0"/>
              <a:t>    // This relation is usually used until the end of task.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context.addTaskCompletionListener</a:t>
            </a:r>
            <a:r>
              <a:rPr lang="en-US" sz="2400" dirty="0"/>
              <a:t>[Unit](_ =&gt; </a:t>
            </a:r>
            <a:r>
              <a:rPr lang="en-US" sz="2400" dirty="0" err="1"/>
              <a:t>relation.close</a:t>
            </a:r>
            <a:r>
              <a:rPr lang="en-US" sz="2400" dirty="0"/>
              <a:t>())</a:t>
            </a:r>
          </a:p>
          <a:p>
            <a:r>
              <a:rPr lang="en-US" sz="2400" dirty="0"/>
              <a:t>    relation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2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11665</TotalTime>
  <Words>1310</Words>
  <Application>Microsoft Office PowerPoint</Application>
  <PresentationFormat>Широкоэкранный</PresentationFormat>
  <Paragraphs>240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Тема Office</vt:lpstr>
      <vt:lpstr>Learn Spark “join” strategies from source code Part4 </vt:lpstr>
      <vt:lpstr>Презентация PowerPoint</vt:lpstr>
      <vt:lpstr>Презентация PowerPoint</vt:lpstr>
      <vt:lpstr>Презентация PowerPoint</vt:lpstr>
      <vt:lpstr>The idea of shuffle hash join</vt:lpstr>
      <vt:lpstr>Stage2</vt:lpstr>
      <vt:lpstr>Презентация PowerPoint</vt:lpstr>
      <vt:lpstr>ShuffledHashJoinExec</vt:lpstr>
      <vt:lpstr>ShuffledHashJoinExec</vt:lpstr>
      <vt:lpstr>HashedRelation</vt:lpstr>
      <vt:lpstr>LongHashedRelation</vt:lpstr>
      <vt:lpstr>ShuffledHashJoinExec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663</cp:revision>
  <dcterms:created xsi:type="dcterms:W3CDTF">2020-03-23T13:46:09Z</dcterms:created>
  <dcterms:modified xsi:type="dcterms:W3CDTF">2020-11-15T14:58:40Z</dcterms:modified>
</cp:coreProperties>
</file>