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60" r:id="rId4"/>
    <p:sldId id="281" r:id="rId5"/>
    <p:sldId id="284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3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Sources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354" y="1720840"/>
            <a:ext cx="11836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A source of continually arriving data for a streaming query. A [[Source]] must have a</a:t>
            </a:r>
          </a:p>
          <a:p>
            <a:r>
              <a:rPr lang="en-US" sz="2400" dirty="0"/>
              <a:t> * monotonically increasing notion of progress that can be represented as an [[Offset]]. Spark</a:t>
            </a:r>
          </a:p>
          <a:p>
            <a:r>
              <a:rPr lang="en-US" sz="2400" dirty="0"/>
              <a:t> * will regularly query each [[Source]] to see if any more data is available.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Note that, we extends `</a:t>
            </a:r>
            <a:r>
              <a:rPr lang="en-US" sz="2400" dirty="0" err="1"/>
              <a:t>SparkDataStream</a:t>
            </a:r>
            <a:r>
              <a:rPr lang="en-US" sz="2400" dirty="0"/>
              <a:t>` here, to make the v1 streaming source API be compatible</a:t>
            </a:r>
          </a:p>
          <a:p>
            <a:r>
              <a:rPr lang="en-US" sz="2400" dirty="0"/>
              <a:t> * with data source v2.</a:t>
            </a:r>
          </a:p>
          <a:p>
            <a:r>
              <a:rPr lang="en-US" sz="2400" dirty="0"/>
              <a:t> */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99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Source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982" y="1166843"/>
            <a:ext cx="11535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 Returns the schema of the data from this source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schema: </a:t>
            </a:r>
            <a:r>
              <a:rPr lang="en-US" sz="2400" b="1" dirty="0" err="1"/>
              <a:t>StructType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Returns the maximum available offset for this source.</a:t>
            </a:r>
          </a:p>
          <a:p>
            <a:r>
              <a:rPr lang="en-US" sz="2400" dirty="0"/>
              <a:t>   * Returns `None` if this source has never received any data.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b="1" dirty="0" err="1"/>
              <a:t>getOffset</a:t>
            </a:r>
            <a:r>
              <a:rPr lang="en-US" sz="2400" b="1" dirty="0"/>
              <a:t>: Option[Offset]</a:t>
            </a:r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Informs the source that Spark has completed processing all data for offsets less than or</a:t>
            </a:r>
          </a:p>
          <a:p>
            <a:r>
              <a:rPr lang="en-US" sz="2400" dirty="0"/>
              <a:t>   * equal to `end` and will only request offsets greater than `end` in the future.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commit(end: Offset) : Unit = {}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77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</a:t>
            </a:r>
            <a:r>
              <a:rPr lang="en-US" b="1" dirty="0" smtClean="0"/>
              <a:t>Source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70339" y="956167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the data that is between the offsets (`start`, `end`]. When `start` is `None`,</a:t>
            </a:r>
          </a:p>
          <a:p>
            <a:r>
              <a:rPr lang="en-US" sz="2000" dirty="0"/>
              <a:t>   * then the batch should begin with the first record. This method must always return the</a:t>
            </a:r>
          </a:p>
          <a:p>
            <a:r>
              <a:rPr lang="en-US" sz="2000" dirty="0"/>
              <a:t>   * same data for a particular `start` and `end` pair; even after the Source has been restarted</a:t>
            </a:r>
          </a:p>
          <a:p>
            <a:r>
              <a:rPr lang="en-US" sz="2000" dirty="0"/>
              <a:t>   * on a different node.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Higher layers will always call this method with a value of `start` greater than or equal</a:t>
            </a:r>
          </a:p>
          <a:p>
            <a:r>
              <a:rPr lang="en-US" sz="2000" dirty="0"/>
              <a:t>   * to the last value passed to `commit` and a value of `end` less than or equal to the</a:t>
            </a:r>
          </a:p>
          <a:p>
            <a:r>
              <a:rPr lang="en-US" sz="2000" dirty="0"/>
              <a:t>   * last value returned by `</a:t>
            </a:r>
            <a:r>
              <a:rPr lang="en-US" sz="2000" dirty="0" err="1"/>
              <a:t>getOffset</a:t>
            </a:r>
            <a:r>
              <a:rPr lang="en-US" sz="2000" dirty="0"/>
              <a:t>`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It is possible for the [[Offset]] type to be a [[</a:t>
            </a:r>
            <a:r>
              <a:rPr lang="en-US" sz="2000" dirty="0" err="1"/>
              <a:t>SerializedOffset</a:t>
            </a:r>
            <a:r>
              <a:rPr lang="en-US" sz="2000" dirty="0"/>
              <a:t>]] when it was</a:t>
            </a:r>
          </a:p>
          <a:p>
            <a:r>
              <a:rPr lang="en-US" sz="2000" dirty="0"/>
              <a:t>   * obtained from the log. Moreover, [[</a:t>
            </a:r>
            <a:r>
              <a:rPr lang="en-US" sz="2000" dirty="0" err="1"/>
              <a:t>StreamExecution</a:t>
            </a:r>
            <a:r>
              <a:rPr lang="en-US" sz="2000" dirty="0"/>
              <a:t>]] only compares the [[Offset]]</a:t>
            </a:r>
          </a:p>
          <a:p>
            <a:r>
              <a:rPr lang="en-US" sz="2000" dirty="0"/>
              <a:t>   * JSON representation to determine if the two objects are equal. This could have</a:t>
            </a:r>
          </a:p>
          <a:p>
            <a:r>
              <a:rPr lang="en-US" sz="2000" dirty="0"/>
              <a:t>   * ramifications when upgrading [[Offset]] JSON formats i.e., two equivalent [[Offset]]</a:t>
            </a:r>
          </a:p>
          <a:p>
            <a:r>
              <a:rPr lang="en-US" sz="2000" dirty="0"/>
              <a:t>   * objects could differ between version. Consequently, [[</a:t>
            </a:r>
            <a:r>
              <a:rPr lang="en-US" sz="2000" dirty="0" err="1"/>
              <a:t>StreamExecution</a:t>
            </a:r>
            <a:r>
              <a:rPr lang="en-US" sz="2000" dirty="0"/>
              <a:t>]] may call</a:t>
            </a:r>
          </a:p>
          <a:p>
            <a:r>
              <a:rPr lang="en-US" sz="2000" dirty="0"/>
              <a:t>   * this method with two such equivalent [[Offset]] objects. In which case, the [[Source]]</a:t>
            </a:r>
          </a:p>
          <a:p>
            <a:r>
              <a:rPr lang="en-US" sz="2000" dirty="0"/>
              <a:t>   * should return an empty [[</a:t>
            </a:r>
            <a:r>
              <a:rPr lang="en-US" sz="2000" dirty="0" err="1"/>
              <a:t>DataFrame</a:t>
            </a:r>
            <a:r>
              <a:rPr lang="en-US" sz="2000" dirty="0"/>
              <a:t>]]</a:t>
            </a:r>
          </a:p>
          <a:p>
            <a:r>
              <a:rPr lang="en-US" sz="2000" dirty="0"/>
              <a:t>   */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getBatch</a:t>
            </a:r>
            <a:r>
              <a:rPr lang="en-US" sz="2000" b="1" dirty="0"/>
              <a:t>(start: Option[Offset], end: Offset): </a:t>
            </a:r>
            <a:r>
              <a:rPr lang="en-US" sz="2000" b="1" dirty="0" err="1"/>
              <a:t>DataFrame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19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2 (</a:t>
            </a:r>
            <a:r>
              <a:rPr lang="en-US" dirty="0" err="1" smtClean="0"/>
              <a:t>RandomInt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25563"/>
            <a:ext cx="123896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RandomInt</a:t>
            </a:r>
            <a:r>
              <a:rPr lang="en-US" sz="2800" dirty="0"/>
              <a:t>(</a:t>
            </a:r>
            <a:r>
              <a:rPr lang="en-US" sz="2800" dirty="0" err="1"/>
              <a:t>sqlContext</a:t>
            </a:r>
            <a:r>
              <a:rPr lang="en-US" sz="2800" dirty="0"/>
              <a:t>: </a:t>
            </a:r>
            <a:r>
              <a:rPr lang="en-US" sz="2800" dirty="0" err="1"/>
              <a:t>SQLContext</a:t>
            </a:r>
            <a:r>
              <a:rPr lang="en-US" sz="2800" dirty="0"/>
              <a:t>) extends Source {</a:t>
            </a:r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schema: </a:t>
            </a:r>
            <a:r>
              <a:rPr lang="en-US" sz="2800" dirty="0" err="1"/>
              <a:t>StructType</a:t>
            </a:r>
            <a:r>
              <a:rPr lang="en-US" sz="2800" dirty="0"/>
              <a:t> =  </a:t>
            </a:r>
            <a:r>
              <a:rPr lang="en-US" sz="2800" dirty="0" err="1"/>
              <a:t>RandomInt.schema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commit(end: Offset): Unit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println</a:t>
            </a:r>
            <a:r>
              <a:rPr lang="en-US" sz="2800" dirty="0"/>
              <a:t>(" commit" + offset)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private </a:t>
            </a:r>
            <a:r>
              <a:rPr lang="en-US" sz="2800" dirty="0" err="1"/>
              <a:t>var</a:t>
            </a:r>
            <a:r>
              <a:rPr lang="en-US" sz="2800" dirty="0"/>
              <a:t> offset: </a:t>
            </a:r>
            <a:r>
              <a:rPr lang="en-US" sz="2800" dirty="0" err="1"/>
              <a:t>LongOffset</a:t>
            </a:r>
            <a:r>
              <a:rPr lang="en-US" sz="2800" dirty="0"/>
              <a:t> = </a:t>
            </a:r>
            <a:r>
              <a:rPr lang="en-US" sz="2800" dirty="0" err="1"/>
              <a:t>LongOffset</a:t>
            </a:r>
            <a:r>
              <a:rPr lang="en-US" sz="2800" dirty="0"/>
              <a:t>(1)</a:t>
            </a:r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getOffset</a:t>
            </a:r>
            <a:r>
              <a:rPr lang="en-US" sz="2800" dirty="0"/>
              <a:t>: Option[Offset] =  </a:t>
            </a:r>
            <a:r>
              <a:rPr lang="en-US" sz="2800" dirty="0" err="1"/>
              <a:t>this.synchronized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 if (</a:t>
            </a:r>
            <a:r>
              <a:rPr lang="en-US" sz="2800" dirty="0" err="1"/>
              <a:t>offset.offset</a:t>
            </a:r>
            <a:r>
              <a:rPr lang="en-US" sz="2800" dirty="0"/>
              <a:t> == -1) None else Some(offset)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387" y="856357"/>
            <a:ext cx="1238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getBatch</a:t>
            </a:r>
            <a:r>
              <a:rPr lang="en-US" sz="2400" dirty="0"/>
              <a:t>(start: Option[Offset], end: Offset): </a:t>
            </a:r>
            <a:r>
              <a:rPr lang="en-US" sz="2400" dirty="0" err="1"/>
              <a:t>DataFrame</a:t>
            </a:r>
            <a:r>
              <a:rPr lang="en-US" sz="2400" dirty="0"/>
              <a:t> = {</a:t>
            </a:r>
          </a:p>
          <a:p>
            <a:r>
              <a:rPr lang="en-US" sz="2400" dirty="0" smtClean="0"/>
              <a:t>    offset = offset.+(1)</a:t>
            </a:r>
          </a:p>
          <a:p>
            <a:r>
              <a:rPr lang="en-US" sz="2400" dirty="0" smtClean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data = </a:t>
            </a:r>
            <a:r>
              <a:rPr lang="en-US" sz="2400" dirty="0" err="1"/>
              <a:t>Seq</a:t>
            </a:r>
            <a:r>
              <a:rPr lang="en-US" sz="2400" dirty="0"/>
              <a:t>((1,1),(2,2))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rdd</a:t>
            </a:r>
            <a:r>
              <a:rPr lang="en-US" sz="2400" dirty="0"/>
              <a:t> = </a:t>
            </a:r>
            <a:r>
              <a:rPr lang="en-US" sz="2400" dirty="0" err="1"/>
              <a:t>sqlContext</a:t>
            </a:r>
            <a:endParaRPr lang="en-US" sz="2400" dirty="0"/>
          </a:p>
          <a:p>
            <a:r>
              <a:rPr lang="en-US" sz="2400" dirty="0"/>
              <a:t>           .</a:t>
            </a:r>
            <a:r>
              <a:rPr lang="en-US" sz="2400" dirty="0" err="1"/>
              <a:t>sparkContext</a:t>
            </a:r>
            <a:endParaRPr lang="en-US" sz="2400" dirty="0"/>
          </a:p>
          <a:p>
            <a:r>
              <a:rPr lang="en-US" sz="2400" dirty="0"/>
              <a:t>           .parallelize(data)</a:t>
            </a:r>
          </a:p>
          <a:p>
            <a:r>
              <a:rPr lang="en-US" sz="2400" dirty="0"/>
              <a:t>           .map { case (v, l) =&gt; </a:t>
            </a:r>
            <a:r>
              <a:rPr lang="en-US" sz="2400" dirty="0" err="1"/>
              <a:t>InternalRow</a:t>
            </a:r>
            <a:r>
              <a:rPr lang="en-US" sz="2400" dirty="0"/>
              <a:t>( v, </a:t>
            </a:r>
            <a:r>
              <a:rPr lang="en-US" sz="2400" dirty="0" err="1"/>
              <a:t>l.toLong</a:t>
            </a:r>
            <a:r>
              <a:rPr lang="en-US" sz="2400" dirty="0"/>
              <a:t>) }</a:t>
            </a:r>
          </a:p>
          <a:p>
            <a:r>
              <a:rPr lang="en-US" sz="2400" dirty="0" smtClean="0"/>
              <a:t>     </a:t>
            </a:r>
            <a:r>
              <a:rPr lang="en-US" sz="2400" dirty="0" err="1"/>
              <a:t>sqlContext.sparkSession.internalCreateDataFrame</a:t>
            </a:r>
            <a:r>
              <a:rPr lang="en-US" sz="2400" dirty="0"/>
              <a:t>(</a:t>
            </a:r>
            <a:r>
              <a:rPr lang="en-US" sz="2400" dirty="0" err="1"/>
              <a:t>rdd</a:t>
            </a:r>
            <a:r>
              <a:rPr lang="en-US" sz="2400" dirty="0"/>
              <a:t>, </a:t>
            </a:r>
            <a:r>
              <a:rPr lang="en-US" sz="2400" dirty="0" err="1"/>
              <a:t>schema,isStreaming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override </a:t>
            </a:r>
            <a:r>
              <a:rPr lang="en-US" sz="2400" dirty="0" err="1"/>
              <a:t>def</a:t>
            </a:r>
            <a:r>
              <a:rPr lang="en-US" sz="2400" dirty="0"/>
              <a:t> stop(): Unit = {}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object </a:t>
            </a:r>
            <a:r>
              <a:rPr lang="en-US" sz="2400" dirty="0" err="1"/>
              <a:t>RandomInt</a:t>
            </a:r>
            <a:r>
              <a:rPr lang="en-US" sz="2400" dirty="0"/>
              <a:t> {</a:t>
            </a:r>
          </a:p>
          <a:p>
            <a:r>
              <a:rPr lang="en-US" sz="2400" dirty="0"/>
              <a:t>  lazy </a:t>
            </a:r>
            <a:r>
              <a:rPr lang="en-US" sz="2400" dirty="0" err="1"/>
              <a:t>val</a:t>
            </a:r>
            <a:r>
              <a:rPr lang="en-US" sz="2400" dirty="0"/>
              <a:t> schema = </a:t>
            </a:r>
            <a:r>
              <a:rPr lang="en-US" sz="2400" dirty="0" err="1"/>
              <a:t>StructType</a:t>
            </a:r>
            <a:r>
              <a:rPr lang="en-US" sz="2400" dirty="0"/>
              <a:t>(List(</a:t>
            </a:r>
            <a:r>
              <a:rPr lang="en-US" sz="2400" dirty="0" err="1"/>
              <a:t>StructField</a:t>
            </a:r>
            <a:r>
              <a:rPr lang="en-US" sz="2400" dirty="0"/>
              <a:t>("value", </a:t>
            </a:r>
            <a:r>
              <a:rPr lang="en-US" sz="2400" dirty="0" err="1"/>
              <a:t>IntegerType</a:t>
            </a:r>
            <a:r>
              <a:rPr lang="en-US" sz="2400" dirty="0"/>
              <a:t>), 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ts</a:t>
            </a:r>
            <a:r>
              <a:rPr lang="en-US" sz="2400" dirty="0"/>
              <a:t>", </a:t>
            </a:r>
            <a:r>
              <a:rPr lang="en-US" sz="2400" dirty="0" err="1"/>
              <a:t>LongType</a:t>
            </a:r>
            <a:r>
              <a:rPr lang="en-US" sz="2400" dirty="0"/>
              <a:t>)))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RandomInt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err="1" smtClean="0"/>
              <a:t>StreamSourceProvider</a:t>
            </a:r>
            <a:endParaRPr lang="en-US" dirty="0" smtClean="0"/>
          </a:p>
          <a:p>
            <a:r>
              <a:rPr lang="en-US" dirty="0" err="1" smtClean="0"/>
              <a:t>DataSourceRegister</a:t>
            </a:r>
            <a:endParaRPr lang="en-US" dirty="0" smtClean="0"/>
          </a:p>
          <a:p>
            <a:r>
              <a:rPr lang="en-US" dirty="0"/>
              <a:t>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https://www.signifytechnology.com/blog/2019/01/spark-custom-stream-sources-by-nicolas-a-perez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Spark </a:t>
            </a:r>
            <a:r>
              <a:rPr lang="en-US" dirty="0" smtClean="0"/>
              <a:t>has moved </a:t>
            </a:r>
            <a:r>
              <a:rPr lang="en-US" dirty="0"/>
              <a:t>to the V2 </a:t>
            </a:r>
            <a:r>
              <a:rPr lang="en-US" dirty="0" smtClean="0"/>
              <a:t>API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for me it’s better to understand old way as well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1896" y="2128468"/>
            <a:ext cx="72951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err="1" smtClean="0"/>
              <a:t>streams.CustomStreamSource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b="1" dirty="0" smtClean="0"/>
              <a:t>.</a:t>
            </a:r>
            <a:r>
              <a:rPr lang="en-US" sz="2800" b="1" dirty="0"/>
              <a:t>format("console</a:t>
            </a:r>
            <a:r>
              <a:rPr lang="en-US" sz="2800" b="1" dirty="0" smtClean="0"/>
              <a:t>")</a:t>
            </a:r>
          </a:p>
          <a:p>
            <a:r>
              <a:rPr lang="en-US" sz="2800" b="1" dirty="0" smtClean="0"/>
              <a:t>   .</a:t>
            </a:r>
            <a:r>
              <a:rPr lang="en-US" sz="2800" b="1" dirty="0"/>
              <a:t>trigger(</a:t>
            </a:r>
            <a:r>
              <a:rPr lang="en-US" sz="2800" b="1" dirty="0" err="1"/>
              <a:t>ProcessingTimeTrigger</a:t>
            </a:r>
            <a:r>
              <a:rPr lang="en-US" sz="2800" b="1" dirty="0"/>
              <a:t>(10000))</a:t>
            </a:r>
            <a:endParaRPr lang="en-US" sz="2800" b="1" dirty="0"/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2009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" y="307361"/>
            <a:ext cx="12192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to create custom Stream Source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281" y="1275226"/>
            <a:ext cx="11139435" cy="1399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Need </a:t>
            </a:r>
            <a:r>
              <a:rPr lang="en-US" dirty="0" smtClean="0"/>
              <a:t>to </a:t>
            </a:r>
            <a:r>
              <a:rPr lang="en-US" dirty="0"/>
              <a:t>define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which extends </a:t>
            </a:r>
            <a:r>
              <a:rPr lang="en-US" dirty="0"/>
              <a:t>of </a:t>
            </a:r>
            <a:r>
              <a:rPr lang="en-US" dirty="0" err="1" smtClean="0"/>
              <a:t>StreamSourceProvider</a:t>
            </a:r>
            <a:r>
              <a:rPr lang="en-US" dirty="0" smtClean="0"/>
              <a:t> and </a:t>
            </a:r>
            <a:r>
              <a:rPr lang="en-US" dirty="0" err="1" smtClean="0"/>
              <a:t>DataSourceRegister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5329" y="2675122"/>
            <a:ext cx="113613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 smtClean="0"/>
              <a:t>CustomStreamSource</a:t>
            </a:r>
            <a:r>
              <a:rPr lang="en-US" b="1" dirty="0" smtClean="0"/>
              <a:t>  </a:t>
            </a:r>
            <a:r>
              <a:rPr lang="en-US" b="1" dirty="0"/>
              <a:t>extends </a:t>
            </a:r>
            <a:r>
              <a:rPr lang="en-US" b="1" dirty="0" err="1"/>
              <a:t>StreamSourceProvider</a:t>
            </a:r>
            <a:r>
              <a:rPr lang="en-US" b="1" dirty="0"/>
              <a:t> with </a:t>
            </a:r>
            <a:r>
              <a:rPr lang="en-US" b="1" dirty="0" err="1"/>
              <a:t>DataSourceRegister</a:t>
            </a:r>
            <a:r>
              <a:rPr lang="en-US" dirty="0"/>
              <a:t>  {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sourceSchema</a:t>
            </a:r>
            <a:r>
              <a:rPr lang="en-US" dirty="0" smtClean="0"/>
              <a:t>(</a:t>
            </a:r>
            <a:r>
              <a:rPr lang="en-US" dirty="0" err="1" smtClean="0"/>
              <a:t>sqlContext</a:t>
            </a:r>
            <a:r>
              <a:rPr lang="en-US" dirty="0" smtClean="0"/>
              <a:t>: </a:t>
            </a:r>
            <a:r>
              <a:rPr lang="en-US" dirty="0" err="1"/>
              <a:t>SQLContext</a:t>
            </a:r>
            <a:r>
              <a:rPr lang="en-US" dirty="0"/>
              <a:t>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(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 smtClean="0"/>
              <a:t>StructType</a:t>
            </a:r>
            <a:r>
              <a:rPr lang="en-US" dirty="0"/>
              <a:t>) = {</a:t>
            </a:r>
          </a:p>
          <a:p>
            <a:r>
              <a:rPr lang="en-US" dirty="0"/>
              <a:t>    (</a:t>
            </a:r>
            <a:r>
              <a:rPr lang="en-US" dirty="0" err="1"/>
              <a:t>shortName</a:t>
            </a:r>
            <a:r>
              <a:rPr lang="en-US" dirty="0"/>
              <a:t>(), </a:t>
            </a:r>
            <a:r>
              <a:rPr lang="en-US" dirty="0" err="1"/>
              <a:t>RandomInt.schema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createSource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: </a:t>
            </a:r>
            <a:r>
              <a:rPr lang="en-US" dirty="0" err="1"/>
              <a:t>SQLContext</a:t>
            </a:r>
            <a:r>
              <a:rPr lang="en-US" dirty="0"/>
              <a:t>, </a:t>
            </a:r>
            <a:r>
              <a:rPr lang="en-US" dirty="0" err="1"/>
              <a:t>metadataPath</a:t>
            </a:r>
            <a:r>
              <a:rPr lang="en-US" dirty="0"/>
              <a:t>: String,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</a:t>
            </a:r>
            <a:r>
              <a:rPr lang="en-US" b="1" dirty="0"/>
              <a:t>Source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dirty="0" err="1"/>
              <a:t>RandomInt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shortName</a:t>
            </a:r>
            <a:r>
              <a:rPr lang="en-US" dirty="0"/>
              <a:t>(): String = "Random 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StreamSourceProvider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2385"/>
            <a:ext cx="10515600" cy="796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Implemented </a:t>
            </a:r>
            <a:r>
              <a:rPr lang="en-US" dirty="0"/>
              <a:t>by objects that can produce a streaming `Source` for a specific format or system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8683" y="2028439"/>
            <a:ext cx="1005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trait </a:t>
            </a:r>
            <a:r>
              <a:rPr lang="en-US" sz="2000" b="1" dirty="0" err="1"/>
              <a:t>StreamSourceProvider</a:t>
            </a:r>
            <a:r>
              <a:rPr lang="en-US" sz="2000" dirty="0"/>
              <a:t> {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sourceSchema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(String, </a:t>
            </a:r>
            <a:r>
              <a:rPr lang="en-US" sz="2000" b="1" dirty="0" err="1"/>
              <a:t>StructType</a:t>
            </a:r>
            <a:r>
              <a:rPr lang="en-US" sz="2000" b="1" dirty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createSource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metadataPath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Source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8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DataSourceRegister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665" y="1103535"/>
            <a:ext cx="117766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/**</a:t>
            </a:r>
          </a:p>
          <a:p>
            <a:r>
              <a:rPr lang="en-US" sz="2000" dirty="0"/>
              <a:t> * Data sources should implement this trait so that they can register an alias to their data source.</a:t>
            </a:r>
          </a:p>
          <a:p>
            <a:r>
              <a:rPr lang="en-US" sz="2000" dirty="0"/>
              <a:t> * This allows users to give the data source alias as the format type over the fully qualified</a:t>
            </a:r>
          </a:p>
          <a:p>
            <a:r>
              <a:rPr lang="en-US" sz="2000" dirty="0"/>
              <a:t> * class name.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A new instance of this class will be instantiated each time a DDL call is made.</a:t>
            </a:r>
          </a:p>
          <a:p>
            <a:r>
              <a:rPr lang="en-US" sz="2000" dirty="0"/>
              <a:t> */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666" y="3477963"/>
            <a:ext cx="11984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trait </a:t>
            </a:r>
            <a:r>
              <a:rPr lang="en-US" b="1" dirty="0" err="1"/>
              <a:t>DataSourceRegister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/>
              <a:t>/**</a:t>
            </a:r>
          </a:p>
          <a:p>
            <a:r>
              <a:rPr lang="en-US" dirty="0"/>
              <a:t>   * The string that represents the format that this data source provider uses. This is</a:t>
            </a:r>
          </a:p>
          <a:p>
            <a:r>
              <a:rPr lang="en-US" dirty="0"/>
              <a:t>   * overridden by children to provide a nice alias for the data source. For example: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{{{</a:t>
            </a:r>
          </a:p>
          <a:p>
            <a:r>
              <a:rPr lang="en-US" dirty="0"/>
              <a:t>   *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shortName</a:t>
            </a:r>
            <a:r>
              <a:rPr lang="en-US" dirty="0"/>
              <a:t>(): String = "parquet"</a:t>
            </a:r>
          </a:p>
          <a:p>
            <a:r>
              <a:rPr lang="en-US" dirty="0"/>
              <a:t>   * }}}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shortName</a:t>
            </a:r>
            <a:r>
              <a:rPr lang="en-US" b="1" dirty="0"/>
              <a:t>(): String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err="1"/>
              <a:t>CustomSource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508" y="1151101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b="1" dirty="0" err="1"/>
              <a:t>CustomSource</a:t>
            </a:r>
            <a:r>
              <a:rPr lang="en-US" sz="2400" dirty="0"/>
              <a:t>  extends </a:t>
            </a:r>
            <a:r>
              <a:rPr lang="en-US" sz="2400" b="1" dirty="0" err="1"/>
              <a:t>StreamSourceProvider</a:t>
            </a:r>
            <a:r>
              <a:rPr lang="en-US" sz="2400" b="1" dirty="0"/>
              <a:t> with </a:t>
            </a:r>
            <a:r>
              <a:rPr lang="en-US" sz="2400" b="1" dirty="0" err="1"/>
              <a:t>DataSourceRegister</a:t>
            </a:r>
            <a:r>
              <a:rPr lang="en-US" sz="2400" dirty="0"/>
              <a:t>  {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sourceSchema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(String, </a:t>
            </a:r>
            <a:r>
              <a:rPr lang="en-US" sz="2400" dirty="0" err="1"/>
              <a:t>StructType</a:t>
            </a:r>
            <a:r>
              <a:rPr lang="en-US" sz="2400" dirty="0"/>
              <a:t>) = {</a:t>
            </a:r>
          </a:p>
          <a:p>
            <a:r>
              <a:rPr lang="en-US" sz="2400" dirty="0"/>
              <a:t>    (</a:t>
            </a:r>
            <a:r>
              <a:rPr lang="en-US" sz="2400" dirty="0" err="1"/>
              <a:t>shortName</a:t>
            </a:r>
            <a:r>
              <a:rPr lang="en-US" sz="2400" dirty="0"/>
              <a:t>(), </a:t>
            </a:r>
            <a:r>
              <a:rPr lang="en-US" sz="2400" dirty="0" err="1"/>
              <a:t>RandomInt.schema</a:t>
            </a:r>
            <a:r>
              <a:rPr lang="en-US" sz="2400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="1" dirty="0" err="1"/>
              <a:t>reateSource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</a:t>
            </a:r>
            <a:r>
              <a:rPr lang="en-US" sz="2400" dirty="0" err="1"/>
              <a:t>metadataPath</a:t>
            </a:r>
            <a:r>
              <a:rPr lang="en-US" sz="2400" dirty="0"/>
              <a:t>: String,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</a:t>
            </a:r>
            <a:r>
              <a:rPr lang="en-US" sz="2400" b="1" dirty="0"/>
              <a:t>Source</a:t>
            </a:r>
            <a:r>
              <a:rPr lang="en-US" sz="2400" dirty="0"/>
              <a:t> = {</a:t>
            </a:r>
          </a:p>
          <a:p>
            <a:r>
              <a:rPr lang="en-US" sz="2400" b="1" dirty="0"/>
              <a:t>    new </a:t>
            </a:r>
            <a:r>
              <a:rPr lang="en-US" sz="2400" b="1" dirty="0" err="1"/>
              <a:t>RandomInt</a:t>
            </a:r>
            <a:r>
              <a:rPr lang="en-US" sz="2400" b="1" dirty="0"/>
              <a:t>(</a:t>
            </a:r>
            <a:r>
              <a:rPr lang="en-US" sz="2400" b="1" dirty="0" err="1"/>
              <a:t>sqlContext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shortName</a:t>
            </a:r>
            <a:r>
              <a:rPr lang="en-US" sz="2400" dirty="0"/>
              <a:t>(): String = "Random </a:t>
            </a:r>
            <a:r>
              <a:rPr lang="en-US" sz="2400" dirty="0" err="1"/>
              <a:t>Int</a:t>
            </a:r>
            <a:r>
              <a:rPr lang="en-US" sz="2400" dirty="0"/>
              <a:t>"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0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12308</TotalTime>
  <Words>1157</Words>
  <Application>Microsoft Office PowerPoint</Application>
  <PresentationFormat>Широкоэкранный</PresentationFormat>
  <Paragraphs>180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Apache Spark  Custom Stream Sources  </vt:lpstr>
      <vt:lpstr>Attention</vt:lpstr>
      <vt:lpstr>Презентация PowerPoint</vt:lpstr>
      <vt:lpstr>Презентация PowerPoint</vt:lpstr>
      <vt:lpstr>Презентация PowerPoint</vt:lpstr>
      <vt:lpstr>Step 1 to create custom Stream Source</vt:lpstr>
      <vt:lpstr>StreamSourceProvider</vt:lpstr>
      <vt:lpstr>DataSourceRegister</vt:lpstr>
      <vt:lpstr>CustomSource</vt:lpstr>
      <vt:lpstr>Source</vt:lpstr>
      <vt:lpstr>trait Source</vt:lpstr>
      <vt:lpstr>trait Source</vt:lpstr>
      <vt:lpstr>Step 2 (RandomInt)</vt:lpstr>
      <vt:lpstr>RandomInt</vt:lpstr>
      <vt:lpstr>Summary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816</cp:revision>
  <dcterms:created xsi:type="dcterms:W3CDTF">2020-03-23T13:46:09Z</dcterms:created>
  <dcterms:modified xsi:type="dcterms:W3CDTF">2021-05-01T07:33:10Z</dcterms:modified>
</cp:coreProperties>
</file>