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316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51" r:id="rId12"/>
    <p:sldId id="343" r:id="rId13"/>
    <p:sldId id="344" r:id="rId14"/>
    <p:sldId id="345" r:id="rId15"/>
    <p:sldId id="346" r:id="rId16"/>
    <p:sldId id="347" r:id="rId17"/>
    <p:sldId id="349" r:id="rId18"/>
    <p:sldId id="33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Kudinov" initials="NK" lastIdx="1" clrIdx="0">
    <p:extLst>
      <p:ext uri="{19B8F6BF-5375-455C-9EA6-DF929625EA0E}">
        <p15:presenceInfo xmlns:p15="http://schemas.microsoft.com/office/powerpoint/2012/main" userId="5c64132c04303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</a:t>
            </a:r>
            <a:r>
              <a:rPr lang="en-US" sz="4400" b="1" dirty="0" smtClean="0"/>
              <a:t>park RDD internals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4</a:t>
            </a:r>
            <a:endParaRPr lang="ru-RU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>
                <a:hlinkClick r:id="rId2"/>
              </a:rPr>
              <a:t>https://t.me/apache_spark</a:t>
            </a:r>
            <a:endParaRPr lang="en-US" dirty="0" smtClean="0"/>
          </a:p>
          <a:p>
            <a:pPr algn="r"/>
            <a:r>
              <a:rPr lang="en-US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1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58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 smtClean="0"/>
              <a:t>Class </a:t>
            </a:r>
            <a:r>
              <a:rPr lang="ru-RU" altLang="ru-RU" b="1" dirty="0" err="1" smtClean="0"/>
              <a:t>TorrentBroadcast</a:t>
            </a:r>
            <a:endParaRPr lang="ru-RU" altLang="ru-RU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664434"/>
            <a:ext cx="12098215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TorrentBroadcast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reconstructed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readBroadcastBlock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lazily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readBroadcastBlock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0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 = Range(0,10000000).</a:t>
            </a:r>
            <a:r>
              <a:rPr lang="en-US" dirty="0" err="1" smtClean="0"/>
              <a:t>toArray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val</a:t>
            </a:r>
            <a:r>
              <a:rPr lang="en-US" dirty="0"/>
              <a:t> broadcast </a:t>
            </a:r>
            <a:r>
              <a:rPr lang="en-US" dirty="0" smtClean="0"/>
              <a:t>= </a:t>
            </a:r>
            <a:r>
              <a:rPr lang="en-US" dirty="0" err="1" smtClean="0"/>
              <a:t>spark.sparkContext.broadcast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rdd1 = </a:t>
            </a:r>
            <a:r>
              <a:rPr lang="en-US" dirty="0" err="1"/>
              <a:t>spark.sparkContext.parallelize</a:t>
            </a:r>
            <a:r>
              <a:rPr lang="en-US" dirty="0"/>
              <a:t>(Range(0,10),2)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val</a:t>
            </a:r>
            <a:r>
              <a:rPr lang="en-US" dirty="0"/>
              <a:t> ret  = rdd1.filter(</a:t>
            </a:r>
            <a:r>
              <a:rPr lang="en-US" b="1" dirty="0" err="1"/>
              <a:t>broadcast.value</a:t>
            </a:r>
            <a:r>
              <a:rPr lang="en-US" dirty="0" err="1"/>
              <a:t>.contains</a:t>
            </a:r>
            <a:r>
              <a:rPr lang="en-US" dirty="0"/>
              <a:t>(_)).collect()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ret.mkString</a:t>
            </a:r>
            <a:r>
              <a:rPr lang="en-US" dirty="0"/>
              <a:t>(","))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4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smtClean="0"/>
              <a:t>Broadcast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3031798"/>
            <a:ext cx="113538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broadcasted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  <a:b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 = {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assertValid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1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TorrentBroadcast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43796"/>
            <a:ext cx="12192000" cy="57193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/**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* Value of the broadcast object on executors. This is reconstructed by [[</a:t>
            </a:r>
            <a:r>
              <a:rPr lang="en-US" dirty="0" err="1"/>
              <a:t>readBroadcastBlock</a:t>
            </a:r>
            <a:r>
              <a:rPr lang="en-US" dirty="0"/>
              <a:t>]],</a:t>
            </a:r>
          </a:p>
          <a:p>
            <a:pPr marL="0" indent="0">
              <a:buNone/>
            </a:pPr>
            <a:r>
              <a:rPr lang="en-US" dirty="0"/>
              <a:t>   * which builds this value by reading blocks from the driver and/or other executors.</a:t>
            </a:r>
          </a:p>
          <a:p>
            <a:pPr marL="0" indent="0">
              <a:buNone/>
            </a:pPr>
            <a:r>
              <a:rPr lang="en-US" dirty="0"/>
              <a:t>   *</a:t>
            </a:r>
          </a:p>
          <a:p>
            <a:pPr marL="0" indent="0">
              <a:buNone/>
            </a:pPr>
            <a:r>
              <a:rPr lang="en-US" dirty="0"/>
              <a:t>   * On the driver, if the value is required, it is read lazily from the block manager.</a:t>
            </a:r>
          </a:p>
          <a:p>
            <a:pPr marL="0" indent="0">
              <a:buNone/>
            </a:pPr>
            <a:r>
              <a:rPr lang="en-US" dirty="0"/>
              <a:t>   */</a:t>
            </a:r>
          </a:p>
          <a:p>
            <a:pPr marL="0" indent="0">
              <a:buNone/>
            </a:pPr>
            <a:r>
              <a:rPr lang="en-US" dirty="0"/>
              <a:t>  @transient private lazy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_value</a:t>
            </a:r>
            <a:r>
              <a:rPr lang="en-US" dirty="0"/>
              <a:t>: T = </a:t>
            </a:r>
            <a:r>
              <a:rPr lang="en-US" b="1" dirty="0" err="1"/>
              <a:t>readBroadcastBlock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override protected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getValue</a:t>
            </a:r>
            <a:r>
              <a:rPr lang="en-US" dirty="0"/>
              <a:t>() = {</a:t>
            </a:r>
          </a:p>
          <a:p>
            <a:pPr marL="0" indent="0">
              <a:buNone/>
            </a:pPr>
            <a:r>
              <a:rPr lang="en-US" dirty="0"/>
              <a:t>    _value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8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93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TorrentBroadcast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33663"/>
            <a:ext cx="12256477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readBroadcastBlock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T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tryOrIOException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TorrentBroadcast.synchronized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broadcastCache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.broadcastManager.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cachedValues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broadcastCache.get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.blockManager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blockManager.getLocalValues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blockResult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blockResult.data.hasNext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blockResult.data.next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 !=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broadcastCache.put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x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s"Failed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1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094770"/>
            <a:ext cx="11787201" cy="64940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startTimeMs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readBlocks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getUsedTimeMs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startTimeMs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TorrentBroadcast.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unBlockifyObject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blocks.map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toInputStream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.serializer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compressionCodec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re-fetch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blockManager.putSingle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tellMaster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s"Failed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broadcastCache.put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blocks.foreach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93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TorrentBroadcast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6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TorrentBroadcast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012" y="1272792"/>
            <a:ext cx="12192000" cy="5940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ru-RU" altLang="ru-RU" sz="2000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torrent</a:t>
            </a: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readBlocks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reported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well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numBlocks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Random.shuffle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.range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numBlocks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BroadcastBlockId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+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logDebug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s"Reading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getLocalBytes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because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chance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fetched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bm.getLocalBytes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262083"/>
            <a:ext cx="12192000" cy="54784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bm.getLocalBytes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bm.getRemoteBytes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checksumEnabled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calcChecksum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b.chunks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checksums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s"corrupt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 +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s"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checksums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)}")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driver's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executor's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sng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400" b="1" i="0" u="sng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bm.putBytes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MEMORY_AND_DISK_SER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tellMaster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s"Failed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ByteBufferBlockData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s"Failed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pieceId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TorrentBroadcast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92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3309" y="1506448"/>
            <a:ext cx="10515600" cy="4351338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the official </a:t>
            </a:r>
            <a:r>
              <a:rPr lang="en-US" dirty="0" smtClean="0"/>
              <a:t>documentation: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Broadcast variables allow the programmer to keep a read-only variable cached on each machine rather than shipping a copy of it with tasks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Broadcast  variable will be received  by executor only ones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don’t use broadcast variable at an executor it will not be read by the executor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2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 method</a:t>
            </a:r>
          </a:p>
          <a:p>
            <a:r>
              <a:rPr lang="en-US" dirty="0" smtClean="0"/>
              <a:t>Why does broadcast  look like </a:t>
            </a:r>
            <a:r>
              <a:rPr lang="en-US" dirty="0" err="1" smtClean="0"/>
              <a:t>BitTorent</a:t>
            </a:r>
            <a:r>
              <a:rPr lang="en-US" dirty="0" smtClean="0"/>
              <a:t> protocol?</a:t>
            </a:r>
          </a:p>
        </p:txBody>
      </p:sp>
    </p:spTree>
    <p:extLst>
      <p:ext uri="{BB962C8B-B14F-4D97-AF65-F5344CB8AC3E}">
        <p14:creationId xmlns:p14="http://schemas.microsoft.com/office/powerpoint/2010/main" val="30645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 = Range(0,10000000).</a:t>
            </a:r>
            <a:r>
              <a:rPr lang="en-US" dirty="0" err="1" smtClean="0"/>
              <a:t>toArray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val</a:t>
            </a:r>
            <a:r>
              <a:rPr lang="en-US" dirty="0"/>
              <a:t> broadcast </a:t>
            </a:r>
            <a:r>
              <a:rPr lang="en-US" dirty="0" smtClean="0"/>
              <a:t>= </a:t>
            </a:r>
            <a:r>
              <a:rPr lang="en-US" dirty="0" err="1" smtClean="0"/>
              <a:t>spark.sparkContext.</a:t>
            </a:r>
            <a:r>
              <a:rPr lang="en-US" b="1" dirty="0" err="1" smtClean="0"/>
              <a:t>broadcast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rdd1 = </a:t>
            </a:r>
            <a:r>
              <a:rPr lang="en-US" dirty="0" err="1"/>
              <a:t>spark.sparkContext.parallelize</a:t>
            </a:r>
            <a:r>
              <a:rPr lang="en-US" dirty="0"/>
              <a:t>(Range(0,10),2)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val</a:t>
            </a:r>
            <a:r>
              <a:rPr lang="en-US" dirty="0"/>
              <a:t> ret  = </a:t>
            </a:r>
            <a:r>
              <a:rPr lang="en-US" dirty="0" smtClean="0"/>
              <a:t>rdd1.filter(</a:t>
            </a:r>
            <a:r>
              <a:rPr lang="en-US" b="1" dirty="0" err="1" smtClean="0"/>
              <a:t>broadcast.value</a:t>
            </a:r>
            <a:r>
              <a:rPr lang="en-US" dirty="0" err="1" smtClean="0"/>
              <a:t>.contains</a:t>
            </a:r>
            <a:r>
              <a:rPr lang="en-US" dirty="0" smtClean="0"/>
              <a:t>(_)).</a:t>
            </a:r>
            <a:r>
              <a:rPr lang="en-US" dirty="0"/>
              <a:t>collect()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ret.mkString</a:t>
            </a:r>
            <a:r>
              <a:rPr lang="en-US" dirty="0" smtClean="0"/>
              <a:t>(","))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6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Storage</a:t>
            </a:r>
            <a:r>
              <a:rPr lang="en-US" dirty="0" smtClean="0"/>
              <a:t> </a:t>
            </a:r>
            <a:r>
              <a:rPr lang="en-US" b="1" dirty="0"/>
              <a:t>Memory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5" y="1483275"/>
            <a:ext cx="107727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6287"/>
          </a:xfrm>
        </p:spPr>
        <p:txBody>
          <a:bodyPr/>
          <a:lstStyle/>
          <a:p>
            <a:pPr algn="ctr"/>
            <a:r>
              <a:rPr lang="en-US" b="1" dirty="0"/>
              <a:t>Class</a:t>
            </a:r>
            <a:r>
              <a:rPr lang="en-US" dirty="0" smtClean="0"/>
              <a:t> </a:t>
            </a:r>
            <a:r>
              <a:rPr lang="en-US" b="1" dirty="0" err="1"/>
              <a:t>SparkContext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87922" y="877363"/>
            <a:ext cx="12115800" cy="62478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org.apache.spark.broadcast.Broadcast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distributed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machine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[T: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assertNotStopped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200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classOf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[RDD[_]].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isAssignableFrom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[T].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runtimeClass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directly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RDDs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env.broadcastManager.newBroadcast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isLocal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getCallSite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+ bc.id + "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callSite.shortForm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cleaner.foreach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registerBroadcastForCleanup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BroadcastManager</a:t>
            </a:r>
            <a:endParaRPr lang="ru-RU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3031798"/>
            <a:ext cx="1219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newBroadcast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[T: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isLocal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broadcastFactory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.newBroadcast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isLocal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nextBroadcastId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.getAndIncrement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1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BroadcastManager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923802"/>
            <a:ext cx="12192000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broadcastFactory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TorrentBroadcastFactory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broadcastFactory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.initialize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isDriver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securityManager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9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47959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 smtClean="0"/>
              <a:t>Class </a:t>
            </a:r>
            <a:r>
              <a:rPr lang="ru-RU" altLang="ru-RU" b="1" dirty="0" err="1" smtClean="0"/>
              <a:t>TorrentBroadcastFactory</a:t>
            </a:r>
            <a:endParaRPr lang="ru-RU" altLang="ru-RU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2680134"/>
            <a:ext cx="121920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newBroadcast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T,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isLocal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TorrentBroadcast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2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 smtClean="0"/>
              <a:t>Class </a:t>
            </a:r>
            <a:r>
              <a:rPr lang="ru-RU" altLang="ru-RU" b="1" dirty="0" err="1" smtClean="0"/>
              <a:t>TorrentBroadcast</a:t>
            </a:r>
            <a:endParaRPr lang="ru-RU" altLang="ru-RU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670254"/>
            <a:ext cx="12266762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BitTorrent-like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org.apache.spark.broadcast.Broadcast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mechanism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those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attempts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prevents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being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bottleneck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sending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copies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TorrentBroadcast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SparkEnv.get.conf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08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9423</TotalTime>
  <Words>311</Words>
  <Application>Microsoft Office PowerPoint</Application>
  <PresentationFormat>Широкоэкранный</PresentationFormat>
  <Paragraphs>67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Тема Office</vt:lpstr>
      <vt:lpstr>Spark RDD internals</vt:lpstr>
      <vt:lpstr>Agenda</vt:lpstr>
      <vt:lpstr>Example</vt:lpstr>
      <vt:lpstr>Storage Memory</vt:lpstr>
      <vt:lpstr>Class SparkContext</vt:lpstr>
      <vt:lpstr>Class BroadcastManager</vt:lpstr>
      <vt:lpstr>Class BroadcastManager</vt:lpstr>
      <vt:lpstr>Class TorrentBroadcastFactory</vt:lpstr>
      <vt:lpstr>Class TorrentBroadcast</vt:lpstr>
      <vt:lpstr>Class TorrentBroadcast</vt:lpstr>
      <vt:lpstr>Example</vt:lpstr>
      <vt:lpstr>Class Broadcast </vt:lpstr>
      <vt:lpstr>Class TorrentBroadcast</vt:lpstr>
      <vt:lpstr>Презентация PowerPoint</vt:lpstr>
      <vt:lpstr>Презентация PowerPoint</vt:lpstr>
      <vt:lpstr>Class TorrentBroadcast</vt:lpstr>
      <vt:lpstr>Class TorrentBroadcast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internals</dc:title>
  <dc:creator>admin</dc:creator>
  <cp:lastModifiedBy>Nikolay Kudinov</cp:lastModifiedBy>
  <cp:revision>250</cp:revision>
  <dcterms:created xsi:type="dcterms:W3CDTF">2019-04-28T02:10:34Z</dcterms:created>
  <dcterms:modified xsi:type="dcterms:W3CDTF">2019-12-15T07:57:48Z</dcterms:modified>
</cp:coreProperties>
</file>