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57" r:id="rId6"/>
    <p:sldId id="258" r:id="rId7"/>
    <p:sldId id="259" r:id="rId8"/>
    <p:sldId id="260" r:id="rId9"/>
    <p:sldId id="286" r:id="rId10"/>
    <p:sldId id="261" r:id="rId11"/>
    <p:sldId id="262" r:id="rId12"/>
    <p:sldId id="263" r:id="rId13"/>
    <p:sldId id="264" r:id="rId14"/>
    <p:sldId id="265" r:id="rId15"/>
    <p:sldId id="266" r:id="rId16"/>
    <p:sldId id="287" r:id="rId17"/>
    <p:sldId id="288" r:id="rId18"/>
    <p:sldId id="267" r:id="rId19"/>
    <p:sldId id="268" r:id="rId20"/>
    <p:sldId id="275" r:id="rId21"/>
    <p:sldId id="276" r:id="rId22"/>
    <p:sldId id="274" r:id="rId23"/>
    <p:sldId id="271" r:id="rId24"/>
    <p:sldId id="277" r:id="rId25"/>
    <p:sldId id="279" r:id="rId26"/>
    <p:sldId id="278" r:id="rId27"/>
    <p:sldId id="280" r:id="rId28"/>
    <p:sldId id="289" r:id="rId29"/>
    <p:sldId id="292" r:id="rId30"/>
    <p:sldId id="283" r:id="rId31"/>
    <p:sldId id="284" r:id="rId32"/>
    <p:sldId id="291" r:id="rId33"/>
    <p:sldId id="281" r:id="rId34"/>
    <p:sldId id="282" r:id="rId35"/>
    <p:sldId id="29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8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4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45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1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3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3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B5AD-EE49-4379-8C02-74F1A2F6751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7BB8-B710-4EC0-801F-9AF2FB3DF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Dataset internals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8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SparkSession</a:t>
            </a:r>
            <a:endParaRPr 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11245386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enc.</a:t>
            </a:r>
            <a:r>
              <a:rPr kumimoji="0" lang="ru-RU" altLang="ru-RU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.toAttributes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 =&gt;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enc.toRow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LocalRelation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23" y="-4156"/>
            <a:ext cx="12180277" cy="1325563"/>
          </a:xfrm>
        </p:spPr>
        <p:txBody>
          <a:bodyPr/>
          <a:lstStyle/>
          <a:p>
            <a:pPr algn="ctr"/>
            <a:r>
              <a:rPr lang="en-US" b="1" dirty="0" smtClean="0"/>
              <a:t>Companion Object Dataset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23" y="1475331"/>
            <a:ext cx="12180277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implicitly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Eagerly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guaranteed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exprEnc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.clsTag.runtimeClass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dataset.resolvedEnc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7666"/>
            <a:ext cx="1219200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doesn't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doesn't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LocalRelation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Indicates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isStreaming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LeafNode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analysis.MultiInstanceRelation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Dataset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" y="1167468"/>
            <a:ext cx="12423531" cy="57861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application's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crash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OutOfMemoryError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API,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collectAsList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kumimoji="0" lang="ru-RU" altLang="ru-RU" sz="240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sz="24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ru-RU" altLang="ru-RU" sz="24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kumimoji="0" lang="ru-RU" altLang="ru-RU" sz="240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4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1.6.0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collectFromPlan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1404974"/>
            <a:ext cx="1219200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user-registered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[U]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SQLExecution.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withNewExecutionId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executedPlan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plan.resetMetrics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15" y="2205211"/>
            <a:ext cx="12171485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collectFromPlan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`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thread-safe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resolvedEnc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plan.executeCollect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enc.fromRow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Recap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created new Dataset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 dataset has Logical Plan with 1 Node: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LocalRelaion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LocalRelation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[Attribute] and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 method on dataset leads to produce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physical plan and calls </a:t>
            </a: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executeCollect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on that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662466"/>
            <a:ext cx="1853567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tracker.measurePhase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QueryPlanningTracker.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prepareForExecution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1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643186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2216190"/>
            <a:ext cx="12192000" cy="35702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tracker.measurePhase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QueryPlanningTracker.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setActiveSession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TODO: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planner.plan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ReturnAnswer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optimizedPlan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293134"/>
            <a:ext cx="121920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optimizedPlan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tracker.measurePhase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QueryPlanningTracker.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.executeAndTrack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withCachedData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0" y="643186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endParaRPr lang="ru-RU" altLang="ru-RU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Dataset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/>
              <a:t>QueryExecution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</a:t>
            </a:r>
            <a:r>
              <a:rPr lang="en-US" b="1" dirty="0" smtClean="0"/>
              <a:t> </a:t>
            </a:r>
            <a:r>
              <a:rPr lang="en-US" dirty="0" smtClean="0"/>
              <a:t>Encoder</a:t>
            </a:r>
          </a:p>
          <a:p>
            <a:r>
              <a:rPr lang="en-US" dirty="0" smtClean="0"/>
              <a:t>How action triggers transformation </a:t>
            </a:r>
            <a:r>
              <a:rPr lang="en-US" dirty="0" err="1" smtClean="0"/>
              <a:t>LogicalPlan</a:t>
            </a:r>
            <a:r>
              <a:rPr lang="en-US" dirty="0" smtClean="0"/>
              <a:t> to </a:t>
            </a:r>
            <a:r>
              <a:rPr lang="en-US" dirty="0" err="1" smtClean="0"/>
              <a:t>SparkPlan</a:t>
            </a:r>
            <a:endParaRPr lang="en-US" dirty="0" smtClean="0"/>
          </a:p>
          <a:p>
            <a:r>
              <a:rPr lang="en-US" dirty="0" smtClean="0"/>
              <a:t>How Spark executes physical plan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4158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RuleExecutor</a:t>
            </a:r>
            <a:endParaRPr 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2322613"/>
            <a:ext cx="1219200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executeAndTrack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QueryPlanningTracker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QueryPlanningTracker.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withTracker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2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64534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* Executes the </a:t>
            </a:r>
            <a:r>
              <a:rPr lang="en-US" b="1" dirty="0"/>
              <a:t>batches</a:t>
            </a:r>
            <a:r>
              <a:rPr lang="en-US" dirty="0"/>
              <a:t> of rules defined by the subclass. The batches are executed serially</a:t>
            </a:r>
          </a:p>
          <a:p>
            <a:r>
              <a:rPr lang="en-US" dirty="0"/>
              <a:t>   * using the defined execution strategy. Within each batch, rules are also executed serially.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execute</a:t>
            </a:r>
            <a:r>
              <a:rPr lang="en-US" dirty="0"/>
              <a:t>(plan: </a:t>
            </a:r>
            <a:r>
              <a:rPr lang="en-US" dirty="0" err="1"/>
              <a:t>TreeType</a:t>
            </a:r>
            <a:r>
              <a:rPr lang="en-US" dirty="0"/>
              <a:t>): </a:t>
            </a:r>
            <a:r>
              <a:rPr lang="en-US" dirty="0" err="1"/>
              <a:t>TreeType</a:t>
            </a:r>
            <a:r>
              <a:rPr lang="en-US" dirty="0"/>
              <a:t> =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    </a:t>
            </a:r>
            <a:r>
              <a:rPr lang="en-US" b="1" dirty="0" err="1"/>
              <a:t>batches.foreach</a:t>
            </a:r>
            <a:r>
              <a:rPr lang="en-US" dirty="0"/>
              <a:t> { batch =&gt;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batchStartPlan</a:t>
            </a:r>
            <a:r>
              <a:rPr lang="en-US" dirty="0"/>
              <a:t> = </a:t>
            </a:r>
            <a:r>
              <a:rPr lang="en-US" dirty="0" err="1"/>
              <a:t>curPlan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iteration = 1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lastPlan</a:t>
            </a:r>
            <a:r>
              <a:rPr lang="en-US" dirty="0"/>
              <a:t> = </a:t>
            </a:r>
            <a:r>
              <a:rPr lang="en-US" dirty="0" err="1"/>
              <a:t>curPlan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continue = true</a:t>
            </a:r>
          </a:p>
          <a:p>
            <a:endParaRPr lang="en-US" dirty="0"/>
          </a:p>
          <a:p>
            <a:r>
              <a:rPr lang="en-US" dirty="0"/>
              <a:t>      // Run until fix point (or the max number of iterations as specified in the strategy.</a:t>
            </a:r>
          </a:p>
          <a:p>
            <a:r>
              <a:rPr lang="en-US" dirty="0"/>
              <a:t>      while (continue) {</a:t>
            </a:r>
          </a:p>
          <a:p>
            <a:r>
              <a:rPr lang="en-US" dirty="0"/>
              <a:t>        </a:t>
            </a:r>
            <a:r>
              <a:rPr lang="en-US" dirty="0" err="1"/>
              <a:t>curPlan</a:t>
            </a:r>
            <a:r>
              <a:rPr lang="en-US" dirty="0"/>
              <a:t> = </a:t>
            </a:r>
            <a:r>
              <a:rPr lang="en-US" b="1" dirty="0" err="1"/>
              <a:t>batch.rules.foldLeft</a:t>
            </a:r>
            <a:r>
              <a:rPr lang="en-US" b="1" dirty="0"/>
              <a:t>(</a:t>
            </a:r>
            <a:r>
              <a:rPr lang="en-US" b="1" dirty="0" err="1"/>
              <a:t>curPlan</a:t>
            </a:r>
            <a:r>
              <a:rPr lang="en-US" dirty="0"/>
              <a:t>) {</a:t>
            </a:r>
          </a:p>
          <a:p>
            <a:r>
              <a:rPr lang="en-US" dirty="0"/>
              <a:t>          case (plan, rule) =&gt;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result</a:t>
            </a:r>
            <a:r>
              <a:rPr lang="en-US" dirty="0"/>
              <a:t> = rule(plan)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...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415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Class RuleExecutor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96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5635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Combines two adjacent [[</a:t>
            </a:r>
            <a:r>
              <a:rPr lang="en-US" sz="2400" dirty="0" err="1"/>
              <a:t>TypedFilter</a:t>
            </a:r>
            <a:r>
              <a:rPr lang="en-US" sz="2400" dirty="0"/>
              <a:t>]]s, which operate on same type object in condition, into one,</a:t>
            </a:r>
          </a:p>
          <a:p>
            <a:r>
              <a:rPr lang="en-US" sz="2400" dirty="0"/>
              <a:t> * merging the filter functions into one conjunctive function.</a:t>
            </a:r>
          </a:p>
          <a:p>
            <a:r>
              <a:rPr lang="en-US" sz="2400" dirty="0"/>
              <a:t> */</a:t>
            </a:r>
          </a:p>
          <a:p>
            <a:r>
              <a:rPr lang="en-US" sz="2400" b="1" dirty="0"/>
              <a:t>object </a:t>
            </a:r>
            <a:r>
              <a:rPr lang="en-US" sz="2400" b="1" dirty="0" err="1"/>
              <a:t>CombineTypedFilters</a:t>
            </a:r>
            <a:r>
              <a:rPr lang="en-US" sz="2400" b="1" dirty="0"/>
              <a:t> extends Rule[</a:t>
            </a:r>
            <a:r>
              <a:rPr lang="en-US" sz="2400" b="1" dirty="0" err="1"/>
              <a:t>LogicalPlan</a:t>
            </a:r>
            <a:r>
              <a:rPr lang="en-US" sz="2400" b="1" dirty="0"/>
              <a:t>] </a:t>
            </a:r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apply(plan: </a:t>
            </a:r>
            <a:r>
              <a:rPr lang="en-US" sz="2400" dirty="0" err="1"/>
              <a:t>LogicalPlan</a:t>
            </a:r>
            <a:r>
              <a:rPr lang="en-US" sz="2400" dirty="0"/>
              <a:t>): </a:t>
            </a:r>
            <a:r>
              <a:rPr lang="en-US" sz="2400" dirty="0" err="1"/>
              <a:t>LogicalPlan</a:t>
            </a:r>
            <a:r>
              <a:rPr lang="en-US" sz="2400" dirty="0"/>
              <a:t> = plan transform {</a:t>
            </a:r>
          </a:p>
          <a:p>
            <a:r>
              <a:rPr lang="en-US" sz="2400" dirty="0"/>
              <a:t>    case </a:t>
            </a:r>
            <a:r>
              <a:rPr lang="en-US" sz="2400" b="1" dirty="0"/>
              <a:t>t1 @ </a:t>
            </a:r>
            <a:r>
              <a:rPr lang="en-US" sz="2400" b="1" dirty="0" err="1"/>
              <a:t>TypedFilter</a:t>
            </a:r>
            <a:r>
              <a:rPr lang="en-US" sz="2400" b="1" dirty="0"/>
              <a:t>(_, _, _, _, t2 @ </a:t>
            </a:r>
            <a:r>
              <a:rPr lang="en-US" sz="2400" b="1" dirty="0" err="1"/>
              <a:t>TypedFilter</a:t>
            </a:r>
            <a:r>
              <a:rPr lang="en-US" sz="2400" b="1" dirty="0"/>
              <a:t>(_, _, _, _, child))</a:t>
            </a:r>
          </a:p>
          <a:p>
            <a:r>
              <a:rPr lang="en-US" sz="2400" dirty="0"/>
              <a:t>        if t1.deserializer.dataType == t2.deserializer.dataType =&gt;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TypedFilter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combineFilterFunction</a:t>
            </a:r>
            <a:r>
              <a:rPr lang="en-US" sz="2400" b="1" dirty="0"/>
              <a:t>(t2.func, t1.func),</a:t>
            </a:r>
          </a:p>
          <a:p>
            <a:r>
              <a:rPr lang="en-US" sz="2400" dirty="0"/>
              <a:t>        t1.argumentClass,</a:t>
            </a:r>
          </a:p>
          <a:p>
            <a:r>
              <a:rPr lang="en-US" sz="2400" dirty="0"/>
              <a:t>        t1.argumentSchema,</a:t>
            </a:r>
          </a:p>
          <a:p>
            <a:r>
              <a:rPr lang="en-US" sz="2400" dirty="0"/>
              <a:t>        t1.deserializer,</a:t>
            </a:r>
          </a:p>
          <a:p>
            <a:r>
              <a:rPr lang="en-US" sz="2400" dirty="0"/>
              <a:t>        child)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90447" y="-156121"/>
            <a:ext cx="6611105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CombineTypedFilters</a:t>
            </a:r>
            <a:endParaRPr kumimoji="0" lang="ru-RU" altLang="ru-RU" sz="4400" b="1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8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QueryPlanner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259868"/>
            <a:ext cx="12107008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responsible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GenericStrategy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remaining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GenericStrategy#planLater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collectPlaceholders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strategies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TODO: RIGHT NOW ONLY ONE PLAN IS RETURNED EVER...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  PLAN SPACE EXPLORATION WILL BE IMPLEMENTED LATER.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PhysicalPlan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QueryPlanner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54634"/>
            <a:ext cx="12080631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Obviously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strategies.iterator.flatMap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5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482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abstract class </a:t>
            </a:r>
            <a:r>
              <a:rPr lang="en-US" sz="2400" b="1" dirty="0" err="1"/>
              <a:t>SparkStrategies</a:t>
            </a:r>
            <a:r>
              <a:rPr lang="en-US" sz="2400" dirty="0"/>
              <a:t> extends </a:t>
            </a:r>
            <a:r>
              <a:rPr lang="en-US" sz="2400" b="1" dirty="0" err="1"/>
              <a:t>QueryPlanner</a:t>
            </a:r>
            <a:r>
              <a:rPr lang="en-US" sz="2400" b="1" dirty="0"/>
              <a:t>[</a:t>
            </a:r>
            <a:r>
              <a:rPr lang="en-US" sz="2400" b="1" dirty="0" err="1"/>
              <a:t>SparkPlan</a:t>
            </a:r>
            <a:r>
              <a:rPr lang="en-US" sz="2400" dirty="0"/>
              <a:t>] {</a:t>
            </a:r>
          </a:p>
          <a:p>
            <a:r>
              <a:rPr lang="en-US" sz="2400" dirty="0"/>
              <a:t>  self: </a:t>
            </a:r>
            <a:r>
              <a:rPr lang="en-US" sz="2400" dirty="0" err="1"/>
              <a:t>SparkPlanner</a:t>
            </a:r>
            <a:r>
              <a:rPr lang="en-US" sz="2400" dirty="0"/>
              <a:t> =&gt;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plan(plan: </a:t>
            </a:r>
            <a:r>
              <a:rPr lang="en-US" sz="2400" dirty="0" err="1"/>
              <a:t>LogicalPlan</a:t>
            </a:r>
            <a:r>
              <a:rPr lang="en-US" sz="2400" dirty="0"/>
              <a:t>): Iterator[</a:t>
            </a:r>
            <a:r>
              <a:rPr lang="en-US" sz="2400" dirty="0" err="1"/>
              <a:t>SparkPlan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super.plan</a:t>
            </a:r>
            <a:r>
              <a:rPr lang="en-US" sz="2400" dirty="0"/>
              <a:t>(plan).map { p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logicalPlan</a:t>
            </a:r>
            <a:r>
              <a:rPr lang="en-US" sz="2400" dirty="0"/>
              <a:t> = plan match {</a:t>
            </a:r>
          </a:p>
          <a:p>
            <a:r>
              <a:rPr lang="en-US" sz="2400" dirty="0"/>
              <a:t>        case </a:t>
            </a:r>
            <a:r>
              <a:rPr lang="en-US" sz="2400" dirty="0" err="1"/>
              <a:t>ReturnAnswer</a:t>
            </a:r>
            <a:r>
              <a:rPr lang="en-US" sz="2400" dirty="0"/>
              <a:t>(</a:t>
            </a:r>
            <a:r>
              <a:rPr lang="en-US" sz="2400" dirty="0" err="1"/>
              <a:t>rootPlan</a:t>
            </a:r>
            <a:r>
              <a:rPr lang="en-US" sz="2400" dirty="0"/>
              <a:t>) =&gt; </a:t>
            </a:r>
            <a:r>
              <a:rPr lang="en-US" sz="2400" dirty="0" err="1"/>
              <a:t>rootPlan</a:t>
            </a:r>
            <a:endParaRPr lang="en-US" sz="2400" dirty="0"/>
          </a:p>
          <a:p>
            <a:r>
              <a:rPr lang="en-US" sz="2400" dirty="0"/>
              <a:t>        case _ =&gt; plan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p.setLogicalLink</a:t>
            </a:r>
            <a:r>
              <a:rPr lang="en-US" sz="2400" dirty="0"/>
              <a:t>(</a:t>
            </a:r>
            <a:r>
              <a:rPr lang="en-US" sz="2400" dirty="0" err="1"/>
              <a:t>logicalPlan</a:t>
            </a:r>
            <a:r>
              <a:rPr lang="en-US" sz="2400" dirty="0"/>
              <a:t>)</a:t>
            </a:r>
          </a:p>
          <a:p>
            <a:r>
              <a:rPr lang="en-US" sz="2400" dirty="0"/>
              <a:t>      p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…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5934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7548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/>
              <a:t>SparkPlanner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sparkContext</a:t>
            </a:r>
            <a:r>
              <a:rPr lang="en-US" dirty="0"/>
              <a:t>: </a:t>
            </a:r>
            <a:r>
              <a:rPr lang="en-US" dirty="0" err="1"/>
              <a:t>SparkContext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conf</a:t>
            </a:r>
            <a:r>
              <a:rPr lang="en-US" dirty="0"/>
              <a:t>: </a:t>
            </a:r>
            <a:r>
              <a:rPr lang="en-US" dirty="0" err="1"/>
              <a:t>SQLConf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experimentalMethods</a:t>
            </a:r>
            <a:r>
              <a:rPr lang="en-US" dirty="0"/>
              <a:t>: </a:t>
            </a:r>
            <a:r>
              <a:rPr lang="en-US" dirty="0" err="1"/>
              <a:t>ExperimentalMethods</a:t>
            </a:r>
            <a:r>
              <a:rPr lang="en-US" dirty="0"/>
              <a:t>)</a:t>
            </a:r>
          </a:p>
          <a:p>
            <a:r>
              <a:rPr lang="en-US" dirty="0"/>
              <a:t>  extends </a:t>
            </a:r>
            <a:r>
              <a:rPr lang="en-US" b="1" dirty="0" err="1"/>
              <a:t>SparkStrategies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err="1"/>
              <a:t>conf.numShufflePartitions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strategies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[Strategy] =</a:t>
            </a:r>
          </a:p>
          <a:p>
            <a:r>
              <a:rPr lang="en-US" dirty="0"/>
              <a:t>    </a:t>
            </a:r>
            <a:r>
              <a:rPr lang="en-US" dirty="0" err="1"/>
              <a:t>experimentalMethods.extraStrategies</a:t>
            </a:r>
            <a:r>
              <a:rPr lang="en-US" dirty="0"/>
              <a:t> ++</a:t>
            </a:r>
          </a:p>
          <a:p>
            <a:r>
              <a:rPr lang="en-US" dirty="0"/>
              <a:t>      </a:t>
            </a:r>
            <a:r>
              <a:rPr lang="en-US" dirty="0" err="1"/>
              <a:t>extraPlanningStrategies</a:t>
            </a:r>
            <a:r>
              <a:rPr lang="en-US" dirty="0"/>
              <a:t> ++ (</a:t>
            </a:r>
          </a:p>
          <a:p>
            <a:r>
              <a:rPr lang="en-US" dirty="0"/>
              <a:t>      </a:t>
            </a:r>
            <a:r>
              <a:rPr lang="en-US" dirty="0" err="1"/>
              <a:t>LogicalQueryStageStrategy</a:t>
            </a:r>
            <a:r>
              <a:rPr lang="en-US" dirty="0"/>
              <a:t> ::</a:t>
            </a:r>
          </a:p>
          <a:p>
            <a:r>
              <a:rPr lang="en-US" dirty="0"/>
              <a:t>      </a:t>
            </a:r>
            <a:r>
              <a:rPr lang="en-US" dirty="0" err="1"/>
              <a:t>PythonEvals</a:t>
            </a:r>
            <a:r>
              <a:rPr lang="en-US" dirty="0"/>
              <a:t> ::</a:t>
            </a:r>
          </a:p>
          <a:p>
            <a:r>
              <a:rPr lang="en-US" dirty="0"/>
              <a:t>      DataSourceV2Strategy ::</a:t>
            </a:r>
          </a:p>
          <a:p>
            <a:r>
              <a:rPr lang="en-US" dirty="0"/>
              <a:t>      </a:t>
            </a:r>
            <a:r>
              <a:rPr lang="en-US" dirty="0" err="1"/>
              <a:t>FileSourceStrategy</a:t>
            </a:r>
            <a:r>
              <a:rPr lang="en-US" dirty="0"/>
              <a:t> ::</a:t>
            </a:r>
          </a:p>
          <a:p>
            <a:r>
              <a:rPr lang="en-US" dirty="0"/>
              <a:t>      </a:t>
            </a:r>
            <a:r>
              <a:rPr lang="en-US" dirty="0" err="1"/>
              <a:t>DataSourceStrategy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) ::</a:t>
            </a:r>
          </a:p>
          <a:p>
            <a:r>
              <a:rPr lang="en-US" dirty="0"/>
              <a:t>      </a:t>
            </a:r>
            <a:r>
              <a:rPr lang="en-US" dirty="0" err="1"/>
              <a:t>SpecialLimits</a:t>
            </a:r>
            <a:r>
              <a:rPr lang="en-US" dirty="0"/>
              <a:t> ::</a:t>
            </a:r>
          </a:p>
          <a:p>
            <a:r>
              <a:rPr lang="en-US" dirty="0"/>
              <a:t>      Aggregation ::</a:t>
            </a:r>
          </a:p>
          <a:p>
            <a:r>
              <a:rPr lang="en-US" dirty="0"/>
              <a:t>      Window ::</a:t>
            </a:r>
          </a:p>
          <a:p>
            <a:r>
              <a:rPr lang="en-US" dirty="0"/>
              <a:t>      </a:t>
            </a:r>
            <a:r>
              <a:rPr lang="en-US" dirty="0" err="1"/>
              <a:t>JoinSelection</a:t>
            </a:r>
            <a:r>
              <a:rPr lang="en-US" dirty="0"/>
              <a:t> ::</a:t>
            </a:r>
          </a:p>
          <a:p>
            <a:r>
              <a:rPr lang="en-US" dirty="0"/>
              <a:t>      </a:t>
            </a:r>
            <a:r>
              <a:rPr lang="en-US" dirty="0" err="1"/>
              <a:t>InMemoryScans</a:t>
            </a:r>
            <a:r>
              <a:rPr lang="en-US" dirty="0"/>
              <a:t> ::</a:t>
            </a:r>
          </a:p>
          <a:p>
            <a:r>
              <a:rPr lang="en-US" dirty="0"/>
              <a:t>      </a:t>
            </a:r>
            <a:r>
              <a:rPr lang="en-US" b="1" dirty="0" err="1"/>
              <a:t>BasicOperators</a:t>
            </a:r>
            <a:r>
              <a:rPr lang="en-US" dirty="0"/>
              <a:t> :: Nil)</a:t>
            </a:r>
          </a:p>
        </p:txBody>
      </p:sp>
    </p:spTree>
    <p:extLst>
      <p:ext uri="{BB962C8B-B14F-4D97-AF65-F5344CB8AC3E}">
        <p14:creationId xmlns:p14="http://schemas.microsoft.com/office/powerpoint/2010/main" val="184468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051" y="1796373"/>
            <a:ext cx="121136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object </a:t>
            </a:r>
            <a:r>
              <a:rPr lang="en-US" b="1" dirty="0" err="1"/>
              <a:t>BasicOperators</a:t>
            </a:r>
            <a:r>
              <a:rPr lang="en-US" dirty="0"/>
              <a:t> extends Strategy {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apply(plan: </a:t>
            </a:r>
            <a:r>
              <a:rPr lang="en-US" dirty="0" err="1"/>
              <a:t>LogicalPlan</a:t>
            </a:r>
            <a:r>
              <a:rPr lang="en-US" dirty="0"/>
              <a:t>): 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SparkPlan</a:t>
            </a:r>
            <a:r>
              <a:rPr lang="en-US" dirty="0"/>
              <a:t>] = plan match {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  case </a:t>
            </a:r>
            <a:r>
              <a:rPr lang="en-US" dirty="0" err="1"/>
              <a:t>logical.Filter</a:t>
            </a:r>
            <a:r>
              <a:rPr lang="en-US" dirty="0"/>
              <a:t>(condition, child) =&gt;</a:t>
            </a:r>
          </a:p>
          <a:p>
            <a:r>
              <a:rPr lang="en-US" dirty="0"/>
              <a:t>        </a:t>
            </a:r>
            <a:r>
              <a:rPr lang="en-US" dirty="0" err="1"/>
              <a:t>execution.FilterExec</a:t>
            </a:r>
            <a:r>
              <a:rPr lang="en-US" dirty="0"/>
              <a:t>(condition, </a:t>
            </a:r>
            <a:r>
              <a:rPr lang="en-US" dirty="0" err="1"/>
              <a:t>planLater</a:t>
            </a:r>
            <a:r>
              <a:rPr lang="en-US" dirty="0"/>
              <a:t>(child)) :: Nil</a:t>
            </a:r>
          </a:p>
          <a:p>
            <a:r>
              <a:rPr lang="en-US" dirty="0"/>
              <a:t>      </a:t>
            </a:r>
            <a:r>
              <a:rPr lang="en-US" b="1" dirty="0"/>
              <a:t>case f: </a:t>
            </a:r>
            <a:r>
              <a:rPr lang="en-US" b="1" dirty="0" err="1"/>
              <a:t>logical.TypedFilter</a:t>
            </a:r>
            <a:r>
              <a:rPr lang="en-US" b="1" dirty="0"/>
              <a:t> =&gt;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execution.FilterExec</a:t>
            </a:r>
            <a:r>
              <a:rPr lang="en-US" b="1" dirty="0" smtClean="0"/>
              <a:t>(</a:t>
            </a:r>
            <a:r>
              <a:rPr lang="en-US" b="1" dirty="0" err="1" smtClean="0"/>
              <a:t>f.typedCondition</a:t>
            </a:r>
            <a:r>
              <a:rPr lang="en-US" b="1" dirty="0" smtClean="0"/>
              <a:t>(</a:t>
            </a:r>
            <a:r>
              <a:rPr lang="en-US" b="1" dirty="0" err="1" smtClean="0"/>
              <a:t>f.deserializer</a:t>
            </a:r>
            <a:r>
              <a:rPr lang="en-US" b="1" dirty="0" smtClean="0"/>
              <a:t>), </a:t>
            </a:r>
            <a:r>
              <a:rPr lang="en-US" b="1" dirty="0" err="1"/>
              <a:t>planLater</a:t>
            </a:r>
            <a:r>
              <a:rPr lang="en-US" b="1" dirty="0"/>
              <a:t>(</a:t>
            </a:r>
            <a:r>
              <a:rPr lang="en-US" b="1" dirty="0" err="1"/>
              <a:t>f.child</a:t>
            </a:r>
            <a:r>
              <a:rPr lang="en-US" b="1" dirty="0"/>
              <a:t>)) :: Nil</a:t>
            </a:r>
          </a:p>
          <a:p>
            <a:r>
              <a:rPr lang="en-US" dirty="0"/>
              <a:t>      case e @ </a:t>
            </a:r>
            <a:r>
              <a:rPr lang="en-US" dirty="0" err="1" smtClean="0"/>
              <a:t>logical.Expand</a:t>
            </a:r>
            <a:r>
              <a:rPr lang="en-US" dirty="0"/>
              <a:t>(_, _, child) =&gt;</a:t>
            </a:r>
          </a:p>
          <a:p>
            <a:r>
              <a:rPr lang="en-US" dirty="0"/>
              <a:t>        </a:t>
            </a:r>
            <a:r>
              <a:rPr lang="en-US" dirty="0" err="1"/>
              <a:t>execution.ExpandExec</a:t>
            </a:r>
            <a:r>
              <a:rPr lang="en-US" dirty="0"/>
              <a:t>(</a:t>
            </a:r>
            <a:r>
              <a:rPr lang="en-US" dirty="0" err="1"/>
              <a:t>e.projections</a:t>
            </a:r>
            <a:r>
              <a:rPr lang="en-US" dirty="0"/>
              <a:t>, </a:t>
            </a:r>
            <a:r>
              <a:rPr lang="en-US" dirty="0" err="1"/>
              <a:t>e.output</a:t>
            </a:r>
            <a:r>
              <a:rPr lang="en-US" dirty="0"/>
              <a:t>, </a:t>
            </a:r>
            <a:r>
              <a:rPr lang="en-US" dirty="0" err="1"/>
              <a:t>planLater</a:t>
            </a:r>
            <a:r>
              <a:rPr lang="en-US" dirty="0"/>
              <a:t>(child)) :: Nil</a:t>
            </a:r>
          </a:p>
          <a:p>
            <a:r>
              <a:rPr lang="en-US" dirty="0"/>
              <a:t>      case </a:t>
            </a:r>
            <a:r>
              <a:rPr lang="en-US" dirty="0" err="1"/>
              <a:t>logical.Sample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, </a:t>
            </a:r>
            <a:r>
              <a:rPr lang="en-US" dirty="0" err="1"/>
              <a:t>withReplacement</a:t>
            </a:r>
            <a:r>
              <a:rPr lang="en-US" dirty="0"/>
              <a:t>, seed, child) =&gt;</a:t>
            </a:r>
          </a:p>
          <a:p>
            <a:r>
              <a:rPr lang="en-US" dirty="0"/>
              <a:t>        </a:t>
            </a:r>
            <a:r>
              <a:rPr lang="en-US" dirty="0" err="1"/>
              <a:t>execution.SampleExec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, </a:t>
            </a:r>
            <a:r>
              <a:rPr lang="en-US" dirty="0" err="1"/>
              <a:t>withReplacement</a:t>
            </a:r>
            <a:r>
              <a:rPr lang="en-US" dirty="0"/>
              <a:t>, seed, </a:t>
            </a:r>
            <a:r>
              <a:rPr lang="en-US" dirty="0" err="1"/>
              <a:t>planLater</a:t>
            </a:r>
            <a:r>
              <a:rPr lang="en-US" dirty="0"/>
              <a:t>(child)) :: Nil</a:t>
            </a:r>
          </a:p>
          <a:p>
            <a:r>
              <a:rPr lang="en-US" dirty="0"/>
              <a:t>      </a:t>
            </a:r>
            <a:r>
              <a:rPr lang="en-US" b="1" dirty="0" smtClean="0"/>
              <a:t>case </a:t>
            </a:r>
            <a:r>
              <a:rPr lang="en-US" b="1" dirty="0" err="1" smtClean="0"/>
              <a:t>logical.LocalRelation</a:t>
            </a:r>
            <a:r>
              <a:rPr lang="en-US" b="1" dirty="0" smtClean="0"/>
              <a:t>(output, </a:t>
            </a:r>
            <a:r>
              <a:rPr lang="en-US" b="1" dirty="0"/>
              <a:t>data, _) =&gt;</a:t>
            </a:r>
          </a:p>
          <a:p>
            <a:r>
              <a:rPr lang="en-US" b="1" dirty="0"/>
              <a:t>        </a:t>
            </a:r>
            <a:r>
              <a:rPr lang="en-US" b="1" dirty="0" err="1" smtClean="0"/>
              <a:t>LocalTableScanExec</a:t>
            </a:r>
            <a:r>
              <a:rPr lang="en-US" b="1" dirty="0" smtClean="0"/>
              <a:t>(output</a:t>
            </a:r>
            <a:r>
              <a:rPr lang="en-US" b="1" dirty="0"/>
              <a:t>, data) :: Nil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	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6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Recap 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uses </a:t>
            </a:r>
            <a:r>
              <a:rPr lang="en-US" b="1" dirty="0" smtClean="0"/>
              <a:t>batches</a:t>
            </a:r>
            <a:r>
              <a:rPr lang="en-US" dirty="0" smtClean="0"/>
              <a:t> of rules to produce </a:t>
            </a:r>
            <a:r>
              <a:rPr lang="en-US" b="1" dirty="0" smtClean="0"/>
              <a:t>optimized</a:t>
            </a:r>
            <a:r>
              <a:rPr lang="en-US" dirty="0" smtClean="0"/>
              <a:t> </a:t>
            </a:r>
            <a:r>
              <a:rPr lang="en-US" b="1" dirty="0" smtClean="0"/>
              <a:t>logical</a:t>
            </a:r>
            <a:r>
              <a:rPr lang="en-US" dirty="0" smtClean="0"/>
              <a:t> plan</a:t>
            </a:r>
          </a:p>
          <a:p>
            <a:r>
              <a:rPr lang="en-US" dirty="0" smtClean="0"/>
              <a:t>One of such rule merge </a:t>
            </a:r>
            <a:r>
              <a:rPr lang="en-US" dirty="0"/>
              <a:t>2 sequential </a:t>
            </a:r>
            <a:r>
              <a:rPr lang="en-US" b="1" dirty="0" err="1" smtClean="0"/>
              <a:t>TypedFilter</a:t>
            </a:r>
            <a:r>
              <a:rPr lang="en-US" b="1" dirty="0" smtClean="0"/>
              <a:t> </a:t>
            </a:r>
            <a:r>
              <a:rPr lang="en-US" dirty="0" smtClean="0"/>
              <a:t>into 1 </a:t>
            </a:r>
            <a:r>
              <a:rPr lang="en-US" b="1" dirty="0" err="1" smtClean="0"/>
              <a:t>TypedFilter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Spark uses list of </a:t>
            </a:r>
            <a:r>
              <a:rPr lang="en-US" b="1" dirty="0" smtClean="0"/>
              <a:t>strategies </a:t>
            </a:r>
            <a:r>
              <a:rPr lang="en-US" dirty="0" smtClean="0"/>
              <a:t>to transform optimized logical plan to physical plan</a:t>
            </a:r>
          </a:p>
          <a:p>
            <a:r>
              <a:rPr lang="en-US" dirty="0" smtClean="0"/>
              <a:t>As example </a:t>
            </a:r>
            <a:r>
              <a:rPr lang="en-US" b="1" dirty="0" err="1" smtClean="0"/>
              <a:t>LocalRelation</a:t>
            </a:r>
            <a:r>
              <a:rPr lang="en-US" b="1" dirty="0" smtClean="0"/>
              <a:t> is being transformed </a:t>
            </a:r>
            <a:r>
              <a:rPr lang="en-US" dirty="0" smtClean="0"/>
              <a:t>to </a:t>
            </a:r>
            <a:r>
              <a:rPr lang="en-US" dirty="0" err="1" smtClean="0"/>
              <a:t>LocalTableScan</a:t>
            </a:r>
            <a:r>
              <a:rPr lang="en-US" b="1" dirty="0" err="1" smtClean="0"/>
              <a:t>Exec</a:t>
            </a:r>
            <a:r>
              <a:rPr lang="en-US" dirty="0"/>
              <a:t> and  </a:t>
            </a:r>
            <a:r>
              <a:rPr lang="en-US" b="1" dirty="0" err="1"/>
              <a:t>TypedFilter</a:t>
            </a:r>
            <a:r>
              <a:rPr lang="en-US" dirty="0"/>
              <a:t> to </a:t>
            </a:r>
            <a:r>
              <a:rPr lang="en-US" b="1" dirty="0" err="1"/>
              <a:t>FilterExec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2705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Dataset 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293134"/>
            <a:ext cx="12118109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collectFromPlan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`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thread-safe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resolvedEnc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plan.executeCollect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enc.fromRow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Simple 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4"/>
            <a:ext cx="12720149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.implicits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Dataset[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(1,2,3,4))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Dataset[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.filter(_ &lt; 10)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Dataset[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.filter(_ &lt; 2)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(ds2.collect().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953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SparkPlan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876695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executeCollect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byteArrayRdd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getByteArrayRdd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byteArrayRdd.collect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countAndBytes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decodeUnsafeRows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(countAndBytes._2).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.+=)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results.toArray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2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" y="773787"/>
            <a:ext cx="121310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getByteArrayRdd</a:t>
            </a:r>
            <a:r>
              <a:rPr lang="en-US" dirty="0"/>
              <a:t>(n: </a:t>
            </a:r>
            <a:r>
              <a:rPr lang="en-US" dirty="0" err="1"/>
              <a:t>Int</a:t>
            </a:r>
            <a:r>
              <a:rPr lang="en-US" dirty="0"/>
              <a:t> = -1): RDD[(Long, Array[Byte])] = {</a:t>
            </a:r>
          </a:p>
          <a:p>
            <a:r>
              <a:rPr lang="en-US" dirty="0"/>
              <a:t>    </a:t>
            </a:r>
            <a:r>
              <a:rPr lang="en-US" b="1" dirty="0"/>
              <a:t>execute</a:t>
            </a:r>
            <a:r>
              <a:rPr lang="en-US" dirty="0"/>
              <a:t>().</a:t>
            </a:r>
            <a:r>
              <a:rPr lang="en-US" b="1" dirty="0" err="1"/>
              <a:t>mapPartitionsInternal</a:t>
            </a:r>
            <a:r>
              <a:rPr lang="en-US" dirty="0"/>
              <a:t> { </a:t>
            </a:r>
            <a:r>
              <a:rPr lang="en-US" dirty="0" err="1"/>
              <a:t>iter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count = 0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buffer = new Array[Byte](4 &lt;&lt; 10)  // 4K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codec = </a:t>
            </a:r>
            <a:r>
              <a:rPr lang="en-US" dirty="0" err="1"/>
              <a:t>CompressionCodec.createCodec</a:t>
            </a:r>
            <a:r>
              <a:rPr lang="en-US" dirty="0"/>
              <a:t>(</a:t>
            </a:r>
            <a:r>
              <a:rPr lang="en-US" dirty="0" err="1"/>
              <a:t>SparkEnv.get.conf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 = new </a:t>
            </a:r>
            <a:r>
              <a:rPr lang="en-US" dirty="0" err="1"/>
              <a:t>ByteArrayOutputStream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out = new 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codec.compressedOutputStream</a:t>
            </a:r>
            <a:r>
              <a:rPr lang="en-US" dirty="0"/>
              <a:t>(</a:t>
            </a:r>
            <a:r>
              <a:rPr lang="en-US" dirty="0" err="1"/>
              <a:t>bos</a:t>
            </a:r>
            <a:r>
              <a:rPr lang="en-US" dirty="0"/>
              <a:t>))</a:t>
            </a:r>
          </a:p>
          <a:p>
            <a:r>
              <a:rPr lang="en-US" dirty="0"/>
              <a:t>      // `</a:t>
            </a:r>
            <a:r>
              <a:rPr lang="en-US" dirty="0" err="1"/>
              <a:t>iter.hasNext</a:t>
            </a:r>
            <a:r>
              <a:rPr lang="en-US" dirty="0"/>
              <a:t>` may produce one row and buffer it, we should only call it when the limit is</a:t>
            </a:r>
          </a:p>
          <a:p>
            <a:r>
              <a:rPr lang="en-US" dirty="0"/>
              <a:t>      // not hit.</a:t>
            </a:r>
          </a:p>
          <a:p>
            <a:r>
              <a:rPr lang="en-US" dirty="0"/>
              <a:t>      while ((n &lt; 0 || count &lt; n) &amp;&amp; </a:t>
            </a:r>
            <a:r>
              <a:rPr lang="en-US" dirty="0" err="1"/>
              <a:t>iter.hasNext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row = </a:t>
            </a:r>
            <a:r>
              <a:rPr lang="en-US" dirty="0" err="1"/>
              <a:t>iter.next</a:t>
            </a:r>
            <a:r>
              <a:rPr lang="en-US" dirty="0"/>
              <a:t>().</a:t>
            </a:r>
            <a:r>
              <a:rPr lang="en-US" dirty="0" err="1"/>
              <a:t>asInstanceOf</a:t>
            </a:r>
            <a:r>
              <a:rPr lang="en-US" dirty="0"/>
              <a:t>[</a:t>
            </a:r>
            <a:r>
              <a:rPr lang="en-US" dirty="0" err="1"/>
              <a:t>UnsafeRow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out.writeInt</a:t>
            </a:r>
            <a:r>
              <a:rPr lang="en-US" dirty="0"/>
              <a:t>(</a:t>
            </a:r>
            <a:r>
              <a:rPr lang="en-US" dirty="0" err="1"/>
              <a:t>row.getSizeInBytes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row.writeToStream</a:t>
            </a:r>
            <a:r>
              <a:rPr lang="en-US" dirty="0"/>
              <a:t>(out, buffer)</a:t>
            </a:r>
          </a:p>
          <a:p>
            <a:r>
              <a:rPr lang="en-US" dirty="0"/>
              <a:t>        count += 1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out.writeInt</a:t>
            </a:r>
            <a:r>
              <a:rPr lang="en-US" dirty="0"/>
              <a:t>(-1)</a:t>
            </a:r>
          </a:p>
          <a:p>
            <a:r>
              <a:rPr lang="en-US" dirty="0"/>
              <a:t>      </a:t>
            </a:r>
            <a:r>
              <a:rPr lang="en-US" dirty="0" err="1"/>
              <a:t>out.flush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out.close</a:t>
            </a:r>
            <a:r>
              <a:rPr lang="en-US" dirty="0"/>
              <a:t>()</a:t>
            </a:r>
          </a:p>
          <a:p>
            <a:r>
              <a:rPr lang="en-US" dirty="0"/>
              <a:t>      Iterator((count, </a:t>
            </a:r>
            <a:r>
              <a:rPr lang="en-US" dirty="0" err="1"/>
              <a:t>bos.toByteArray</a:t>
            </a:r>
            <a:r>
              <a:rPr lang="en-US" dirty="0"/>
              <a:t>))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009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SparkPlan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3653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SparkPlan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690688"/>
            <a:ext cx="16960092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preparations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isCanonicalizedPlan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canonicalized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4677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 Physical plan for Filter. */</a:t>
            </a:r>
          </a:p>
          <a:p>
            <a:r>
              <a:rPr lang="en-US" sz="2400" b="1" dirty="0"/>
              <a:t>case class </a:t>
            </a:r>
            <a:r>
              <a:rPr lang="en-US" sz="2400" b="1" dirty="0" err="1"/>
              <a:t>FilterExec</a:t>
            </a:r>
            <a:r>
              <a:rPr lang="en-US" sz="2400" b="1" dirty="0"/>
              <a:t>(condition: Expression, child: </a:t>
            </a:r>
            <a:r>
              <a:rPr lang="en-US" sz="2400" b="1" dirty="0" err="1"/>
              <a:t>SparkPlan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extends </a:t>
            </a:r>
            <a:r>
              <a:rPr lang="en-US" sz="2400" dirty="0" err="1"/>
              <a:t>UnaryExecNode</a:t>
            </a:r>
            <a:r>
              <a:rPr lang="en-US" sz="2400" dirty="0"/>
              <a:t> with </a:t>
            </a:r>
            <a:r>
              <a:rPr lang="en-US" sz="2400" dirty="0" err="1"/>
              <a:t>CodegenSupport</a:t>
            </a:r>
            <a:r>
              <a:rPr lang="en-US" sz="2400" dirty="0"/>
              <a:t> with </a:t>
            </a:r>
            <a:r>
              <a:rPr lang="en-US" sz="2400" dirty="0" err="1"/>
              <a:t>PredicateHelper</a:t>
            </a:r>
            <a:r>
              <a:rPr lang="en-US" sz="2400" dirty="0"/>
              <a:t> {</a:t>
            </a:r>
          </a:p>
          <a:p>
            <a:r>
              <a:rPr lang="en-US" sz="2400" dirty="0"/>
              <a:t>  ...</a:t>
            </a:r>
          </a:p>
          <a:p>
            <a:r>
              <a:rPr lang="en-US" sz="2400" dirty="0"/>
              <a:t>  ...</a:t>
            </a:r>
          </a:p>
          <a:p>
            <a:r>
              <a:rPr lang="en-US" sz="2400" dirty="0"/>
              <a:t> 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child.execute</a:t>
            </a:r>
            <a:r>
              <a:rPr lang="en-US" sz="2400" dirty="0"/>
              <a:t>().</a:t>
            </a:r>
            <a:r>
              <a:rPr lang="en-US" sz="2400" b="1" dirty="0" err="1"/>
              <a:t>mapPartitionsWithIndexInternal</a:t>
            </a:r>
            <a:r>
              <a:rPr lang="en-US" sz="2400" dirty="0"/>
              <a:t> { (index, </a:t>
            </a:r>
            <a:r>
              <a:rPr lang="en-US" sz="2400" dirty="0" err="1"/>
              <a:t>iter</a:t>
            </a:r>
            <a:r>
              <a:rPr lang="en-US" sz="2400" dirty="0"/>
              <a:t>) =&gt;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val</a:t>
            </a:r>
            <a:r>
              <a:rPr lang="en-US" sz="2400" b="1" dirty="0"/>
              <a:t> predicate = </a:t>
            </a:r>
            <a:r>
              <a:rPr lang="en-US" sz="2400" b="1" dirty="0" err="1"/>
              <a:t>newPredicate</a:t>
            </a:r>
            <a:r>
              <a:rPr lang="en-US" sz="2400" b="1" dirty="0"/>
              <a:t>(condition, </a:t>
            </a:r>
            <a:r>
              <a:rPr lang="en-US" sz="2400" b="1" dirty="0" err="1"/>
              <a:t>child.output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predicate.initialize</a:t>
            </a:r>
            <a:r>
              <a:rPr lang="en-US" sz="2400" dirty="0"/>
              <a:t>(0)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iter.filter</a:t>
            </a:r>
            <a:r>
              <a:rPr lang="en-US" sz="2400" dirty="0"/>
              <a:t> { row =&gt;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val</a:t>
            </a:r>
            <a:r>
              <a:rPr lang="en-US" sz="2400" b="1" dirty="0"/>
              <a:t> r = </a:t>
            </a:r>
            <a:r>
              <a:rPr lang="en-US" sz="2400" b="1" dirty="0" err="1"/>
              <a:t>predicate.eval</a:t>
            </a:r>
            <a:r>
              <a:rPr lang="en-US" sz="2400" b="1" dirty="0"/>
              <a:t>(row)</a:t>
            </a:r>
          </a:p>
          <a:p>
            <a:r>
              <a:rPr lang="en-US" sz="2400" dirty="0"/>
              <a:t>        if (r) </a:t>
            </a:r>
            <a:r>
              <a:rPr lang="en-US" sz="2400" dirty="0" err="1"/>
              <a:t>numOutputRows</a:t>
            </a:r>
            <a:r>
              <a:rPr lang="en-US" sz="2400" dirty="0"/>
              <a:t> += 1</a:t>
            </a:r>
          </a:p>
          <a:p>
            <a:r>
              <a:rPr lang="en-US" sz="2400" dirty="0"/>
              <a:t>        r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900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" y="393129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Physical plan node for scanning data from a local collection.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`</a:t>
            </a:r>
            <a:r>
              <a:rPr lang="en-US" dirty="0" err="1"/>
              <a:t>Seq</a:t>
            </a:r>
            <a:r>
              <a:rPr lang="en-US" dirty="0"/>
              <a:t>` may not be serializable and ideally we should not send `rows` and `</a:t>
            </a:r>
            <a:r>
              <a:rPr lang="en-US" dirty="0" err="1"/>
              <a:t>unsafeRows</a:t>
            </a:r>
            <a:r>
              <a:rPr lang="en-US" dirty="0"/>
              <a:t>`</a:t>
            </a:r>
          </a:p>
          <a:p>
            <a:r>
              <a:rPr lang="en-US" dirty="0"/>
              <a:t> * to the executors. Thus marking them as transient.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case class </a:t>
            </a:r>
            <a:r>
              <a:rPr lang="en-US" b="1" dirty="0" err="1"/>
              <a:t>LocalTableScanExec</a:t>
            </a:r>
            <a:r>
              <a:rPr lang="en-US" dirty="0"/>
              <a:t>(</a:t>
            </a:r>
          </a:p>
          <a:p>
            <a:r>
              <a:rPr lang="en-US" dirty="0"/>
              <a:t>    output: </a:t>
            </a:r>
            <a:r>
              <a:rPr lang="en-US" dirty="0" err="1"/>
              <a:t>Seq</a:t>
            </a:r>
            <a:r>
              <a:rPr lang="en-US" dirty="0"/>
              <a:t>[Attribute],</a:t>
            </a:r>
          </a:p>
          <a:p>
            <a:r>
              <a:rPr lang="en-US" dirty="0"/>
              <a:t>    @transient rows: 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InternalRow</a:t>
            </a:r>
            <a:r>
              <a:rPr lang="en-US" dirty="0"/>
              <a:t>]) extends </a:t>
            </a:r>
            <a:r>
              <a:rPr lang="en-US" dirty="0" err="1"/>
              <a:t>LeafExecNode</a:t>
            </a:r>
            <a:r>
              <a:rPr lang="en-US" dirty="0"/>
              <a:t> with </a:t>
            </a:r>
            <a:r>
              <a:rPr lang="en-US" dirty="0" err="1"/>
              <a:t>InputRDDCodegen</a:t>
            </a:r>
            <a:r>
              <a:rPr lang="en-US" dirty="0"/>
              <a:t> {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  private lazy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numParallelism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unsafeRows.length</a:t>
            </a:r>
            <a:r>
              <a:rPr lang="en-US" dirty="0"/>
              <a:t>, 1),</a:t>
            </a:r>
          </a:p>
          <a:p>
            <a:r>
              <a:rPr lang="en-US" dirty="0"/>
              <a:t>    </a:t>
            </a:r>
            <a:r>
              <a:rPr lang="en-US" dirty="0" err="1"/>
              <a:t>sqlContext.sparkContext.defaultParallelism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  private lazy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sqlContext.sparkContext.parallelize</a:t>
            </a:r>
            <a:r>
              <a:rPr lang="en-US" b="1" dirty="0"/>
              <a:t>(</a:t>
            </a:r>
            <a:r>
              <a:rPr lang="en-US" b="1" dirty="0" err="1"/>
              <a:t>unsafeRows</a:t>
            </a:r>
            <a:r>
              <a:rPr lang="en-US" b="1" dirty="0"/>
              <a:t>, </a:t>
            </a:r>
            <a:r>
              <a:rPr lang="en-US" b="1" dirty="0" err="1"/>
              <a:t>numParallelism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doExecute</a:t>
            </a:r>
            <a:r>
              <a:rPr lang="en-US" dirty="0"/>
              <a:t>(): RDD[</a:t>
            </a:r>
            <a:r>
              <a:rPr lang="en-US" dirty="0" err="1"/>
              <a:t>InternalRow</a:t>
            </a:r>
            <a:r>
              <a:rPr lang="en-US" dirty="0"/>
              <a:t>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numOutputRows</a:t>
            </a:r>
            <a:r>
              <a:rPr lang="en-US" dirty="0"/>
              <a:t> = </a:t>
            </a:r>
            <a:r>
              <a:rPr lang="en-US" dirty="0" err="1"/>
              <a:t>longMetric</a:t>
            </a:r>
            <a:r>
              <a:rPr lang="en-US" dirty="0"/>
              <a:t>("</a:t>
            </a:r>
            <a:r>
              <a:rPr lang="en-US" dirty="0" err="1"/>
              <a:t>numOutputRows</a:t>
            </a:r>
            <a:r>
              <a:rPr lang="en-US" dirty="0"/>
              <a:t>")</a:t>
            </a:r>
          </a:p>
          <a:p>
            <a:r>
              <a:rPr lang="en-US" dirty="0"/>
              <a:t>    </a:t>
            </a:r>
            <a:r>
              <a:rPr lang="en-US" b="1" dirty="0" err="1"/>
              <a:t>rdd.map</a:t>
            </a:r>
            <a:r>
              <a:rPr lang="en-US" b="1" dirty="0"/>
              <a:t> { r =&gt;</a:t>
            </a:r>
          </a:p>
          <a:p>
            <a:r>
              <a:rPr lang="en-US" b="1" dirty="0"/>
              <a:t>      </a:t>
            </a:r>
            <a:r>
              <a:rPr lang="en-US" b="1" dirty="0" err="1"/>
              <a:t>numOutputRows</a:t>
            </a:r>
            <a:r>
              <a:rPr lang="en-US" b="1" dirty="0"/>
              <a:t> += 1</a:t>
            </a:r>
          </a:p>
          <a:p>
            <a:r>
              <a:rPr lang="en-US" b="1" dirty="0"/>
              <a:t>      r</a:t>
            </a:r>
          </a:p>
          <a:p>
            <a:r>
              <a:rPr lang="en-US" b="1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076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Summary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80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43" y="0"/>
            <a:ext cx="11406052" cy="1325563"/>
          </a:xfrm>
        </p:spPr>
        <p:txBody>
          <a:bodyPr/>
          <a:lstStyle/>
          <a:p>
            <a:pPr algn="ctr"/>
            <a:r>
              <a:rPr lang="en-US" dirty="0" smtClean="0"/>
              <a:t>Plans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544" y="1288349"/>
            <a:ext cx="121484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b="1" dirty="0" err="1"/>
              <a:t>TypedFilter</a:t>
            </a:r>
            <a:r>
              <a:rPr lang="en-US" b="1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$$$Lambda$1010/1110014943@739831a4,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+- </a:t>
            </a:r>
            <a:r>
              <a:rPr lang="en-US" b="1" dirty="0" err="1"/>
              <a:t>TypedFilter</a:t>
            </a:r>
            <a:r>
              <a:rPr lang="en-US" b="1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$$$Lambda$1008/1418609585@74c9e11,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+- </a:t>
            </a:r>
            <a:r>
              <a:rPr lang="en-US" b="1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b="1" dirty="0" err="1"/>
              <a:t>TypedFilter</a:t>
            </a:r>
            <a:r>
              <a:rPr lang="en-US" dirty="0"/>
              <a:t> </a:t>
            </a:r>
            <a:r>
              <a:rPr lang="en-US" dirty="0" err="1"/>
              <a:t>org.apache.spark.sql.catalyst.optimizer.CombineTypedFilters</a:t>
            </a:r>
            <a:r>
              <a:rPr lang="en-US" dirty="0"/>
              <a:t>$$$Lambda$1055/1917214386@3fde2209,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value#1: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+- </a:t>
            </a:r>
            <a:r>
              <a:rPr lang="en-US" b="1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b="1" dirty="0"/>
              <a:t>Filter</a:t>
            </a:r>
            <a:r>
              <a:rPr lang="en-US" dirty="0"/>
              <a:t> </a:t>
            </a:r>
            <a:r>
              <a:rPr lang="en-US" dirty="0" err="1"/>
              <a:t>org.apache.spark.sql.catalyst.optimizer.CombineTypedFilters</a:t>
            </a:r>
            <a:r>
              <a:rPr lang="en-US" dirty="0"/>
              <a:t>$$$Lambda$1055/1917214386@3fde2209.apply$mcZI$sp</a:t>
            </a:r>
          </a:p>
          <a:p>
            <a:r>
              <a:rPr lang="en-US" dirty="0"/>
              <a:t>+- </a:t>
            </a:r>
            <a:r>
              <a:rPr lang="en-US" b="1" dirty="0" err="1"/>
              <a:t>LocalTableScan</a:t>
            </a:r>
            <a:r>
              <a:rPr lang="en-US" dirty="0"/>
              <a:t> [value#1]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9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Dataset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6"/>
            <a:ext cx="115723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DeveloperApi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Unstable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DeveloperApi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Unstable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</a:t>
            </a:r>
            <a:r>
              <a:rPr lang="en-US" b="1" dirty="0" err="1" smtClean="0"/>
              <a:t>QueryExecution</a:t>
            </a:r>
            <a:endParaRPr lang="ru-RU" b="1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0" y="1418195"/>
            <a:ext cx="12213600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endParaRPr kumimoji="0" lang="en-US" altLang="ru-RU" b="1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Designed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phases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changing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sake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changing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debugging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197346"/>
            <a:ext cx="1226166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QueryExecution</a:t>
            </a:r>
            <a:r>
              <a:rPr lang="en-US" sz="2000" dirty="0" smtClean="0"/>
              <a:t>(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sparkSession</a:t>
            </a:r>
            <a:r>
              <a:rPr lang="en-US" sz="2000" dirty="0" smtClean="0"/>
              <a:t>: </a:t>
            </a:r>
            <a:r>
              <a:rPr lang="en-US" sz="2000" dirty="0" err="1" smtClean="0"/>
              <a:t>SparkSession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logical: </a:t>
            </a:r>
            <a:r>
              <a:rPr lang="en-US" sz="2000" b="1" dirty="0" err="1" smtClean="0"/>
              <a:t>LogicalPlan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val</a:t>
            </a:r>
            <a:r>
              <a:rPr lang="en-US" sz="2000" dirty="0" smtClean="0"/>
              <a:t> tracker: </a:t>
            </a:r>
            <a:r>
              <a:rPr lang="en-US" sz="2000" dirty="0" err="1" smtClean="0"/>
              <a:t>QueryPlanningTracker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QueryPlanningTracker</a:t>
            </a:r>
            <a:r>
              <a:rPr lang="en-US" sz="2000" dirty="0" smtClean="0"/>
              <a:t>) {</a:t>
            </a:r>
          </a:p>
          <a:p>
            <a:endParaRPr lang="en-US" sz="2000" dirty="0" smtClean="0"/>
          </a:p>
          <a:p>
            <a:r>
              <a:rPr lang="en-US" sz="2000" dirty="0" smtClean="0"/>
              <a:t>  ....</a:t>
            </a:r>
          </a:p>
          <a:p>
            <a:endParaRPr lang="en-US" sz="2000" dirty="0" smtClean="0"/>
          </a:p>
          <a:p>
            <a:r>
              <a:rPr lang="en-US" sz="2000" dirty="0" smtClean="0"/>
              <a:t>  lazy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b="1" dirty="0" smtClean="0"/>
              <a:t>analyzed: </a:t>
            </a:r>
            <a:r>
              <a:rPr lang="en-US" sz="2000" b="1" dirty="0" err="1" smtClean="0"/>
              <a:t>LogicalPlan</a:t>
            </a:r>
            <a:r>
              <a:rPr lang="en-US" sz="2000" b="1" dirty="0" smtClean="0"/>
              <a:t> </a:t>
            </a:r>
            <a:r>
              <a:rPr lang="en-US" sz="2000" dirty="0" smtClean="0"/>
              <a:t>= ..</a:t>
            </a:r>
          </a:p>
          <a:p>
            <a:endParaRPr lang="en-US" sz="2000" dirty="0" smtClean="0"/>
          </a:p>
          <a:p>
            <a:r>
              <a:rPr lang="en-US" sz="2000" dirty="0" smtClean="0"/>
              <a:t>  lazy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b="1" dirty="0" err="1" smtClean="0"/>
              <a:t>withCachedData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LogicalPlan</a:t>
            </a:r>
            <a:r>
              <a:rPr lang="en-US" sz="2000" b="1" dirty="0" smtClean="0"/>
              <a:t> </a:t>
            </a:r>
            <a:r>
              <a:rPr lang="en-US" sz="2000" dirty="0" smtClean="0"/>
              <a:t>= ...</a:t>
            </a:r>
          </a:p>
          <a:p>
            <a:endParaRPr lang="en-US" sz="2000" dirty="0" smtClean="0"/>
          </a:p>
          <a:p>
            <a:r>
              <a:rPr lang="en-US" sz="2000" dirty="0" smtClean="0"/>
              <a:t>  lazy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b="1" dirty="0" err="1" smtClean="0"/>
              <a:t>optimizedPlan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LogicalPlan</a:t>
            </a:r>
            <a:r>
              <a:rPr lang="en-US" sz="2000" b="1" dirty="0" smtClean="0"/>
              <a:t> </a:t>
            </a:r>
            <a:r>
              <a:rPr lang="en-US" sz="2000" dirty="0" smtClean="0"/>
              <a:t>= ...</a:t>
            </a:r>
          </a:p>
          <a:p>
            <a:endParaRPr lang="en-US" sz="2000" dirty="0" smtClean="0"/>
          </a:p>
          <a:p>
            <a:r>
              <a:rPr lang="en-US" sz="2000" dirty="0" smtClean="0"/>
              <a:t>  lazy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sparkPlan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SparkPlan</a:t>
            </a:r>
            <a:r>
              <a:rPr lang="en-US" sz="2000" b="1" dirty="0" smtClean="0"/>
              <a:t> </a:t>
            </a:r>
            <a:r>
              <a:rPr lang="en-US" sz="2000" dirty="0" smtClean="0"/>
              <a:t>= ...</a:t>
            </a:r>
          </a:p>
          <a:p>
            <a:endParaRPr lang="en-US" sz="2000" dirty="0" smtClean="0"/>
          </a:p>
          <a:p>
            <a:r>
              <a:rPr lang="en-US" sz="2000" dirty="0" smtClean="0"/>
              <a:t>  // </a:t>
            </a:r>
            <a:r>
              <a:rPr lang="en-US" sz="2000" dirty="0" err="1" smtClean="0"/>
              <a:t>executedPlan</a:t>
            </a:r>
            <a:r>
              <a:rPr lang="en-US" sz="2000" dirty="0" smtClean="0"/>
              <a:t> should not be used to initialize any </a:t>
            </a:r>
            <a:r>
              <a:rPr lang="en-US" sz="2000" dirty="0" err="1" smtClean="0"/>
              <a:t>SparkPlan</a:t>
            </a:r>
            <a:r>
              <a:rPr lang="en-US" sz="2000" dirty="0" smtClean="0"/>
              <a:t>. It should be</a:t>
            </a:r>
          </a:p>
          <a:p>
            <a:r>
              <a:rPr lang="en-US" sz="2000" dirty="0" smtClean="0"/>
              <a:t>  // only used for execution.</a:t>
            </a:r>
          </a:p>
          <a:p>
            <a:r>
              <a:rPr lang="en-US" sz="2000" dirty="0" smtClean="0"/>
              <a:t>  lazy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b="1" dirty="0" err="1" smtClean="0"/>
              <a:t>executedPlan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SparkPlan</a:t>
            </a:r>
            <a:r>
              <a:rPr lang="en-US" sz="2000" b="1" dirty="0" smtClean="0"/>
              <a:t> </a:t>
            </a:r>
            <a:r>
              <a:rPr lang="en-US" sz="2000" dirty="0" smtClean="0"/>
              <a:t>= ...</a:t>
            </a:r>
          </a:p>
          <a:p>
            <a:r>
              <a:rPr lang="en-US" sz="2000" dirty="0" smtClean="0"/>
              <a:t>  ....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76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Trait Encoder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24463"/>
            <a:ext cx="12192000" cy="5454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/**</a:t>
            </a:r>
          </a:p>
          <a:p>
            <a:pPr marL="0" indent="0">
              <a:buNone/>
            </a:pPr>
            <a:r>
              <a:rPr lang="en-US" sz="2000" dirty="0" smtClean="0"/>
              <a:t> * Used to </a:t>
            </a:r>
            <a:r>
              <a:rPr lang="en-US" sz="2000" b="1" dirty="0" smtClean="0"/>
              <a:t>convert a JVM object of type `T` to and from the internal Spark SQL representation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*</a:t>
            </a:r>
          </a:p>
          <a:p>
            <a:pPr marL="0" indent="0">
              <a:buNone/>
            </a:pPr>
            <a:r>
              <a:rPr lang="en-US" sz="2000" dirty="0" smtClean="0"/>
              <a:t> * == Scala ==</a:t>
            </a:r>
          </a:p>
          <a:p>
            <a:pPr marL="0" indent="0">
              <a:buNone/>
            </a:pPr>
            <a:r>
              <a:rPr lang="en-US" sz="2000" dirty="0" smtClean="0"/>
              <a:t> * Encoders are generally created automatically through </a:t>
            </a:r>
            <a:r>
              <a:rPr lang="en-US" sz="2000" dirty="0" err="1" smtClean="0"/>
              <a:t>implicits</a:t>
            </a:r>
            <a:r>
              <a:rPr lang="en-US" sz="2000" dirty="0" smtClean="0"/>
              <a:t> from a `</a:t>
            </a:r>
            <a:r>
              <a:rPr lang="en-US" sz="2000" dirty="0" err="1" smtClean="0"/>
              <a:t>SparkSession</a:t>
            </a:r>
            <a:r>
              <a:rPr lang="en-US" sz="2000" dirty="0" smtClean="0"/>
              <a:t>`, or can be</a:t>
            </a:r>
          </a:p>
          <a:p>
            <a:pPr marL="0" indent="0">
              <a:buNone/>
            </a:pPr>
            <a:r>
              <a:rPr lang="en-US" sz="2000" dirty="0" smtClean="0"/>
              <a:t> * explicitly created by calling static methods on [[Encoders]].</a:t>
            </a:r>
          </a:p>
          <a:p>
            <a:pPr marL="0" indent="0">
              <a:buNone/>
            </a:pPr>
            <a:r>
              <a:rPr lang="en-US" sz="2000" dirty="0" smtClean="0"/>
              <a:t> *</a:t>
            </a:r>
          </a:p>
          <a:p>
            <a:pPr marL="0" indent="0">
              <a:buNone/>
            </a:pPr>
            <a:r>
              <a:rPr lang="en-US" sz="2000" dirty="0" smtClean="0"/>
              <a:t> * {{{</a:t>
            </a:r>
          </a:p>
          <a:p>
            <a:pPr marL="0" indent="0">
              <a:buNone/>
            </a:pPr>
            <a:r>
              <a:rPr lang="en-US" sz="2000" dirty="0" smtClean="0"/>
              <a:t> *   import </a:t>
            </a:r>
            <a:r>
              <a:rPr lang="en-US" sz="2000" dirty="0" err="1" smtClean="0"/>
              <a:t>spark.implicits</a:t>
            </a:r>
            <a:r>
              <a:rPr lang="en-US" sz="2000" dirty="0" smtClean="0"/>
              <a:t>._</a:t>
            </a:r>
          </a:p>
          <a:p>
            <a:pPr marL="0" indent="0">
              <a:buNone/>
            </a:pPr>
            <a:r>
              <a:rPr lang="en-US" sz="2000" dirty="0" smtClean="0"/>
              <a:t> *</a:t>
            </a:r>
          </a:p>
          <a:p>
            <a:pPr marL="0" indent="0">
              <a:buNone/>
            </a:pPr>
            <a:r>
              <a:rPr lang="en-US" sz="2000" dirty="0" smtClean="0"/>
              <a:t> *   </a:t>
            </a:r>
            <a:r>
              <a:rPr lang="en-US" sz="2000" dirty="0" err="1" smtClean="0"/>
              <a:t>val</a:t>
            </a:r>
            <a:r>
              <a:rPr lang="en-US" sz="2000" dirty="0" smtClean="0"/>
              <a:t> ds = </a:t>
            </a:r>
            <a:r>
              <a:rPr lang="en-US" sz="2000" dirty="0" err="1" smtClean="0"/>
              <a:t>Seq</a:t>
            </a:r>
            <a:r>
              <a:rPr lang="en-US" sz="2000" dirty="0" smtClean="0"/>
              <a:t>(1, 2, 3).</a:t>
            </a:r>
            <a:r>
              <a:rPr lang="en-US" sz="2000" dirty="0" err="1" smtClean="0"/>
              <a:t>toDS</a:t>
            </a:r>
            <a:r>
              <a:rPr lang="en-US" sz="2000" dirty="0" smtClean="0"/>
              <a:t>() // implicitly provided (</a:t>
            </a:r>
            <a:r>
              <a:rPr lang="en-US" sz="2000" dirty="0" err="1" smtClean="0"/>
              <a:t>spark.implicits.newIntEncoder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* }}}</a:t>
            </a:r>
          </a:p>
          <a:p>
            <a:pPr marL="0" indent="0">
              <a:buNone/>
            </a:pPr>
            <a:r>
              <a:rPr lang="en-US" sz="2000" dirty="0" smtClean="0"/>
              <a:t> *…….</a:t>
            </a:r>
          </a:p>
          <a:p>
            <a:pPr marL="0" indent="0">
              <a:buNone/>
            </a:pPr>
            <a:r>
              <a:rPr lang="en-US" sz="2000" dirty="0" smtClean="0"/>
              <a:t> */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6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SQLImplicits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1305"/>
            <a:ext cx="12904495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Primitives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1.6.0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newIntEncoder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Encoders.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scalaInt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1.6.0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newLongEncoder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Encoders.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scalaLong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1.6.0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newDoubleEncoder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Encoders.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scalaDouble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1.6.0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newFloatEncoder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Encoders.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scalaFloat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19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1163</Words>
  <Application>Microsoft Office PowerPoint</Application>
  <PresentationFormat>Широкоэкранный</PresentationFormat>
  <Paragraphs>280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Тема Office</vt:lpstr>
      <vt:lpstr>Spark Dataset internals</vt:lpstr>
      <vt:lpstr>Agenda</vt:lpstr>
      <vt:lpstr>Simple example</vt:lpstr>
      <vt:lpstr>Plans</vt:lpstr>
      <vt:lpstr>Class Dataset </vt:lpstr>
      <vt:lpstr>Class QueryExecution</vt:lpstr>
      <vt:lpstr>Презентация PowerPoint</vt:lpstr>
      <vt:lpstr>Trait Encoder</vt:lpstr>
      <vt:lpstr>Class SQLImplicits</vt:lpstr>
      <vt:lpstr>Class SparkSession</vt:lpstr>
      <vt:lpstr>Companion Object Dataset</vt:lpstr>
      <vt:lpstr>Презентация PowerPoint</vt:lpstr>
      <vt:lpstr>Class Dataset </vt:lpstr>
      <vt:lpstr>Class Dataset</vt:lpstr>
      <vt:lpstr>Class Dataset</vt:lpstr>
      <vt:lpstr>Recap 1</vt:lpstr>
      <vt:lpstr>Class QueryExecution</vt:lpstr>
      <vt:lpstr>Class QueryExecution</vt:lpstr>
      <vt:lpstr>Презентация PowerPoint</vt:lpstr>
      <vt:lpstr>Class RuleExecutor</vt:lpstr>
      <vt:lpstr>Презентация PowerPoint</vt:lpstr>
      <vt:lpstr>Презентация PowerPoint</vt:lpstr>
      <vt:lpstr>Class QueryPlanner</vt:lpstr>
      <vt:lpstr>Class QueryPlanner</vt:lpstr>
      <vt:lpstr>Презентация PowerPoint</vt:lpstr>
      <vt:lpstr>Презентация PowerPoint</vt:lpstr>
      <vt:lpstr>Презентация PowerPoint</vt:lpstr>
      <vt:lpstr>Recap 2</vt:lpstr>
      <vt:lpstr>Class Dataset </vt:lpstr>
      <vt:lpstr>Class SparkPlan</vt:lpstr>
      <vt:lpstr>Презентация PowerPoint</vt:lpstr>
      <vt:lpstr>Class SparkPlan</vt:lpstr>
      <vt:lpstr>Презентация PowerPoint</vt:lpstr>
      <vt:lpstr>Презентация PowerPoint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Nikolay Kudinov</dc:creator>
  <cp:lastModifiedBy>Nikolay Kudinov</cp:lastModifiedBy>
  <cp:revision>84</cp:revision>
  <dcterms:created xsi:type="dcterms:W3CDTF">2019-12-30T17:08:35Z</dcterms:created>
  <dcterms:modified xsi:type="dcterms:W3CDTF">2020-01-12T07:39:34Z</dcterms:modified>
</cp:coreProperties>
</file>