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303" r:id="rId5"/>
    <p:sldId id="260" r:id="rId6"/>
    <p:sldId id="319" r:id="rId7"/>
    <p:sldId id="318" r:id="rId8"/>
    <p:sldId id="320" r:id="rId9"/>
    <p:sldId id="283" r:id="rId10"/>
    <p:sldId id="258" r:id="rId11"/>
    <p:sldId id="262" r:id="rId12"/>
    <p:sldId id="284" r:id="rId13"/>
    <p:sldId id="285" r:id="rId14"/>
    <p:sldId id="287" r:id="rId15"/>
    <p:sldId id="288" r:id="rId16"/>
    <p:sldId id="286" r:id="rId17"/>
    <p:sldId id="289" r:id="rId18"/>
    <p:sldId id="290" r:id="rId19"/>
    <p:sldId id="291" r:id="rId20"/>
    <p:sldId id="292" r:id="rId21"/>
    <p:sldId id="293" r:id="rId22"/>
    <p:sldId id="295" r:id="rId23"/>
    <p:sldId id="300" r:id="rId24"/>
    <p:sldId id="299" r:id="rId25"/>
    <p:sldId id="294" r:id="rId26"/>
    <p:sldId id="302" r:id="rId27"/>
    <p:sldId id="298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udinov" initials="NK" lastIdx="1" clrIdx="0">
    <p:extLst>
      <p:ext uri="{19B8F6BF-5375-455C-9EA6-DF929625EA0E}">
        <p15:presenceInfo xmlns:p15="http://schemas.microsoft.com/office/powerpoint/2012/main" userId="5c64132c0430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</a:t>
            </a:r>
            <a:r>
              <a:rPr lang="en-US" sz="4400" b="1" dirty="0" smtClean="0"/>
              <a:t>park RDD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2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t.me/</a:t>
            </a:r>
            <a:r>
              <a:rPr lang="en-US" dirty="0" err="1" smtClean="0"/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action triggers computation?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81614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FibonacciRDD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 action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68113"/>
            <a:ext cx="105156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sc.runJob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getIteratorSize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3245" y="3579985"/>
            <a:ext cx="1121434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calling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scala.collection.Iterator#size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slightly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slower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getIteratorSize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[_]):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298" y="1501714"/>
            <a:ext cx="11775057" cy="2646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in-memory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rdd.partitions.length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562" y="2198544"/>
            <a:ext cx="1168879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in-memory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6057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ru-RU" altLang="ru-RU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023" y="1594913"/>
            <a:ext cx="11990717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additionally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in-memory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700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runJob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793" y="935968"/>
            <a:ext cx="11749177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stopped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spark.logLineage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RDD's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rdd.toDebugString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dagScheduler.runJob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cleanedFunc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localProperties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progressBar.foreach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rdd.doCheckpoint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ru-RU" altLang="ru-RU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Scheduler.runJob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920636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runJob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submitJob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ThreadUtils.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awaitReady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waiter.completionFuture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waiter.completionFuture.value.get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scala.util.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%f 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waiter.jobId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scala.util.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%f 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DAGScheduler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28837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DAGScheduler</a:t>
            </a:r>
            <a:r>
              <a:rPr lang="en-US" dirty="0" smtClean="0"/>
              <a:t> method </a:t>
            </a:r>
            <a:r>
              <a:rPr lang="en-US" dirty="0" err="1" smtClean="0"/>
              <a:t>submitJob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2016135"/>
            <a:ext cx="1191307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submitJob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=&gt;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…….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nextJobId.getAndIncrement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[_]) =&gt; _]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eventProcessLoop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JobSubmitted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func2,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partitions.toArray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SerializationUtils.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14"/>
            <a:ext cx="12192000" cy="9633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DAGScheduler</a:t>
            </a:r>
            <a:r>
              <a:rPr lang="en-US" dirty="0" smtClean="0"/>
              <a:t> method </a:t>
            </a:r>
            <a:r>
              <a:rPr lang="en-US" dirty="0" err="1" smtClean="0"/>
              <a:t>handleJobSubmitted</a:t>
            </a: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20771" y="1293962"/>
            <a:ext cx="11645660" cy="5246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HadoopRDD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whose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HDFS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createResultStage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……………………………………………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clearCacheLocs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(%s)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partitions.length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("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finalStage.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finalStage.parents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jobSubmissionTime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clock.getTimeMillis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jobIdToActiveJob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finalStage.setActiveJob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jobIdToStageIds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stageInfos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stageIds.flatMap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stageIdToStage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listenerBus.post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SparkListenerJobStart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jobSubmissionTime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stageInfos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56054" cy="989222"/>
          </a:xfrm>
        </p:spPr>
        <p:txBody>
          <a:bodyPr/>
          <a:lstStyle/>
          <a:p>
            <a:pPr algn="ctr"/>
            <a:r>
              <a:rPr lang="en-US" dirty="0" err="1" smtClean="0"/>
              <a:t>DAGScheduler</a:t>
            </a:r>
            <a:r>
              <a:rPr lang="en-US" dirty="0" smtClean="0"/>
              <a:t> method </a:t>
            </a:r>
            <a:r>
              <a:rPr lang="en-US" dirty="0" err="1" smtClean="0"/>
              <a:t>submitStage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27" y="1227836"/>
            <a:ext cx="12225925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activeJobForStage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jobId.isDefined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waitingStages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runningStages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failedStages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missing.isEmpty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Submitting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("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submitMissingTasks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submitStage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waitingStages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stage.id,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 RDD</a:t>
            </a:r>
          </a:p>
          <a:p>
            <a:r>
              <a:rPr lang="en-US" dirty="0" smtClean="0"/>
              <a:t>Custom RDD</a:t>
            </a:r>
          </a:p>
          <a:p>
            <a:r>
              <a:rPr lang="en-US" dirty="0" smtClean="0"/>
              <a:t>Custom action</a:t>
            </a:r>
          </a:p>
          <a:p>
            <a:r>
              <a:rPr lang="en-US" dirty="0" smtClean="0"/>
              <a:t>How action triggers job submission</a:t>
            </a:r>
          </a:p>
        </p:txBody>
      </p:sp>
    </p:spTree>
    <p:extLst>
      <p:ext uri="{BB962C8B-B14F-4D97-AF65-F5344CB8AC3E}">
        <p14:creationId xmlns:p14="http://schemas.microsoft.com/office/powerpoint/2010/main" val="30645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1723297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getMissingParentStages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[RDD[_]]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manually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StackOverflowError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caused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recursively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[RDD[_]]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RDD[_])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rddHasUncachedPartitions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getCacheLocs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rddHasUncachedPartitions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rdd.dependencies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shufDep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[_, _, _] =&gt;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getOrCreateShuffleMapStage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shufDep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stage.firstJobId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mapStage.isAvailable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NarrowDependency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 =&gt;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waitingForVisit.push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narrowDep.rdd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waitingForVisit.push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waitingForVisit.nonEmpty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waitingForVisit.pop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missing.toList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 err="1"/>
              <a:t>DAGScheduler.submitMissingTasks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517" y="1277471"/>
            <a:ext cx="120252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stage.latestInfo.taskMetrics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pendingPartitions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partitionsToCompute.map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taskIdToLocations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pendingPartitions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ShuffleMapTask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(stage.id,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sc.applicationAttemptId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stage.rdd.isBarrier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partitionsToCompute.map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stage.partitions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taskIdToLocations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(stage.id,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serializedTaskMetrics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sc.applicationAttemptId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stage.rdd.isBarrier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askScheduler.submitTasks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tasks.toArray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stage.id,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stage.latestInfo.attemptNumber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526" y="854384"/>
            <a:ext cx="118526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 </a:t>
            </a:r>
            <a:r>
              <a:rPr lang="ru-RU" sz="2000" dirty="0" err="1"/>
              <a:t>override</a:t>
            </a:r>
            <a:r>
              <a:rPr lang="ru-RU" sz="2000" dirty="0"/>
              <a:t> </a:t>
            </a:r>
            <a:r>
              <a:rPr lang="ru-RU" sz="2000" dirty="0" err="1"/>
              <a:t>def</a:t>
            </a:r>
            <a:r>
              <a:rPr lang="ru-RU" sz="2000" dirty="0"/>
              <a:t> </a:t>
            </a:r>
            <a:r>
              <a:rPr lang="ru-RU" sz="2000" dirty="0" err="1"/>
              <a:t>submitTasks</a:t>
            </a:r>
            <a:r>
              <a:rPr lang="ru-RU" sz="2000" dirty="0"/>
              <a:t>(</a:t>
            </a:r>
            <a:r>
              <a:rPr lang="ru-RU" sz="2000" dirty="0" err="1"/>
              <a:t>taskSet</a:t>
            </a:r>
            <a:r>
              <a:rPr lang="ru-RU" sz="2000" dirty="0"/>
              <a:t>: </a:t>
            </a:r>
            <a:r>
              <a:rPr lang="ru-RU" sz="2000" dirty="0" err="1"/>
              <a:t>TaskSet</a:t>
            </a:r>
            <a:r>
              <a:rPr lang="ru-RU" sz="2000" dirty="0"/>
              <a:t>) {</a:t>
            </a:r>
          </a:p>
          <a:p>
            <a:r>
              <a:rPr lang="ru-RU" sz="2000" dirty="0"/>
              <a:t>   </a:t>
            </a:r>
            <a:r>
              <a:rPr lang="ru-RU" sz="2000" dirty="0" err="1"/>
              <a:t>this.synchronized</a:t>
            </a:r>
            <a:r>
              <a:rPr lang="ru-RU" sz="2000" dirty="0"/>
              <a:t> {</a:t>
            </a:r>
          </a:p>
          <a:p>
            <a:r>
              <a:rPr lang="ru-RU" sz="2000" dirty="0"/>
              <a:t>      </a:t>
            </a:r>
            <a:r>
              <a:rPr lang="ru-RU" sz="2000" dirty="0" err="1"/>
              <a:t>val</a:t>
            </a:r>
            <a:r>
              <a:rPr lang="ru-RU" sz="2000" dirty="0"/>
              <a:t> </a:t>
            </a:r>
            <a:r>
              <a:rPr lang="ru-RU" sz="2000" dirty="0" err="1"/>
              <a:t>manager</a:t>
            </a:r>
            <a:r>
              <a:rPr lang="ru-RU" sz="2000" dirty="0"/>
              <a:t> = </a:t>
            </a:r>
            <a:r>
              <a:rPr lang="ru-RU" sz="2000" dirty="0" err="1"/>
              <a:t>createTaskSetManager</a:t>
            </a:r>
            <a:r>
              <a:rPr lang="ru-RU" sz="2000" dirty="0"/>
              <a:t>(</a:t>
            </a:r>
            <a:r>
              <a:rPr lang="ru-RU" sz="2000" dirty="0" err="1"/>
              <a:t>taskSet</a:t>
            </a:r>
            <a:r>
              <a:rPr lang="ru-RU" sz="2000" dirty="0"/>
              <a:t>, </a:t>
            </a:r>
            <a:r>
              <a:rPr lang="ru-RU" sz="2000" dirty="0" err="1"/>
              <a:t>maxTaskFailures</a:t>
            </a:r>
            <a:r>
              <a:rPr lang="ru-RU" sz="2000" dirty="0"/>
              <a:t>)</a:t>
            </a:r>
          </a:p>
          <a:p>
            <a:r>
              <a:rPr lang="ru-RU" sz="2000" dirty="0"/>
              <a:t>      </a:t>
            </a:r>
            <a:r>
              <a:rPr lang="ru-RU" sz="2000" dirty="0" err="1"/>
              <a:t>val</a:t>
            </a:r>
            <a:r>
              <a:rPr lang="ru-RU" sz="2000" dirty="0"/>
              <a:t> </a:t>
            </a:r>
            <a:r>
              <a:rPr lang="ru-RU" sz="2000" dirty="0" err="1"/>
              <a:t>stage</a:t>
            </a:r>
            <a:r>
              <a:rPr lang="ru-RU" sz="2000" dirty="0"/>
              <a:t> = </a:t>
            </a:r>
            <a:r>
              <a:rPr lang="ru-RU" sz="2000" dirty="0" err="1"/>
              <a:t>taskSet.stageId</a:t>
            </a:r>
            <a:endParaRPr lang="ru-RU" sz="2000" dirty="0"/>
          </a:p>
          <a:p>
            <a:r>
              <a:rPr lang="ru-RU" sz="2000" dirty="0"/>
              <a:t>      </a:t>
            </a:r>
            <a:r>
              <a:rPr lang="ru-RU" sz="2000" dirty="0" err="1"/>
              <a:t>val</a:t>
            </a:r>
            <a:r>
              <a:rPr lang="ru-RU" sz="2000" dirty="0"/>
              <a:t> </a:t>
            </a:r>
            <a:r>
              <a:rPr lang="ru-RU" sz="2000" dirty="0" err="1"/>
              <a:t>stageTaskSets</a:t>
            </a:r>
            <a:r>
              <a:rPr lang="ru-RU" sz="2000" dirty="0"/>
              <a:t> =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taskSetsByStageIdAndAttempt.getOrElseUpdate</a:t>
            </a:r>
            <a:r>
              <a:rPr lang="ru-RU" sz="2000" dirty="0"/>
              <a:t>(</a:t>
            </a:r>
            <a:r>
              <a:rPr lang="ru-RU" sz="2000" dirty="0" err="1"/>
              <a:t>stage</a:t>
            </a:r>
            <a:r>
              <a:rPr lang="ru-RU" sz="2000" dirty="0"/>
              <a:t>, </a:t>
            </a:r>
            <a:r>
              <a:rPr lang="ru-RU" sz="2000" dirty="0" err="1"/>
              <a:t>new</a:t>
            </a:r>
            <a:r>
              <a:rPr lang="ru-RU" sz="2000" dirty="0"/>
              <a:t> </a:t>
            </a:r>
            <a:r>
              <a:rPr lang="ru-RU" sz="2000" dirty="0" err="1"/>
              <a:t>HashMap</a:t>
            </a:r>
            <a:r>
              <a:rPr lang="ru-RU" sz="2000" dirty="0"/>
              <a:t>[</a:t>
            </a:r>
            <a:r>
              <a:rPr lang="ru-RU" sz="2000" dirty="0" err="1"/>
              <a:t>Int</a:t>
            </a:r>
            <a:r>
              <a:rPr lang="ru-RU" sz="2000" dirty="0"/>
              <a:t>, </a:t>
            </a:r>
            <a:r>
              <a:rPr lang="ru-RU" sz="2000" dirty="0" err="1"/>
              <a:t>TaskSetManager</a:t>
            </a:r>
            <a:r>
              <a:rPr lang="ru-RU" sz="2000" dirty="0"/>
              <a:t>])</a:t>
            </a:r>
          </a:p>
          <a:p>
            <a:endParaRPr lang="ru-RU" sz="2000" dirty="0"/>
          </a:p>
          <a:p>
            <a:r>
              <a:rPr lang="ru-RU" sz="2000" dirty="0"/>
              <a:t>      </a:t>
            </a:r>
            <a:r>
              <a:rPr lang="ru-RU" sz="2000" dirty="0" err="1"/>
              <a:t>stageTaskSets.foreach</a:t>
            </a:r>
            <a:r>
              <a:rPr lang="ru-RU" sz="2000" dirty="0"/>
              <a:t> { </a:t>
            </a:r>
            <a:r>
              <a:rPr lang="ru-RU" sz="2000" dirty="0" err="1"/>
              <a:t>case</a:t>
            </a:r>
            <a:r>
              <a:rPr lang="ru-RU" sz="2000" dirty="0"/>
              <a:t> (_, </a:t>
            </a:r>
            <a:r>
              <a:rPr lang="ru-RU" sz="2000" dirty="0" err="1"/>
              <a:t>ts</a:t>
            </a:r>
            <a:r>
              <a:rPr lang="ru-RU" sz="2000" dirty="0"/>
              <a:t>) =&gt;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ts.isZombie</a:t>
            </a:r>
            <a:r>
              <a:rPr lang="ru-RU" sz="2000" dirty="0"/>
              <a:t> = </a:t>
            </a:r>
            <a:r>
              <a:rPr lang="ru-RU" sz="2000" dirty="0" err="1"/>
              <a:t>true</a:t>
            </a:r>
            <a:endParaRPr lang="ru-RU" sz="2000" dirty="0"/>
          </a:p>
          <a:p>
            <a:r>
              <a:rPr lang="ru-RU" sz="2000" dirty="0"/>
              <a:t>      }</a:t>
            </a:r>
          </a:p>
          <a:p>
            <a:r>
              <a:rPr lang="ru-RU" sz="2000" dirty="0"/>
              <a:t>      </a:t>
            </a:r>
            <a:r>
              <a:rPr lang="ru-RU" sz="2000" dirty="0" err="1"/>
              <a:t>stageTaskSets</a:t>
            </a:r>
            <a:r>
              <a:rPr lang="ru-RU" sz="2000" dirty="0"/>
              <a:t>(</a:t>
            </a:r>
            <a:r>
              <a:rPr lang="ru-RU" sz="2000" dirty="0" err="1"/>
              <a:t>taskSet.stageAttemptId</a:t>
            </a:r>
            <a:r>
              <a:rPr lang="ru-RU" sz="2000" dirty="0"/>
              <a:t>) = </a:t>
            </a:r>
            <a:r>
              <a:rPr lang="ru-RU" sz="2000" dirty="0" err="1"/>
              <a:t>manager</a:t>
            </a:r>
            <a:endParaRPr lang="ru-RU" sz="2000" dirty="0"/>
          </a:p>
          <a:p>
            <a:r>
              <a:rPr lang="ru-RU" sz="2000" dirty="0"/>
              <a:t>      </a:t>
            </a:r>
            <a:r>
              <a:rPr lang="ru-RU" sz="2000" dirty="0" err="1"/>
              <a:t>schedulableBuilder.addTaskSetManager</a:t>
            </a:r>
            <a:r>
              <a:rPr lang="ru-RU" sz="2000" dirty="0"/>
              <a:t>(</a:t>
            </a:r>
            <a:r>
              <a:rPr lang="ru-RU" sz="2000" dirty="0" err="1"/>
              <a:t>manager</a:t>
            </a:r>
            <a:r>
              <a:rPr lang="ru-RU" sz="2000" dirty="0"/>
              <a:t>, </a:t>
            </a:r>
            <a:r>
              <a:rPr lang="ru-RU" sz="2000" dirty="0" err="1"/>
              <a:t>manager.taskSet.properties</a:t>
            </a:r>
            <a:r>
              <a:rPr lang="ru-RU" sz="2000" dirty="0"/>
              <a:t>)</a:t>
            </a:r>
          </a:p>
          <a:p>
            <a:endParaRPr lang="ru-RU" sz="2000" dirty="0"/>
          </a:p>
          <a:p>
            <a:r>
              <a:rPr lang="ru-RU" sz="2000" dirty="0"/>
              <a:t>       ......</a:t>
            </a:r>
          </a:p>
          <a:p>
            <a:r>
              <a:rPr lang="ru-RU" sz="2000" dirty="0"/>
              <a:t>    }</a:t>
            </a:r>
          </a:p>
          <a:p>
            <a:r>
              <a:rPr lang="ru-RU" sz="2000" b="1" dirty="0"/>
              <a:t>    </a:t>
            </a:r>
            <a:r>
              <a:rPr lang="ru-RU" sz="2000" b="1" dirty="0" err="1"/>
              <a:t>backend.reviveOffers</a:t>
            </a:r>
            <a:r>
              <a:rPr lang="ru-RU" sz="2000" b="1" dirty="0"/>
              <a:t>()</a:t>
            </a:r>
          </a:p>
          <a:p>
            <a:r>
              <a:rPr lang="ru-RU" sz="2000" dirty="0"/>
              <a:t>  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856" y="0"/>
            <a:ext cx="796404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4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TaskSchedulerImpl</a:t>
            </a:r>
            <a:endParaRPr kumimoji="0" lang="ru-RU" altLang="ru-RU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631" y="5211533"/>
            <a:ext cx="884152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reviveOffers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localEndpoint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ReviveOffers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43186"/>
            <a:ext cx="121920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LocalSchedulerBackend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227961"/>
            <a:ext cx="1018785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err="1"/>
              <a:t>override</a:t>
            </a:r>
            <a:r>
              <a:rPr lang="ru-RU" altLang="ru-RU" sz="2000" dirty="0"/>
              <a:t> </a:t>
            </a:r>
            <a:r>
              <a:rPr lang="ru-RU" altLang="ru-RU" sz="2000" dirty="0" err="1"/>
              <a:t>def</a:t>
            </a:r>
            <a:r>
              <a:rPr lang="ru-RU" altLang="ru-RU" sz="2000" dirty="0"/>
              <a:t> </a:t>
            </a:r>
            <a:r>
              <a:rPr lang="ru-RU" altLang="ru-RU" sz="2000" dirty="0" err="1"/>
              <a:t>start</a:t>
            </a:r>
            <a:r>
              <a:rPr lang="ru-RU" altLang="ru-RU" sz="2000" dirty="0"/>
              <a:t>() {</a:t>
            </a:r>
            <a:br>
              <a:rPr lang="ru-RU" altLang="ru-RU" sz="2000" dirty="0"/>
            </a:br>
            <a:r>
              <a:rPr lang="ru-RU" altLang="ru-RU" sz="2000" dirty="0"/>
              <a:t>  </a:t>
            </a:r>
            <a:r>
              <a:rPr lang="ru-RU" altLang="ru-RU" sz="2000" dirty="0" err="1"/>
              <a:t>val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rpcEnv</a:t>
            </a:r>
            <a:r>
              <a:rPr lang="ru-RU" altLang="ru-RU" sz="2000" dirty="0"/>
              <a:t> = </a:t>
            </a:r>
            <a:r>
              <a:rPr lang="ru-RU" altLang="ru-RU" sz="2000" dirty="0" err="1"/>
              <a:t>SparkEnv.get.rpcEnv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/>
              <a:t>  </a:t>
            </a:r>
            <a:r>
              <a:rPr lang="ru-RU" altLang="ru-RU" sz="2000" b="1" dirty="0" err="1"/>
              <a:t>val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executorEndpoint</a:t>
            </a:r>
            <a:r>
              <a:rPr lang="ru-RU" altLang="ru-RU" sz="2000" b="1" dirty="0"/>
              <a:t> = </a:t>
            </a:r>
            <a:r>
              <a:rPr lang="ru-RU" altLang="ru-RU" sz="2000" b="1" dirty="0" err="1"/>
              <a:t>new</a:t>
            </a:r>
            <a:r>
              <a:rPr lang="ru-RU" altLang="ru-RU" sz="2000" b="1" dirty="0"/>
              <a:t> </a:t>
            </a:r>
            <a:r>
              <a:rPr lang="ru-RU" altLang="ru-RU" sz="2000" b="1" dirty="0" err="1"/>
              <a:t>LocalEndpoint</a:t>
            </a:r>
            <a:r>
              <a:rPr lang="ru-RU" altLang="ru-RU" sz="2000" b="1" dirty="0"/>
              <a:t>(</a:t>
            </a:r>
            <a:r>
              <a:rPr lang="ru-RU" altLang="ru-RU" sz="2000" b="1" dirty="0" err="1"/>
              <a:t>rpcEnv</a:t>
            </a:r>
            <a:r>
              <a:rPr lang="ru-RU" altLang="ru-RU" sz="2000" b="1" dirty="0"/>
              <a:t>, </a:t>
            </a:r>
            <a:r>
              <a:rPr lang="ru-RU" altLang="ru-RU" sz="2000" b="1" dirty="0" err="1"/>
              <a:t>userClassPath</a:t>
            </a:r>
            <a:r>
              <a:rPr lang="ru-RU" altLang="ru-RU" sz="2000" b="1" dirty="0"/>
              <a:t>, </a:t>
            </a:r>
            <a:r>
              <a:rPr lang="ru-RU" altLang="ru-RU" sz="2000" b="1" dirty="0" err="1"/>
              <a:t>scheduler</a:t>
            </a:r>
            <a:r>
              <a:rPr lang="ru-RU" altLang="ru-RU" sz="2000" b="1" dirty="0"/>
              <a:t>, </a:t>
            </a:r>
            <a:r>
              <a:rPr lang="ru-RU" altLang="ru-RU" sz="2000" b="1" dirty="0" err="1"/>
              <a:t>this</a:t>
            </a:r>
            <a:r>
              <a:rPr lang="ru-RU" altLang="ru-RU" sz="2000" b="1" dirty="0"/>
              <a:t>, </a:t>
            </a:r>
            <a:r>
              <a:rPr lang="ru-RU" altLang="ru-RU" sz="2000" b="1" dirty="0" err="1"/>
              <a:t>totalCores</a:t>
            </a:r>
            <a:r>
              <a:rPr lang="ru-RU" altLang="ru-RU" sz="2000" b="1" dirty="0"/>
              <a:t>)</a:t>
            </a:r>
            <a:br>
              <a:rPr lang="ru-RU" altLang="ru-RU" sz="2000" b="1" dirty="0"/>
            </a:br>
            <a:r>
              <a:rPr lang="ru-RU" altLang="ru-RU" sz="2000" b="1" dirty="0"/>
              <a:t>  </a:t>
            </a:r>
            <a:r>
              <a:rPr lang="ru-RU" altLang="ru-RU" sz="2000" b="1" dirty="0" err="1"/>
              <a:t>localEndpoint</a:t>
            </a:r>
            <a:r>
              <a:rPr lang="ru-RU" altLang="ru-RU" sz="2000" b="1" dirty="0"/>
              <a:t> = </a:t>
            </a:r>
            <a:r>
              <a:rPr lang="ru-RU" altLang="ru-RU" sz="2000" b="1" dirty="0" err="1"/>
              <a:t>rpcEnv.setupEndpoint</a:t>
            </a:r>
            <a:r>
              <a:rPr lang="ru-RU" altLang="ru-RU" sz="2000" b="1" dirty="0"/>
              <a:t>("</a:t>
            </a:r>
            <a:r>
              <a:rPr lang="ru-RU" altLang="ru-RU" sz="2000" b="1" dirty="0" err="1"/>
              <a:t>LocalSchedulerBackendEndpoint</a:t>
            </a:r>
            <a:r>
              <a:rPr lang="ru-RU" altLang="ru-RU" sz="2000" b="1" dirty="0"/>
              <a:t>", </a:t>
            </a:r>
            <a:r>
              <a:rPr lang="ru-RU" altLang="ru-RU" sz="2000" b="1" dirty="0" err="1"/>
              <a:t>executorEndpoint</a:t>
            </a:r>
            <a:r>
              <a:rPr lang="ru-RU" altLang="ru-RU" sz="2000" b="1" dirty="0"/>
              <a:t>)</a:t>
            </a:r>
            <a:br>
              <a:rPr lang="ru-RU" altLang="ru-RU" sz="2000" b="1" dirty="0"/>
            </a:br>
            <a:r>
              <a:rPr lang="ru-RU" altLang="ru-RU" sz="2000" dirty="0"/>
              <a:t>  </a:t>
            </a:r>
            <a:r>
              <a:rPr lang="ru-RU" altLang="ru-RU" sz="2000" dirty="0" err="1"/>
              <a:t>listenerBus.post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SparkListenerExecutorAdded</a:t>
            </a:r>
            <a:r>
              <a:rPr lang="ru-RU" altLang="ru-RU" sz="2000" dirty="0"/>
              <a:t>(</a:t>
            </a:r>
            <a:br>
              <a:rPr lang="ru-RU" altLang="ru-RU" sz="2000" dirty="0"/>
            </a:br>
            <a:r>
              <a:rPr lang="ru-RU" altLang="ru-RU" sz="2000" dirty="0"/>
              <a:t>    </a:t>
            </a:r>
            <a:r>
              <a:rPr lang="ru-RU" altLang="ru-RU" sz="2000" dirty="0" err="1"/>
              <a:t>System.currentTimeMillis</a:t>
            </a:r>
            <a:r>
              <a:rPr lang="ru-RU" altLang="ru-RU" sz="2000" dirty="0"/>
              <a:t>,</a:t>
            </a:r>
            <a:br>
              <a:rPr lang="ru-RU" altLang="ru-RU" sz="2000" dirty="0"/>
            </a:br>
            <a:r>
              <a:rPr lang="ru-RU" altLang="ru-RU" sz="2000" dirty="0"/>
              <a:t>    </a:t>
            </a:r>
            <a:r>
              <a:rPr lang="ru-RU" altLang="ru-RU" sz="2000" dirty="0" err="1"/>
              <a:t>executorEndpoint.localExecutorId</a:t>
            </a:r>
            <a:r>
              <a:rPr lang="ru-RU" altLang="ru-RU" sz="2000" dirty="0"/>
              <a:t>,</a:t>
            </a:r>
            <a:br>
              <a:rPr lang="ru-RU" altLang="ru-RU" sz="2000" dirty="0"/>
            </a:br>
            <a:r>
              <a:rPr lang="ru-RU" altLang="ru-RU" sz="2000" dirty="0"/>
              <a:t>    </a:t>
            </a:r>
            <a:r>
              <a:rPr lang="ru-RU" altLang="ru-RU" sz="2000" dirty="0" err="1"/>
              <a:t>new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ExecutorInfo</a:t>
            </a:r>
            <a:r>
              <a:rPr lang="ru-RU" altLang="ru-RU" sz="2000" dirty="0"/>
              <a:t>(</a:t>
            </a:r>
            <a:r>
              <a:rPr lang="ru-RU" altLang="ru-RU" sz="2000" dirty="0" err="1"/>
              <a:t>executorEndpoint.localExecutorHostname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totalCores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Map.empty</a:t>
            </a:r>
            <a:r>
              <a:rPr lang="ru-RU" altLang="ru-RU" sz="2000" dirty="0"/>
              <a:t>,</a:t>
            </a:r>
            <a:br>
              <a:rPr lang="ru-RU" altLang="ru-RU" sz="2000" dirty="0"/>
            </a:br>
            <a:r>
              <a:rPr lang="ru-RU" altLang="ru-RU" sz="2000" dirty="0"/>
              <a:t>      </a:t>
            </a:r>
            <a:r>
              <a:rPr lang="ru-RU" altLang="ru-RU" sz="2000" dirty="0" err="1"/>
              <a:t>Map.empty</a:t>
            </a:r>
            <a:r>
              <a:rPr lang="ru-RU" altLang="ru-RU" sz="2000" dirty="0"/>
              <a:t>)))</a:t>
            </a:r>
            <a:br>
              <a:rPr lang="ru-RU" altLang="ru-RU" sz="2000" dirty="0"/>
            </a:br>
            <a:r>
              <a:rPr lang="ru-RU" altLang="ru-RU" sz="2000" dirty="0"/>
              <a:t>  </a:t>
            </a:r>
            <a:r>
              <a:rPr lang="ru-RU" altLang="ru-RU" sz="2000" dirty="0" err="1"/>
              <a:t>launcherBackend.setAppId</a:t>
            </a:r>
            <a:r>
              <a:rPr lang="ru-RU" altLang="ru-RU" sz="2000" dirty="0"/>
              <a:t>(</a:t>
            </a:r>
            <a:r>
              <a:rPr lang="ru-RU" altLang="ru-RU" sz="2000" dirty="0" err="1"/>
              <a:t>appId</a:t>
            </a:r>
            <a:r>
              <a:rPr lang="ru-RU" altLang="ru-RU" sz="2000" dirty="0"/>
              <a:t>)</a:t>
            </a:r>
            <a:br>
              <a:rPr lang="ru-RU" altLang="ru-RU" sz="2000" dirty="0"/>
            </a:br>
            <a:r>
              <a:rPr lang="ru-RU" altLang="ru-RU" sz="2000" dirty="0"/>
              <a:t>  </a:t>
            </a:r>
            <a:r>
              <a:rPr lang="ru-RU" altLang="ru-RU" sz="2000" dirty="0" err="1"/>
              <a:t>launcherBackend.setState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SparkAppHandle.State.RUNNING</a:t>
            </a:r>
            <a:r>
              <a:rPr lang="ru-RU" altLang="ru-RU" sz="2000" dirty="0"/>
              <a:t>)</a:t>
            </a:r>
            <a:br>
              <a:rPr lang="ru-RU" altLang="ru-RU" sz="2000" dirty="0"/>
            </a:br>
            <a:r>
              <a:rPr lang="ru-RU" alt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2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93432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reviveOffers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IndexedSeq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WorkerOffer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localExecutorId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localExecutorHostname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freeCores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rpcEnv.address.hostPort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scheduler.resourceOffers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freeCores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scheduler.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CPUS_PER_TASK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.launchTask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executorBackend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3793"/>
            <a:ext cx="121920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LocalEndpoint</a:t>
            </a:r>
            <a:endParaRPr kumimoji="0" lang="ru-RU" altLang="ru-RU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66303"/>
            <a:ext cx="932570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ExecutorBackend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taskDescription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TaskDescription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TaskRunner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taskDescription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runningTasks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taskDescription.taskId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1076432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584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TaskRunner</a:t>
            </a:r>
            <a:r>
              <a:rPr lang="ru-RU" dirty="0"/>
              <a:t>(</a:t>
            </a:r>
          </a:p>
          <a:p>
            <a:r>
              <a:rPr lang="ru-RU" dirty="0"/>
              <a:t>      </a:t>
            </a:r>
            <a:r>
              <a:rPr lang="ru-RU" dirty="0" err="1"/>
              <a:t>execBackend</a:t>
            </a:r>
            <a:r>
              <a:rPr lang="ru-RU" dirty="0"/>
              <a:t>: </a:t>
            </a:r>
            <a:r>
              <a:rPr lang="ru-RU" dirty="0" err="1"/>
              <a:t>ExecutorBackend</a:t>
            </a:r>
            <a:r>
              <a:rPr lang="ru-RU" dirty="0"/>
              <a:t>,</a:t>
            </a:r>
          </a:p>
          <a:p>
            <a:r>
              <a:rPr lang="ru-RU" dirty="0"/>
              <a:t>     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taskDescription</a:t>
            </a:r>
            <a:r>
              <a:rPr lang="ru-RU" dirty="0"/>
              <a:t>: </a:t>
            </a:r>
            <a:r>
              <a:rPr lang="ru-RU" dirty="0" err="1"/>
              <a:t>TaskDescription</a:t>
            </a:r>
            <a:r>
              <a:rPr lang="ru-RU" dirty="0"/>
              <a:t>)</a:t>
            </a:r>
          </a:p>
          <a:p>
            <a:r>
              <a:rPr lang="ru-RU" dirty="0"/>
              <a:t>    </a:t>
            </a:r>
            <a:r>
              <a:rPr lang="ru-RU" dirty="0" err="1"/>
              <a:t>extends</a:t>
            </a:r>
            <a:r>
              <a:rPr lang="ru-RU" dirty="0"/>
              <a:t> </a:t>
            </a:r>
            <a:r>
              <a:rPr lang="ru-RU" dirty="0" err="1"/>
              <a:t>Runnable</a:t>
            </a:r>
            <a:r>
              <a:rPr lang="ru-RU" dirty="0"/>
              <a:t> {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taskId</a:t>
            </a:r>
            <a:r>
              <a:rPr lang="ru-RU" dirty="0"/>
              <a:t> = </a:t>
            </a:r>
            <a:r>
              <a:rPr lang="ru-RU" dirty="0" err="1"/>
              <a:t>taskDescription.taskId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threadName</a:t>
            </a:r>
            <a:r>
              <a:rPr lang="ru-RU" dirty="0"/>
              <a:t> = </a:t>
            </a:r>
            <a:r>
              <a:rPr lang="ru-RU" dirty="0" err="1"/>
              <a:t>s"Executor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launch</a:t>
            </a:r>
            <a:r>
              <a:rPr lang="ru-RU" dirty="0"/>
              <a:t> </a:t>
            </a:r>
            <a:r>
              <a:rPr lang="ru-RU" dirty="0" err="1"/>
              <a:t>worker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$</a:t>
            </a:r>
            <a:r>
              <a:rPr lang="ru-RU" dirty="0" err="1"/>
              <a:t>taskId</a:t>
            </a:r>
            <a:r>
              <a:rPr lang="ru-RU" dirty="0"/>
              <a:t>"</a:t>
            </a:r>
          </a:p>
          <a:p>
            <a:r>
              <a:rPr lang="ru-RU" dirty="0"/>
              <a:t>   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taskName</a:t>
            </a:r>
            <a:r>
              <a:rPr lang="ru-RU" dirty="0"/>
              <a:t> = taskDescription.name</a:t>
            </a:r>
          </a:p>
          <a:p>
            <a:endParaRPr lang="ru-RU" dirty="0"/>
          </a:p>
          <a:p>
            <a:r>
              <a:rPr lang="ru-RU" dirty="0"/>
              <a:t>    .......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override</a:t>
            </a:r>
            <a:r>
              <a:rPr lang="ru-RU" dirty="0"/>
              <a:t> 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(): </a:t>
            </a:r>
            <a:r>
              <a:rPr lang="ru-RU" dirty="0" err="1"/>
              <a:t>Unit</a:t>
            </a:r>
            <a:r>
              <a:rPr lang="ru-RU" dirty="0"/>
              <a:t> = {</a:t>
            </a:r>
          </a:p>
          <a:p>
            <a:r>
              <a:rPr lang="ru-RU" dirty="0"/>
              <a:t>    ..</a:t>
            </a:r>
          </a:p>
          <a:p>
            <a:endParaRPr lang="ru-RU" dirty="0"/>
          </a:p>
          <a:p>
            <a:r>
              <a:rPr lang="ru-RU" dirty="0"/>
              <a:t>      </a:t>
            </a:r>
            <a:r>
              <a:rPr lang="ru-RU" dirty="0" err="1"/>
              <a:t>try</a:t>
            </a:r>
            <a:r>
              <a:rPr lang="ru-RU" dirty="0"/>
              <a:t> {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          </a:t>
            </a:r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res</a:t>
            </a:r>
            <a:r>
              <a:rPr lang="ru-RU" dirty="0"/>
              <a:t> = </a:t>
            </a:r>
            <a:r>
              <a:rPr lang="ru-RU" dirty="0" err="1"/>
              <a:t>task.run</a:t>
            </a:r>
            <a:r>
              <a:rPr lang="ru-RU" dirty="0"/>
              <a:t>(</a:t>
            </a:r>
          </a:p>
          <a:p>
            <a:r>
              <a:rPr lang="ru-RU" dirty="0"/>
              <a:t>            </a:t>
            </a:r>
            <a:r>
              <a:rPr lang="ru-RU" dirty="0" err="1"/>
              <a:t>taskAttemptId</a:t>
            </a:r>
            <a:r>
              <a:rPr lang="ru-RU" dirty="0"/>
              <a:t> = </a:t>
            </a:r>
            <a:r>
              <a:rPr lang="ru-RU" dirty="0" err="1"/>
              <a:t>taskId</a:t>
            </a:r>
            <a:r>
              <a:rPr lang="ru-RU" dirty="0"/>
              <a:t>,</a:t>
            </a:r>
          </a:p>
          <a:p>
            <a:r>
              <a:rPr lang="ru-RU" dirty="0"/>
              <a:t>            </a:t>
            </a:r>
            <a:r>
              <a:rPr lang="ru-RU" dirty="0" err="1"/>
              <a:t>attemptNumber</a:t>
            </a:r>
            <a:r>
              <a:rPr lang="ru-RU" dirty="0"/>
              <a:t> = </a:t>
            </a:r>
            <a:r>
              <a:rPr lang="ru-RU" dirty="0" err="1"/>
              <a:t>taskDescription.attemptNumber</a:t>
            </a:r>
            <a:r>
              <a:rPr lang="ru-RU" dirty="0"/>
              <a:t>,</a:t>
            </a:r>
          </a:p>
          <a:p>
            <a:r>
              <a:rPr lang="ru-RU" dirty="0"/>
              <a:t>            </a:t>
            </a:r>
            <a:r>
              <a:rPr lang="ru-RU" dirty="0" err="1"/>
              <a:t>metricsSystem</a:t>
            </a:r>
            <a:r>
              <a:rPr lang="ru-RU" dirty="0"/>
              <a:t> = </a:t>
            </a:r>
            <a:r>
              <a:rPr lang="ru-RU" dirty="0" err="1"/>
              <a:t>env.metricsSystem</a:t>
            </a:r>
            <a:r>
              <a:rPr lang="ru-RU" dirty="0"/>
              <a:t>)</a:t>
            </a:r>
          </a:p>
          <a:p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420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-64180"/>
            <a:ext cx="105156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ResultTask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17099" y="637209"/>
            <a:ext cx="11859882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ManagementFactory.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getThreadMXBean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deserializeStartTimeNs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threadMXBean.isCurrentThreadCpuTimeSupported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threadMXBean.getCurrentThreadCpuTime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.closureSerializer.newInstance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ser.deserialize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[(RDD[T],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[T]) =&gt; U)](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taskBinary.value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.getContextClassLoader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executorDeserializeTimeNs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deserializeStartTimeNs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executorDeserializeCpuTime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threadMXBean.isCurrentThreadCpuTimeSupported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threadMXBean.getCurrentThreadCpuTime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deserializeStartCpuTime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6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RDD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RDD </a:t>
            </a:r>
            <a:r>
              <a:rPr lang="en-US" dirty="0"/>
              <a:t>is Resilient </a:t>
            </a:r>
            <a:r>
              <a:rPr lang="en-US" dirty="0" smtClean="0"/>
              <a:t>Distributed Dataset</a:t>
            </a:r>
          </a:p>
          <a:p>
            <a:pPr marL="0" indent="0" algn="ctr">
              <a:buNone/>
            </a:pPr>
            <a:r>
              <a:rPr lang="en-US" dirty="0" smtClean="0"/>
              <a:t>Lets look at how RDD is implemented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208"/>
          </a:xfrm>
        </p:spPr>
        <p:txBody>
          <a:bodyPr/>
          <a:lstStyle/>
          <a:p>
            <a:pPr algn="ctr"/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ru-RU" altLang="ru-RU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96" y="1272333"/>
            <a:ext cx="1206260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latin typeface="Arial" panose="020B0604020202020204" pitchFamily="34" charset="0"/>
              </a:rPr>
              <a:t>   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ru-RU" sz="2400" dirty="0">
                <a:latin typeface="Arial" panose="020B0604020202020204" pitchFamily="34" charset="0"/>
              </a:rPr>
              <a:t>(@transient </a:t>
            </a:r>
            <a:r>
              <a:rPr lang="en-US" altLang="ru-RU" sz="2400" dirty="0" err="1">
                <a:latin typeface="Arial" panose="020B0604020202020204" pitchFamily="34" charset="0"/>
              </a:rPr>
              <a:t>oneParent</a:t>
            </a:r>
            <a:r>
              <a:rPr lang="en-US" altLang="ru-RU" sz="2400" dirty="0">
                <a:latin typeface="Arial" panose="020B0604020202020204" pitchFamily="34" charset="0"/>
              </a:rPr>
              <a:t>: RDD[_]) </a:t>
            </a:r>
            <a:r>
              <a:rPr lang="en-US" altLang="ru-RU" sz="2400" dirty="0" smtClean="0">
                <a:latin typeface="Arial" panose="020B0604020202020204" pitchFamily="34" charset="0"/>
              </a:rPr>
              <a:t> =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</a:rPr>
              <a:t>  	</a:t>
            </a:r>
            <a:r>
              <a:rPr lang="en-US" altLang="ru-RU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ru-RU" sz="2400" dirty="0" smtClean="0">
                <a:latin typeface="Arial" panose="020B0604020202020204" pitchFamily="34" charset="0"/>
              </a:rPr>
              <a:t>(</a:t>
            </a:r>
            <a:r>
              <a:rPr lang="en-US" altLang="ru-RU" sz="2400" dirty="0" err="1" smtClean="0">
                <a:latin typeface="Arial" panose="020B0604020202020204" pitchFamily="34" charset="0"/>
              </a:rPr>
              <a:t>oneParent.context</a:t>
            </a:r>
            <a:r>
              <a:rPr lang="en-US" altLang="ru-RU" sz="2400" dirty="0">
                <a:latin typeface="Arial" panose="020B0604020202020204" pitchFamily="34" charset="0"/>
              </a:rPr>
              <a:t>, </a:t>
            </a:r>
            <a:r>
              <a:rPr lang="en-US" altLang="ru-RU" sz="2400" dirty="0" smtClean="0">
                <a:latin typeface="Arial" panose="020B0604020202020204" pitchFamily="34" charset="0"/>
              </a:rPr>
              <a:t>List(</a:t>
            </a:r>
            <a:r>
              <a:rPr lang="en-US" altLang="ru-RU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latin typeface="Arial" panose="020B0604020202020204" pitchFamily="34" charset="0"/>
              </a:rPr>
              <a:t>OneToOneDependency</a:t>
            </a:r>
            <a:r>
              <a:rPr lang="en-US" altLang="ru-RU" sz="2400" dirty="0">
                <a:latin typeface="Arial" panose="020B0604020202020204" pitchFamily="34" charset="0"/>
              </a:rPr>
              <a:t>(</a:t>
            </a:r>
            <a:r>
              <a:rPr lang="en-US" altLang="ru-RU" sz="2400" dirty="0" err="1">
                <a:latin typeface="Arial" panose="020B0604020202020204" pitchFamily="34" charset="0"/>
              </a:rPr>
              <a:t>oneParent</a:t>
            </a:r>
            <a:r>
              <a:rPr lang="en-US" altLang="ru-RU" sz="2400" dirty="0">
                <a:latin typeface="Arial" panose="020B0604020202020204" pitchFamily="34" charset="0"/>
              </a:rPr>
              <a:t>)))</a:t>
            </a:r>
            <a:endParaRPr lang="en-US" altLang="ru-RU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</a:rPr>
              <a:t>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</a:rPr>
              <a:t>  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en-US" altLang="ru-RU" sz="2400" dirty="0">
                <a:latin typeface="Arial" panose="020B0604020202020204" pitchFamily="34" charset="0"/>
              </a:rPr>
              <a:t>compute(split: Partition, context: </a:t>
            </a:r>
            <a:r>
              <a:rPr lang="en-US" altLang="ru-RU" sz="2400" dirty="0" err="1">
                <a:latin typeface="Arial" panose="020B0604020202020204" pitchFamily="34" charset="0"/>
              </a:rPr>
              <a:t>TaskContext</a:t>
            </a:r>
            <a:r>
              <a:rPr lang="en-US" altLang="ru-RU" sz="2400" dirty="0">
                <a:latin typeface="Arial" panose="020B0604020202020204" pitchFamily="34" charset="0"/>
              </a:rPr>
              <a:t>): Iterator[T]    </a:t>
            </a:r>
            <a:endParaRPr lang="en-US" altLang="ru-RU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</a:rPr>
              <a:t>   </a:t>
            </a:r>
            <a:r>
              <a:rPr lang="en-US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err="1">
                <a:latin typeface="Arial" panose="020B0604020202020204" pitchFamily="34" charset="0"/>
              </a:rPr>
              <a:t>getPartitions</a:t>
            </a:r>
            <a:r>
              <a:rPr lang="en-US" altLang="ru-RU" sz="2400" dirty="0">
                <a:latin typeface="Arial" panose="020B0604020202020204" pitchFamily="34" charset="0"/>
              </a:rPr>
              <a:t>: Array[Partition</a:t>
            </a:r>
            <a:r>
              <a:rPr lang="en-US" altLang="ru-RU" sz="2400" dirty="0" smtClean="0">
                <a:latin typeface="Arial" panose="020B0604020202020204" pitchFamily="34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 smtClean="0">
                <a:latin typeface="Arial" panose="020B0604020202020204" pitchFamily="34" charset="0"/>
              </a:rPr>
              <a:t>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……..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</a:rPr>
              <a:t>   more than X functions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7078"/>
          </a:xfrm>
        </p:spPr>
        <p:txBody>
          <a:bodyPr/>
          <a:lstStyle/>
          <a:p>
            <a:pPr algn="ctr"/>
            <a:r>
              <a:rPr lang="en-US" dirty="0" smtClean="0"/>
              <a:t>New class  </a:t>
            </a:r>
            <a:r>
              <a:rPr lang="en-US" dirty="0" err="1" smtClean="0"/>
              <a:t>RangeRDD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6109" y="1973003"/>
            <a:ext cx="1135118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RangeRDD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509" y="3185686"/>
            <a:ext cx="1183444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.appName(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"Main"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).master(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"local[*]"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).getOrCreate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.collect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0" y="5233078"/>
            <a:ext cx="3935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16540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7078"/>
          </a:xfrm>
        </p:spPr>
        <p:txBody>
          <a:bodyPr/>
          <a:lstStyle/>
          <a:p>
            <a:pPr algn="ctr"/>
            <a:r>
              <a:rPr lang="en-US" dirty="0" smtClean="0"/>
              <a:t>Custom </a:t>
            </a:r>
            <a:r>
              <a:rPr lang="ru-RU" altLang="ru-RU" dirty="0" err="1"/>
              <a:t>FibonacciRDD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33246"/>
            <a:ext cx="10306026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FibonacciRDD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n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0125" y="2202058"/>
            <a:ext cx="940193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FibonacciRDD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.collect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34333" y="3822303"/>
            <a:ext cx="4974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1,1,2,3,5,8,13,21,34,55</a:t>
            </a:r>
          </a:p>
        </p:txBody>
      </p:sp>
    </p:spTree>
    <p:extLst>
      <p:ext uri="{BB962C8B-B14F-4D97-AF65-F5344CB8AC3E}">
        <p14:creationId xmlns:p14="http://schemas.microsoft.com/office/powerpoint/2010/main" val="30271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ustom count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0166" y="1943308"/>
            <a:ext cx="1049518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iter.drop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.sparkContext.runJob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.mkString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0166" y="4559954"/>
            <a:ext cx="30732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8:13:21:34:55</a:t>
            </a:r>
          </a:p>
        </p:txBody>
      </p:sp>
    </p:spTree>
    <p:extLst>
      <p:ext uri="{BB962C8B-B14F-4D97-AF65-F5344CB8AC3E}">
        <p14:creationId xmlns:p14="http://schemas.microsoft.com/office/powerpoint/2010/main" val="285315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409</Words>
  <Application>Microsoft Office PowerPoint</Application>
  <PresentationFormat>Широкоэкранный</PresentationFormat>
  <Paragraphs>117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Тема Office</vt:lpstr>
      <vt:lpstr>Spark RDD</vt:lpstr>
      <vt:lpstr>Agenda</vt:lpstr>
      <vt:lpstr>RDD</vt:lpstr>
      <vt:lpstr>class RDD</vt:lpstr>
      <vt:lpstr>New class  RangeRDD</vt:lpstr>
      <vt:lpstr>Run it</vt:lpstr>
      <vt:lpstr>Custom FibonacciRDD</vt:lpstr>
      <vt:lpstr>Run it</vt:lpstr>
      <vt:lpstr>custom count</vt:lpstr>
      <vt:lpstr>How does action triggers computation?</vt:lpstr>
      <vt:lpstr>count action</vt:lpstr>
      <vt:lpstr>Class SparkContext method runJob</vt:lpstr>
      <vt:lpstr>Class SparkContext method runJob</vt:lpstr>
      <vt:lpstr>Class SparkContext method runJob</vt:lpstr>
      <vt:lpstr>runJob</vt:lpstr>
      <vt:lpstr>DAGScheduler.runJob</vt:lpstr>
      <vt:lpstr>Class DAGScheduler method submitJob</vt:lpstr>
      <vt:lpstr>Class DAGScheduler method handleJobSubmitted</vt:lpstr>
      <vt:lpstr>DAGScheduler method submitStage</vt:lpstr>
      <vt:lpstr>Презентация PowerPoint</vt:lpstr>
      <vt:lpstr>DAGScheduler.submitMissingTasks</vt:lpstr>
      <vt:lpstr>Презентация PowerPoint</vt:lpstr>
      <vt:lpstr>LocalSchedulerBackend</vt:lpstr>
      <vt:lpstr>Class LocalEndpoint</vt:lpstr>
      <vt:lpstr>Class Executor</vt:lpstr>
      <vt:lpstr>Презентация PowerPoint</vt:lpstr>
      <vt:lpstr>Class ResultTask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internals</dc:title>
  <dc:creator>admin</dc:creator>
  <cp:lastModifiedBy>Nikolay Kudinov</cp:lastModifiedBy>
  <cp:revision>208</cp:revision>
  <dcterms:created xsi:type="dcterms:W3CDTF">2019-04-28T02:10:34Z</dcterms:created>
  <dcterms:modified xsi:type="dcterms:W3CDTF">2019-11-16T19:59:23Z</dcterms:modified>
</cp:coreProperties>
</file>