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316" r:id="rId4"/>
    <p:sldId id="317" r:id="rId5"/>
    <p:sldId id="313" r:id="rId6"/>
    <p:sldId id="261" r:id="rId7"/>
    <p:sldId id="314" r:id="rId8"/>
    <p:sldId id="315" r:id="rId9"/>
    <p:sldId id="318" r:id="rId10"/>
    <p:sldId id="319" r:id="rId11"/>
    <p:sldId id="320" r:id="rId12"/>
    <p:sldId id="321" r:id="rId13"/>
    <p:sldId id="336" r:id="rId14"/>
    <p:sldId id="323" r:id="rId15"/>
    <p:sldId id="325" r:id="rId16"/>
    <p:sldId id="324" r:id="rId17"/>
    <p:sldId id="326" r:id="rId18"/>
    <p:sldId id="337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y Kudinov" initials="NK" lastIdx="1" clrIdx="0">
    <p:extLst>
      <p:ext uri="{19B8F6BF-5375-455C-9EA6-DF929625EA0E}">
        <p15:presenceInfo xmlns:p15="http://schemas.microsoft.com/office/powerpoint/2012/main" userId="5c64132c043034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2T18:45:27.55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apache_spar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</a:t>
            </a:r>
            <a:r>
              <a:rPr lang="en-US" sz="4400" b="1" dirty="0" smtClean="0"/>
              <a:t>park RDD internals</a:t>
            </a:r>
            <a:endParaRPr lang="ru-RU" sz="44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3</a:t>
            </a:r>
            <a:endParaRPr lang="ru-RU" dirty="0" smtClean="0"/>
          </a:p>
          <a:p>
            <a:pPr algn="r"/>
            <a:r>
              <a:rPr lang="en-US" dirty="0" smtClean="0"/>
              <a:t>Nikolay</a:t>
            </a:r>
          </a:p>
          <a:p>
            <a:pPr algn="r"/>
            <a:r>
              <a:rPr lang="en-US" dirty="0" smtClean="0"/>
              <a:t>Join us in telegram </a:t>
            </a:r>
            <a:r>
              <a:rPr lang="en-US" dirty="0">
                <a:hlinkClick r:id="rId2"/>
              </a:rPr>
              <a:t>https://t.me/apache_spark</a:t>
            </a:r>
            <a:endParaRPr lang="en-US" dirty="0" smtClean="0"/>
          </a:p>
          <a:p>
            <a:pPr algn="r"/>
            <a:r>
              <a:rPr lang="en-US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11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MapPartitionsRDD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137650"/>
            <a:ext cx="1219200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MapPartitionsRDD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RDD[T],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f: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[U],  //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preservesPartitioning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isFromBarrier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isOrderSensitive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RDD[U](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firstParent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[U] =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split.index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firstParent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[T].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4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1185139"/>
            <a:ext cx="12192000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RDD;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applicable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''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directly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available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implementors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getOrCompute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computeOrReadCheckpoint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8917"/>
          </a:xfrm>
        </p:spPr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1" y="734635"/>
            <a:ext cx="12305489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RDD.iterator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cached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getOrCompute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RDDBlockId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partition.index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readCachedBlock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SparkEnv.get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instead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sc.env</a:t>
            </a:r>
            <a: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40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SparkEnv.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blockManager.getOrElseUpdate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elementClassTag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() =&gt;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readCachedBlock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computeOrReadCheckpoint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})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readCachedBlock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existingMetrics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context.taskMetrics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inputMetrics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existingMetrics.incBytesRead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blockResult.bytes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blockResult.data.asInstanceOf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T =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existingMetrics.incRecordsRead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delegate.next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blockResult.data.asInstanceOf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InterruptibleIterator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iter.asInstanceOf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0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2570133"/>
            <a:ext cx="12192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executors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putting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retrieving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remotely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various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off-heap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called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usable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669" y="0"/>
            <a:ext cx="12120663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err="1"/>
              <a:t>class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/>
              <a:t>BlockManager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1647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BlockManager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103010"/>
            <a:ext cx="120622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b="1" dirty="0" err="1"/>
              <a:t>getOrElseUpdate</a:t>
            </a:r>
            <a:r>
              <a:rPr lang="en-US" sz="2000" dirty="0"/>
              <a:t>[T](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blockId</a:t>
            </a:r>
            <a:r>
              <a:rPr lang="en-US" sz="2000" dirty="0"/>
              <a:t>: </a:t>
            </a:r>
            <a:r>
              <a:rPr lang="en-US" sz="2000" dirty="0" err="1"/>
              <a:t>BlockId</a:t>
            </a:r>
            <a:r>
              <a:rPr lang="en-US" sz="2000" dirty="0"/>
              <a:t>,</a:t>
            </a:r>
          </a:p>
          <a:p>
            <a:r>
              <a:rPr lang="en-US" sz="2000" dirty="0"/>
              <a:t>      level: </a:t>
            </a:r>
            <a:r>
              <a:rPr lang="en-US" sz="2000" dirty="0" err="1"/>
              <a:t>StorageLevel</a:t>
            </a:r>
            <a:r>
              <a:rPr lang="en-US" sz="2000" dirty="0"/>
              <a:t>,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classTag</a:t>
            </a:r>
            <a:r>
              <a:rPr lang="en-US" sz="2000" dirty="0"/>
              <a:t>: </a:t>
            </a:r>
            <a:r>
              <a:rPr lang="en-US" sz="2000" dirty="0" err="1"/>
              <a:t>ClassTag</a:t>
            </a:r>
            <a:r>
              <a:rPr lang="en-US" sz="2000" dirty="0"/>
              <a:t>[T],</a:t>
            </a:r>
          </a:p>
          <a:p>
            <a:r>
              <a:rPr lang="en-US" sz="2000" dirty="0"/>
              <a:t>      </a:t>
            </a:r>
            <a:r>
              <a:rPr lang="en-US" sz="2000" b="1" dirty="0" err="1"/>
              <a:t>makeIterator</a:t>
            </a:r>
            <a:r>
              <a:rPr lang="en-US" sz="2000" b="1" dirty="0"/>
              <a:t>: () =&gt; Iterator[T]): Either[</a:t>
            </a:r>
            <a:r>
              <a:rPr lang="en-US" sz="2000" b="1" dirty="0" err="1"/>
              <a:t>BlockResult</a:t>
            </a:r>
            <a:r>
              <a:rPr lang="en-US" sz="2000" b="1" dirty="0"/>
              <a:t>, Iterator[T]] </a:t>
            </a:r>
            <a:r>
              <a:rPr lang="en-US" sz="2000" dirty="0"/>
              <a:t>= {</a:t>
            </a:r>
          </a:p>
          <a:p>
            <a:r>
              <a:rPr lang="en-US" sz="2000" dirty="0"/>
              <a:t>    // Attempt to read the block from local or remote storage. If it's present, then we don't need</a:t>
            </a:r>
          </a:p>
          <a:p>
            <a:r>
              <a:rPr lang="en-US" sz="2000" dirty="0"/>
              <a:t>    // to go through the local-get-or-put path.</a:t>
            </a:r>
          </a:p>
          <a:p>
            <a:r>
              <a:rPr lang="en-US" sz="2000" dirty="0"/>
              <a:t>    </a:t>
            </a:r>
            <a:r>
              <a:rPr lang="en-US" sz="2000" b="1" dirty="0"/>
              <a:t>get[T](</a:t>
            </a:r>
            <a:r>
              <a:rPr lang="en-US" sz="2000" b="1" dirty="0" err="1"/>
              <a:t>blockId</a:t>
            </a:r>
            <a:r>
              <a:rPr lang="en-US" sz="2000" b="1" dirty="0"/>
              <a:t>)</a:t>
            </a:r>
            <a:r>
              <a:rPr lang="en-US" sz="2000" dirty="0"/>
              <a:t>(</a:t>
            </a:r>
            <a:r>
              <a:rPr lang="en-US" sz="2000" dirty="0" err="1"/>
              <a:t>classTag</a:t>
            </a:r>
            <a:r>
              <a:rPr lang="en-US" sz="2000" dirty="0"/>
              <a:t>) match {</a:t>
            </a:r>
          </a:p>
          <a:p>
            <a:r>
              <a:rPr lang="en-US" sz="2000" dirty="0"/>
              <a:t>      case Some(block) =&gt;</a:t>
            </a:r>
          </a:p>
          <a:p>
            <a:r>
              <a:rPr lang="en-US" sz="2000" dirty="0"/>
              <a:t>        </a:t>
            </a:r>
            <a:r>
              <a:rPr lang="en-US" sz="2000" b="1" dirty="0"/>
              <a:t>return Left(block)</a:t>
            </a:r>
          </a:p>
          <a:p>
            <a:r>
              <a:rPr lang="en-US" sz="2000" dirty="0"/>
              <a:t>      case _ =&gt;</a:t>
            </a:r>
          </a:p>
          <a:p>
            <a:r>
              <a:rPr lang="en-US" sz="2000" dirty="0"/>
              <a:t>        // Need to compute the block.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   </a:t>
            </a:r>
            <a:r>
              <a:rPr lang="en-US" sz="2000" b="1" dirty="0" err="1" smtClean="0"/>
              <a:t>doPutIterator</a:t>
            </a:r>
            <a:r>
              <a:rPr lang="en-US" sz="2000" dirty="0" smtClean="0"/>
              <a:t>(</a:t>
            </a:r>
            <a:r>
              <a:rPr lang="en-US" sz="2000" dirty="0" err="1" smtClean="0"/>
              <a:t>blockId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makeIterator</a:t>
            </a:r>
            <a:r>
              <a:rPr lang="en-US" sz="2000" dirty="0" smtClean="0"/>
              <a:t>, level, </a:t>
            </a:r>
            <a:r>
              <a:rPr lang="en-US" sz="2000" dirty="0" err="1" smtClean="0"/>
              <a:t>classTag</a:t>
            </a:r>
            <a:r>
              <a:rPr lang="en-US" sz="2000" dirty="0" smtClean="0"/>
              <a:t>, </a:t>
            </a:r>
            <a:r>
              <a:rPr lang="en-US" sz="2000" dirty="0" err="1" smtClean="0"/>
              <a:t>keepReadLock</a:t>
            </a:r>
            <a:r>
              <a:rPr lang="en-US" sz="2000" dirty="0" smtClean="0"/>
              <a:t> = true) match {</a:t>
            </a:r>
          </a:p>
          <a:p>
            <a:r>
              <a:rPr lang="en-US" sz="2000" dirty="0" smtClean="0"/>
              <a:t>   …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0531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4153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BlockManager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68094" y="1046640"/>
            <a:ext cx="12260094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either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fetched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automatically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result's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fully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getLocalValues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local.isDefined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s"Found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getRemoteValues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remote.isDefined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s"Found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7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46640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 smtClean="0"/>
              <a:t>BlockManager</a:t>
            </a:r>
            <a:r>
              <a:rPr lang="en-US" dirty="0" smtClean="0"/>
              <a:t> method </a:t>
            </a:r>
            <a:r>
              <a:rPr lang="en-US" dirty="0" err="1" smtClean="0"/>
              <a:t>getOrElseUpdate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810860"/>
            <a:ext cx="13317166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makeIterator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keepReadLock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didn't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successfully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Therefore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getLocalValues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getOrElse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evicted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indicates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s"get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though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getLocalValues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again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acquisitions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blockResult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likely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because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large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dropped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Therefore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decide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without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caching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847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BlockManager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-8103" y="1024604"/>
            <a:ext cx="15111829" cy="5324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() =&gt;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tellMaster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keepReadLock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PartiallyUnrolledIterator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tellMaster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tellMaster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keepReadLock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keepReadLock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startTimeMs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iteratorFromFailedMemoryStorePut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PartiallyUnrolledIterator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[T]]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level.useMemory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useDisk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can't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level.deserialized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memoryStore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.putIteratorAsValues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5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class </a:t>
            </a:r>
            <a:r>
              <a:rPr lang="en-US" dirty="0" err="1"/>
              <a:t>MemoryStore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/**</a:t>
            </a:r>
          </a:p>
          <a:p>
            <a:r>
              <a:rPr lang="en-US" dirty="0"/>
              <a:t> * Stores blocks in memory, either as Arrays of </a:t>
            </a:r>
            <a:r>
              <a:rPr lang="en-US" dirty="0" err="1"/>
              <a:t>deserialized</a:t>
            </a:r>
            <a:r>
              <a:rPr lang="en-US" dirty="0"/>
              <a:t> Java objects or as</a:t>
            </a:r>
          </a:p>
          <a:p>
            <a:r>
              <a:rPr lang="en-US" dirty="0"/>
              <a:t> * serialized </a:t>
            </a:r>
            <a:r>
              <a:rPr lang="en-US" dirty="0" err="1"/>
              <a:t>ByteBuffers</a:t>
            </a:r>
            <a:r>
              <a:rPr lang="en-US" dirty="0"/>
              <a:t>.</a:t>
            </a:r>
          </a:p>
          <a:p>
            <a:r>
              <a:rPr lang="en-US" dirty="0"/>
              <a:t> */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559" y="1123907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/**</a:t>
            </a:r>
          </a:p>
          <a:p>
            <a:r>
              <a:rPr lang="en-US" dirty="0"/>
              <a:t>   * Attempt to put the given block in memory store as values.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@return in case of success, the estimated size of the stored data. In case of failure, return</a:t>
            </a:r>
          </a:p>
          <a:p>
            <a:r>
              <a:rPr lang="en-US" dirty="0"/>
              <a:t>   *         an iterator containing the values of the block. The returned iterator will be backed</a:t>
            </a:r>
          </a:p>
          <a:p>
            <a:r>
              <a:rPr lang="en-US" dirty="0"/>
              <a:t>   *         by the combination of the partially-unrolled block and the remaining elements of the</a:t>
            </a:r>
          </a:p>
          <a:p>
            <a:r>
              <a:rPr lang="en-US" dirty="0"/>
              <a:t>   *         original input iterator. The caller must either fully consume this iterator or call</a:t>
            </a:r>
          </a:p>
          <a:p>
            <a:r>
              <a:rPr lang="en-US" dirty="0"/>
              <a:t>   *         `close()` on it in order to free the storage memory consumed by the partially-unrolled</a:t>
            </a:r>
          </a:p>
          <a:p>
            <a:r>
              <a:rPr lang="en-US" dirty="0"/>
              <a:t>   *         block.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private[storage]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putIteratorAsValues</a:t>
            </a:r>
            <a:r>
              <a:rPr lang="en-US" b="1" dirty="0"/>
              <a:t>[T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b="1" dirty="0" err="1"/>
              <a:t>blockId</a:t>
            </a:r>
            <a:r>
              <a:rPr lang="en-US" b="1" dirty="0"/>
              <a:t>: </a:t>
            </a:r>
            <a:r>
              <a:rPr lang="en-US" b="1" dirty="0" err="1"/>
              <a:t>BlockId</a:t>
            </a:r>
            <a:r>
              <a:rPr lang="en-US" b="1" dirty="0"/>
              <a:t>,</a:t>
            </a:r>
          </a:p>
          <a:p>
            <a:r>
              <a:rPr lang="en-US" b="1" dirty="0"/>
              <a:t>      values: Iterator[T],</a:t>
            </a:r>
          </a:p>
          <a:p>
            <a:r>
              <a:rPr lang="en-US" dirty="0"/>
              <a:t>      </a:t>
            </a:r>
            <a:r>
              <a:rPr lang="en-US" dirty="0" err="1"/>
              <a:t>classTag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[T</a:t>
            </a:r>
            <a:r>
              <a:rPr lang="en-US" b="1" dirty="0"/>
              <a:t>]): Either[</a:t>
            </a:r>
            <a:r>
              <a:rPr lang="en-US" b="1" dirty="0" err="1"/>
              <a:t>PartiallyUnrolledIterator</a:t>
            </a:r>
            <a:r>
              <a:rPr lang="en-US" b="1" dirty="0"/>
              <a:t>[T], Long] </a:t>
            </a:r>
            <a:r>
              <a:rPr lang="en-US" dirty="0"/>
              <a:t>= 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valuesHolder</a:t>
            </a:r>
            <a:r>
              <a:rPr lang="en-US" dirty="0"/>
              <a:t> = new </a:t>
            </a:r>
            <a:r>
              <a:rPr lang="en-US" dirty="0" err="1"/>
              <a:t>DeserializedValuesHolder</a:t>
            </a:r>
            <a:r>
              <a:rPr lang="en-US" dirty="0"/>
              <a:t>[T](</a:t>
            </a:r>
            <a:r>
              <a:rPr lang="en-US" dirty="0" err="1"/>
              <a:t>classTag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b="1" dirty="0" err="1"/>
              <a:t>putIterator</a:t>
            </a:r>
            <a:r>
              <a:rPr lang="en-US" b="1" dirty="0"/>
              <a:t>(</a:t>
            </a:r>
            <a:r>
              <a:rPr lang="en-US" b="1" dirty="0" err="1"/>
              <a:t>blockId</a:t>
            </a:r>
            <a:r>
              <a:rPr lang="en-US" dirty="0"/>
              <a:t>, values, </a:t>
            </a:r>
            <a:r>
              <a:rPr lang="en-US" dirty="0" err="1"/>
              <a:t>classTag</a:t>
            </a:r>
            <a:r>
              <a:rPr lang="en-US" dirty="0"/>
              <a:t>, </a:t>
            </a:r>
            <a:r>
              <a:rPr lang="en-US" dirty="0" err="1"/>
              <a:t>MemoryMode.ON_HEAP</a:t>
            </a:r>
            <a:r>
              <a:rPr lang="en-US" dirty="0"/>
              <a:t>, </a:t>
            </a:r>
            <a:r>
              <a:rPr lang="en-US" dirty="0" err="1"/>
              <a:t>valuesHolder</a:t>
            </a:r>
            <a:r>
              <a:rPr lang="en-US" dirty="0"/>
              <a:t>) match {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828472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 </a:t>
            </a:r>
            <a:r>
              <a:rPr lang="en-US" dirty="0" err="1" smtClean="0"/>
              <a:t>MemoryStore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3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cache()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LRU cache</a:t>
            </a:r>
          </a:p>
        </p:txBody>
      </p:sp>
    </p:spTree>
    <p:extLst>
      <p:ext uri="{BB962C8B-B14F-4D97-AF65-F5344CB8AC3E}">
        <p14:creationId xmlns:p14="http://schemas.microsoft.com/office/powerpoint/2010/main" val="30645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609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* </a:t>
            </a:r>
            <a:r>
              <a:rPr lang="en-US" dirty="0"/>
              <a:t>It's possible that the iterator is too large to materialize and store in memory. To avoid</a:t>
            </a:r>
          </a:p>
          <a:p>
            <a:r>
              <a:rPr lang="en-US" dirty="0"/>
              <a:t>   * OOM exceptions, this method will gradually unroll the iterator while periodically checking</a:t>
            </a:r>
          </a:p>
          <a:p>
            <a:r>
              <a:rPr lang="en-US" dirty="0"/>
              <a:t>   * whether there is enough free memory. If the block is successfully materialized, then the</a:t>
            </a:r>
          </a:p>
          <a:p>
            <a:r>
              <a:rPr lang="en-US" dirty="0"/>
              <a:t>   * temporary unroll memory used during the materialization is "transferred" to storage memory,</a:t>
            </a:r>
          </a:p>
          <a:p>
            <a:r>
              <a:rPr lang="en-US" dirty="0"/>
              <a:t>   * so we won't acquire more memory than is actually needed to store the block.</a:t>
            </a:r>
          </a:p>
          <a:p>
            <a:r>
              <a:rPr lang="en-US" dirty="0"/>
              <a:t>   *</a:t>
            </a:r>
          </a:p>
          <a:p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blockId</a:t>
            </a:r>
            <a:r>
              <a:rPr lang="en-US" dirty="0"/>
              <a:t> The block id.</a:t>
            </a:r>
          </a:p>
          <a:p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 values The values which need be stored.</a:t>
            </a:r>
          </a:p>
          <a:p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classTag</a:t>
            </a:r>
            <a:r>
              <a:rPr lang="en-US" dirty="0"/>
              <a:t> the [[</a:t>
            </a:r>
            <a:r>
              <a:rPr lang="en-US" dirty="0" err="1"/>
              <a:t>ClassTag</a:t>
            </a:r>
            <a:r>
              <a:rPr lang="en-US" dirty="0"/>
              <a:t>]] for the block.</a:t>
            </a:r>
          </a:p>
          <a:p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memoryMode</a:t>
            </a:r>
            <a:r>
              <a:rPr lang="en-US" dirty="0"/>
              <a:t> The values saved memory mode(ON_HEAP or OFF_HEAP).</a:t>
            </a:r>
          </a:p>
          <a:p>
            <a:r>
              <a:rPr lang="en-US" dirty="0"/>
              <a:t>   * @</a:t>
            </a:r>
            <a:r>
              <a:rPr lang="en-US" dirty="0" err="1"/>
              <a:t>param</a:t>
            </a:r>
            <a:r>
              <a:rPr lang="en-US" dirty="0"/>
              <a:t> </a:t>
            </a:r>
            <a:r>
              <a:rPr lang="en-US" dirty="0" err="1"/>
              <a:t>valuesHolder</a:t>
            </a:r>
            <a:r>
              <a:rPr lang="en-US" dirty="0"/>
              <a:t> A holder that supports storing record of values into memory store as</a:t>
            </a:r>
          </a:p>
          <a:p>
            <a:r>
              <a:rPr lang="en-US" dirty="0"/>
              <a:t>   *        values or bytes.</a:t>
            </a:r>
          </a:p>
          <a:p>
            <a:r>
              <a:rPr lang="en-US" dirty="0"/>
              <a:t>   * @return if the block is stored successfully, return the stored data size. Else return the</a:t>
            </a:r>
          </a:p>
          <a:p>
            <a:r>
              <a:rPr lang="en-US" dirty="0"/>
              <a:t>   *         memory has reserved for unrolling the block (There are two reasons for store failed:</a:t>
            </a:r>
          </a:p>
          <a:p>
            <a:r>
              <a:rPr lang="en-US" dirty="0"/>
              <a:t>   *         First, the block is partially-unrolled; second, the block is entirely unrolled and</a:t>
            </a:r>
          </a:p>
          <a:p>
            <a:r>
              <a:rPr lang="en-US" dirty="0"/>
              <a:t>   *         the actual stored data size is larger than reserved, but we can't request extra</a:t>
            </a:r>
          </a:p>
          <a:p>
            <a:r>
              <a:rPr lang="en-US" dirty="0"/>
              <a:t>   *         memory).</a:t>
            </a:r>
          </a:p>
          <a:p>
            <a:r>
              <a:rPr lang="en-US" dirty="0"/>
              <a:t>   */</a:t>
            </a:r>
          </a:p>
          <a:p>
            <a:r>
              <a:rPr lang="en-US" dirty="0"/>
              <a:t>  private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b="1" dirty="0" err="1"/>
              <a:t>putIterator</a:t>
            </a:r>
            <a:r>
              <a:rPr lang="en-US" b="1" dirty="0"/>
              <a:t>[T</a:t>
            </a:r>
            <a:r>
              <a:rPr lang="en-US" dirty="0"/>
              <a:t>](</a:t>
            </a:r>
          </a:p>
          <a:p>
            <a:r>
              <a:rPr lang="en-US" dirty="0"/>
              <a:t>      </a:t>
            </a:r>
            <a:r>
              <a:rPr lang="en-US" dirty="0" err="1"/>
              <a:t>blockId</a:t>
            </a:r>
            <a:r>
              <a:rPr lang="en-US" dirty="0"/>
              <a:t>: </a:t>
            </a:r>
            <a:r>
              <a:rPr lang="en-US" dirty="0" err="1"/>
              <a:t>BlockId</a:t>
            </a:r>
            <a:r>
              <a:rPr lang="en-US" dirty="0"/>
              <a:t>,</a:t>
            </a:r>
          </a:p>
          <a:p>
            <a:r>
              <a:rPr lang="en-US" dirty="0"/>
              <a:t>      values: Iterator[T],</a:t>
            </a:r>
          </a:p>
          <a:p>
            <a:r>
              <a:rPr lang="en-US" dirty="0"/>
              <a:t>      </a:t>
            </a:r>
            <a:r>
              <a:rPr lang="en-US" dirty="0" err="1"/>
              <a:t>classTag</a:t>
            </a:r>
            <a:r>
              <a:rPr lang="en-US" dirty="0"/>
              <a:t>: </a:t>
            </a:r>
            <a:r>
              <a:rPr lang="en-US" dirty="0" err="1"/>
              <a:t>ClassTag</a:t>
            </a:r>
            <a:r>
              <a:rPr lang="en-US" dirty="0"/>
              <a:t>[T],</a:t>
            </a:r>
          </a:p>
          <a:p>
            <a:r>
              <a:rPr lang="en-US" dirty="0"/>
              <a:t>      </a:t>
            </a:r>
            <a:r>
              <a:rPr lang="en-US" dirty="0" err="1"/>
              <a:t>memoryMode</a:t>
            </a:r>
            <a:r>
              <a:rPr lang="en-US" dirty="0"/>
              <a:t>: </a:t>
            </a:r>
            <a:r>
              <a:rPr lang="en-US" dirty="0" err="1"/>
              <a:t>MemoryMode</a:t>
            </a:r>
            <a:r>
              <a:rPr lang="en-US" dirty="0"/>
              <a:t>,</a:t>
            </a:r>
          </a:p>
          <a:p>
            <a:r>
              <a:rPr lang="en-US" dirty="0"/>
              <a:t>      </a:t>
            </a:r>
            <a:r>
              <a:rPr lang="en-US" dirty="0" err="1"/>
              <a:t>valuesHolder</a:t>
            </a:r>
            <a:r>
              <a:rPr lang="en-US" dirty="0"/>
              <a:t>: </a:t>
            </a:r>
            <a:r>
              <a:rPr lang="en-US" dirty="0" err="1"/>
              <a:t>ValuesHolder</a:t>
            </a:r>
            <a:r>
              <a:rPr lang="en-US" dirty="0"/>
              <a:t>[T]): Either[Long, </a:t>
            </a:r>
            <a:r>
              <a:rPr lang="en-US" dirty="0" smtClean="0"/>
              <a:t>Long]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6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656" y="14929"/>
            <a:ext cx="10515600" cy="1325563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MemoryStore</a:t>
            </a:r>
            <a:r>
              <a:rPr lang="en-US" dirty="0" smtClean="0"/>
              <a:t> method </a:t>
            </a:r>
            <a:r>
              <a:rPr lang="en-US" dirty="0" err="1" smtClean="0"/>
              <a:t>putIterator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185139"/>
            <a:ext cx="12091481" cy="56323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initialMemoryThreshold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memoryGrowthFactor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conf.get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UNROLL_MEMORY_GROWTH_FACTOR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particular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putIterator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unrollMemoryUsedByThisBlock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0L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enough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keepUnrolling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reserveUnrollMemoryForThisTask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initialMemoryThreshold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keepUnrolling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logWarning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s"Failed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" +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s"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bytesToString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initialMemoryThreshold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computing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unrollMemoryUsedByThisBlock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initialMemoryThreshold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8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932" y="24657"/>
            <a:ext cx="10515600" cy="1239939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MemoryStore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046639"/>
            <a:ext cx="13705825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unrolling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granted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reserveUnrollMemoryForThisTask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memoryManager.synchronized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memoryManager.acquireUnrollMemory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taskAttemptId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currentTaskAttemptId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unrollMemoryMap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ON_HEAP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onHeapUnrollMemoryMap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OFF_HEAP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offHeapUnrollMemoryMap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unrollMemoryMap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taskAttemptId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unrollMemoryMap.getOrElse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taskAttemptId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0L) +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646803"/>
            <a:ext cx="12192000" cy="47089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evicting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existing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necessary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extra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differentiate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behavior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management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1.5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places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unrolling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were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successfully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granted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acquireUnrollMemory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numBytes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9909" y="127272"/>
            <a:ext cx="11982091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dirty="0" err="1" smtClean="0"/>
              <a:t>A</a:t>
            </a:r>
            <a:r>
              <a:rPr lang="ru-RU" altLang="ru-RU" dirty="0" err="1" smtClean="0"/>
              <a:t>bstract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dirty="0"/>
              <a:t>C</a:t>
            </a:r>
            <a:r>
              <a:rPr lang="ru-RU" altLang="ru-RU" dirty="0" err="1" smtClean="0"/>
              <a:t>lass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dirty="0" err="1" smtClean="0"/>
              <a:t>MemoryManager</a:t>
            </a:r>
            <a:r>
              <a:rPr lang="en-US" altLang="ru-RU" dirty="0" smtClean="0"/>
              <a:t/>
            </a:r>
            <a:br>
              <a:rPr lang="en-US" altLang="ru-RU" dirty="0" smtClean="0"/>
            </a:br>
            <a:r>
              <a:rPr lang="en-US" altLang="ru-RU" dirty="0" smtClean="0"/>
              <a:t> method </a:t>
            </a:r>
            <a:r>
              <a:rPr lang="ru-RU" altLang="ru-RU" dirty="0" err="1"/>
              <a:t>acquireUnrollMemor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716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MemoryStore</a:t>
            </a:r>
            <a:r>
              <a:rPr lang="en-US" dirty="0" smtClean="0"/>
              <a:t> method </a:t>
            </a:r>
            <a:r>
              <a:rPr lang="en-US" dirty="0" err="1" smtClean="0"/>
              <a:t>putIterator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323638"/>
            <a:ext cx="13292250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safely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checking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exceeded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periodically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values.hasNex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keepUnrolling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valuesHolder.storeValue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values.next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elementsUnrolled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memoryCheckPeriod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valuesHolder.estimatedSize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vector's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exceeded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memoryThreshold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amountToRequest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memoryGrowthFactor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memoryThreshold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toLong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keepUnrolling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reserveUnrollMemoryForThisTask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amountToRequest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keepUnrolling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unrollMemoryUsedByThisBlock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amountToRequest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memoryGrowthFactor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memoryThreshold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amountToRequest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elementsUnrolled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7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046639"/>
            <a:ext cx="13705825" cy="59093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keepUnrolling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entryBuilder.build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memoryManager.synchronized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releaseUnrollMemoryForThisTask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unrollMemoryUsedByThisBlock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memoryManager.acquireStorageMemory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memoryMode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transferring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.synchronized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.put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logInfo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estimated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%s)".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bytesToString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Utils.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bytesToString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maxMemory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blocksMemoryUsed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logUnrollFailureMessage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entryBuilder.preciseSize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unrollMemoryUsedByThisBlock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MemoryStore</a:t>
            </a:r>
            <a:r>
              <a:rPr lang="en-US" dirty="0" smtClean="0"/>
              <a:t> method </a:t>
            </a:r>
            <a:r>
              <a:rPr lang="en-US" dirty="0" err="1" smtClean="0"/>
              <a:t>putIterator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7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en-US" dirty="0" err="1" smtClean="0"/>
              <a:t>MemoryStore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" y="2877909"/>
            <a:ext cx="1219200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allocations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notably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evicting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acquiring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unroll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memoryManager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`!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kumimoji="0" lang="ru-RU" altLang="ru-RU" sz="2000" b="1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LinkedHashMap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MemoryEntry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[_]](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32, 0.75f,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is </a:t>
            </a:r>
            <a:r>
              <a:rPr lang="en-US" dirty="0" smtClean="0"/>
              <a:t>useful </a:t>
            </a:r>
            <a:r>
              <a:rPr lang="en-US" dirty="0"/>
              <a:t>for applications that re-use an RDD multiple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Cached RDD could be evicted by another cached RDD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24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val</a:t>
            </a:r>
            <a:r>
              <a:rPr lang="en-US" dirty="0"/>
              <a:t> rdd1 = </a:t>
            </a:r>
            <a:r>
              <a:rPr lang="en-US" dirty="0" err="1"/>
              <a:t>spark.sparkContext.parallelize</a:t>
            </a:r>
            <a:r>
              <a:rPr lang="en-US" dirty="0"/>
              <a:t>(Range(0,10),2).cache()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rdd2 = rdd1.map(e =&gt; {</a:t>
            </a:r>
            <a:r>
              <a:rPr lang="en-US" dirty="0" err="1"/>
              <a:t>Thread.sleep</a:t>
            </a:r>
            <a:r>
              <a:rPr lang="en-US" dirty="0"/>
              <a:t>(10000L); e}).cache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println</a:t>
            </a:r>
            <a:r>
              <a:rPr lang="en-US" dirty="0"/>
              <a:t>( rdd2.count())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6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15206"/>
            <a:ext cx="1212459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cache</a:t>
            </a:r>
            <a:endParaRPr lang="ru-RU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 bwMode="auto">
          <a:xfrm>
            <a:off x="858619" y="2104161"/>
            <a:ext cx="10495181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lang="ru-RU" altLang="ru-RU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lang="ru-RU" alt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ru-RU" altLang="ru-RU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0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7549"/>
            <a:ext cx="10515600" cy="1603139"/>
          </a:xfrm>
        </p:spPr>
        <p:txBody>
          <a:bodyPr/>
          <a:lstStyle/>
          <a:p>
            <a:pPr algn="ctr"/>
            <a:r>
              <a:rPr lang="en-US" dirty="0" smtClean="0"/>
              <a:t>persist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201075"/>
            <a:ext cx="10495181" cy="16004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1" u="none" strike="noStrike" cap="none" normalizeH="0" baseline="0" dirty="0" err="1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77B76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4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570133"/>
            <a:ext cx="12192000" cy="28623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newLevel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isLocallyCheckpointed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LocalRDDCheckpointData.</a:t>
            </a:r>
            <a:r>
              <a:rPr kumimoji="0" lang="ru-RU" altLang="ru-RU" sz="20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transformStorageLevel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newLevel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allowOverride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newLevel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allowOverride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39137"/>
            <a:ext cx="12110936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this.type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TODO: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allowOverride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UnsupportedOperationException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already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marked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persisting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cleanups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800" b="0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StorageLevel.</a:t>
            </a:r>
            <a:r>
              <a:rPr kumimoji="0" lang="ru-RU" altLang="ru-RU" sz="1800" b="0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sc.cleaner.foreach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(_.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registerRDDForCleanup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sc.persistRDD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1" i="1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storageLevel</a:t>
            </a:r>
            <a:r>
              <a:rPr kumimoji="0" lang="ru-RU" altLang="ru-RU" sz="1800" b="1" i="1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newLevel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 RDD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2293134"/>
            <a:ext cx="12124592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applying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RDD.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ru-RU" altLang="ru-RU" sz="2400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[U: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ClassTag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f: T =&gt; U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RDD[U]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withScope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sc.clean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MapPartitionsRDD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[U, T](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iter.map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cleanF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61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8565</TotalTime>
  <Words>780</Words>
  <Application>Microsoft Office PowerPoint</Application>
  <PresentationFormat>Широкоэкранный</PresentationFormat>
  <Paragraphs>116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Тема Office</vt:lpstr>
      <vt:lpstr>Spark RDD internals</vt:lpstr>
      <vt:lpstr>Agenda</vt:lpstr>
      <vt:lpstr>Example</vt:lpstr>
      <vt:lpstr>Презентация PowerPoint</vt:lpstr>
      <vt:lpstr>Презентация PowerPoint</vt:lpstr>
      <vt:lpstr>persist</vt:lpstr>
      <vt:lpstr>Class RDD</vt:lpstr>
      <vt:lpstr>Class RDD</vt:lpstr>
      <vt:lpstr>Class RDD</vt:lpstr>
      <vt:lpstr>Class MapPartitionsRDD</vt:lpstr>
      <vt:lpstr>Class RDD</vt:lpstr>
      <vt:lpstr>Class RDD</vt:lpstr>
      <vt:lpstr>class BlockManager</vt:lpstr>
      <vt:lpstr>Class BlockManager</vt:lpstr>
      <vt:lpstr>Class BlockManager</vt:lpstr>
      <vt:lpstr>Class BlockManager method getOrElseUpdate</vt:lpstr>
      <vt:lpstr>Class BlockManager</vt:lpstr>
      <vt:lpstr> class MemoryStore</vt:lpstr>
      <vt:lpstr>Class MemoryStore</vt:lpstr>
      <vt:lpstr>Презентация PowerPoint</vt:lpstr>
      <vt:lpstr>Class MemoryStore method putIterator</vt:lpstr>
      <vt:lpstr>Class MemoryStore</vt:lpstr>
      <vt:lpstr>Abstract  Class MemoryManager  method acquireUnrollMemor</vt:lpstr>
      <vt:lpstr>Class MemoryStore method putIterator</vt:lpstr>
      <vt:lpstr>Class MemoryStore method putIterator</vt:lpstr>
      <vt:lpstr>Class MemoryStore</vt:lpstr>
      <vt:lpstr>Summary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internals</dc:title>
  <dc:creator>admin</dc:creator>
  <cp:lastModifiedBy>Nikolay Kudinov</cp:lastModifiedBy>
  <cp:revision>213</cp:revision>
  <dcterms:created xsi:type="dcterms:W3CDTF">2019-04-28T02:10:34Z</dcterms:created>
  <dcterms:modified xsi:type="dcterms:W3CDTF">2019-11-26T22:17:25Z</dcterms:modified>
</cp:coreProperties>
</file>