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6" r:id="rId1"/>
  </p:sldMasterIdLst>
  <p:notesMasterIdLst>
    <p:notesMasterId r:id="rId8"/>
  </p:notesMasterIdLst>
  <p:sldIdLst>
    <p:sldId id="317" r:id="rId2"/>
    <p:sldId id="308" r:id="rId3"/>
    <p:sldId id="318" r:id="rId4"/>
    <p:sldId id="264" r:id="rId5"/>
    <p:sldId id="266" r:id="rId6"/>
    <p:sldId id="28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A5822-2E6F-438B-B3D4-0EEA4A24239F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E586E-0243-4492-A1C5-AD4964150C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E586E-0243-4492-A1C5-AD4964150C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6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7F3AFCF-CBDB-47E7-B679-CD224A4B568A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1340EC1-9C5B-44C8-B64E-5E3F1F5E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AFCF-CBDB-47E7-B679-CD224A4B568A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0EC1-9C5B-44C8-B64E-5E3F1F5E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AFCF-CBDB-47E7-B679-CD224A4B568A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0EC1-9C5B-44C8-B64E-5E3F1F5E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3AFCF-CBDB-47E7-B679-CD224A4B568A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1340EC1-9C5B-44C8-B64E-5E3F1F5EA1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7F3AFCF-CBDB-47E7-B679-CD224A4B568A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1340EC1-9C5B-44C8-B64E-5E3F1F5E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AFCF-CBDB-47E7-B679-CD224A4B568A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0EC1-9C5B-44C8-B64E-5E3F1F5EA1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AFCF-CBDB-47E7-B679-CD224A4B568A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0EC1-9C5B-44C8-B64E-5E3F1F5EA1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3AFCF-CBDB-47E7-B679-CD224A4B568A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1340EC1-9C5B-44C8-B64E-5E3F1F5EA1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AFCF-CBDB-47E7-B679-CD224A4B568A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0EC1-9C5B-44C8-B64E-5E3F1F5E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7F3AFCF-CBDB-47E7-B679-CD224A4B568A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1340EC1-9C5B-44C8-B64E-5E3F1F5EA1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F3AFCF-CBDB-47E7-B679-CD224A4B568A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1340EC1-9C5B-44C8-B64E-5E3F1F5EA1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F3AFCF-CBDB-47E7-B679-CD224A4B568A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1340EC1-9C5B-44C8-B64E-5E3F1F5EA1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76200"/>
            <a:ext cx="8610600" cy="3505200"/>
          </a:xfrm>
        </p:spPr>
        <p:txBody>
          <a:bodyPr>
            <a:noAutofit/>
          </a:bodyPr>
          <a:lstStyle/>
          <a:p>
            <a:pPr algn="ctr"/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br>
              <a:rPr lang="en-US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US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US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US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US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US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US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US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US" sz="2800" dirty="0">
                <a:latin typeface="Arial Black" panose="020B0A04020102020204" pitchFamily="34" charset="0"/>
              </a:rPr>
            </a:b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b="1" i="0" dirty="0">
                <a:solidFill>
                  <a:srgbClr val="1F1F1F"/>
                </a:solidFill>
                <a:effectLst/>
                <a:latin typeface="Arial Black" panose="020B0A04020102020204" pitchFamily="34" charset="0"/>
              </a:rPr>
              <a:t>Implementation with Email Spam Detection Dataset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01000" cy="5181600"/>
          </a:xfrm>
        </p:spPr>
        <p:txBody>
          <a:bodyPr>
            <a:norm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EFR0082AA</a:t>
            </a:r>
          </a:p>
          <a:p>
            <a:pPr algn="ctr"/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89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8839200" cy="609600"/>
          </a:xfrm>
        </p:spPr>
        <p:txBody>
          <a:bodyPr>
            <a:noAutofit/>
          </a:bodyPr>
          <a:lstStyle/>
          <a:p>
            <a:r>
              <a:rPr lang="en-US" sz="5400" dirty="0"/>
              <a:t>Thought Process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473" y="1135237"/>
            <a:ext cx="8839200" cy="6096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• Understand the goal: The building of  a system to classify emails as spam or ham.</a:t>
            </a:r>
          </a:p>
          <a:p>
            <a:r>
              <a:rPr lang="en-US" sz="2800" dirty="0">
                <a:solidFill>
                  <a:schemeClr val="tx1"/>
                </a:solidFill>
              </a:rPr>
              <a:t>• Dataset: The  'Email Spam Detection Dataset' with 75 samples.</a:t>
            </a:r>
          </a:p>
          <a:p>
            <a:r>
              <a:rPr lang="en-US" sz="2800" dirty="0">
                <a:solidFill>
                  <a:schemeClr val="tx1"/>
                </a:solidFill>
              </a:rPr>
              <a:t>• Preprocess data: The dataset were Cleaned text and  application of  TF-IDF for vectorization.</a:t>
            </a:r>
          </a:p>
          <a:p>
            <a:r>
              <a:rPr lang="en-US" sz="2800" dirty="0">
                <a:solidFill>
                  <a:schemeClr val="tx1"/>
                </a:solidFill>
              </a:rPr>
              <a:t>• Train models: The Logistic Regression, Linear Regression, and a Perceptron classifier are used </a:t>
            </a:r>
          </a:p>
          <a:p>
            <a:r>
              <a:rPr lang="en-US" sz="2800" dirty="0">
                <a:solidFill>
                  <a:schemeClr val="tx1"/>
                </a:solidFill>
              </a:rPr>
              <a:t>• Evaluate and compare model performance.</a:t>
            </a:r>
          </a:p>
          <a:p>
            <a:pPr lvl="1"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0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8839200" cy="609600"/>
          </a:xfrm>
        </p:spPr>
        <p:txBody>
          <a:bodyPr>
            <a:noAutofit/>
          </a:bodyPr>
          <a:lstStyle/>
          <a:p>
            <a:r>
              <a:rPr lang="en-US" sz="5400" dirty="0"/>
              <a:t>Challenges Encountered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473" y="1135237"/>
            <a:ext cx="8839200" cy="60960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small dataset size limited generalization.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Linear Regression is not ideal for classification.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Balancing dataset while keeping realism in spam/ham ratio.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Achieving better than baseline accuracy with limited data.</a:t>
            </a:r>
          </a:p>
          <a:p>
            <a:pPr lvl="1"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883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5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Solutions Implemented</a:t>
            </a:r>
            <a:endParaRPr lang="en-US" sz="3200" b="1" dirty="0">
              <a:solidFill>
                <a:schemeClr val="tx1"/>
              </a:solidFill>
              <a:latin typeface="Arial Black" panose="020B0A04020102020204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839200" cy="5715000"/>
          </a:xfrm>
        </p:spPr>
        <p:txBody>
          <a:bodyPr>
            <a:noAutofit/>
          </a:bodyPr>
          <a:lstStyle/>
          <a:p>
            <a:r>
              <a:rPr lang="en-US" sz="2800" b="1" dirty="0"/>
              <a:t>• Performed EDA to understand word distribution and class balance.</a:t>
            </a:r>
          </a:p>
          <a:p>
            <a:r>
              <a:rPr lang="en-US" sz="2800" b="1" dirty="0"/>
              <a:t>• Used TF-IDF to capture term importance in emails.</a:t>
            </a:r>
          </a:p>
          <a:p>
            <a:r>
              <a:rPr lang="en-US" sz="2800" b="1" dirty="0"/>
              <a:t>• Applied Logistic Regression for probabilistic classification.</a:t>
            </a:r>
          </a:p>
          <a:p>
            <a:r>
              <a:rPr lang="en-US" sz="2800" b="1" dirty="0"/>
              <a:t>• Rebalanced dataset to of 75 observations which include 40 ham and 25 spam samples.</a:t>
            </a:r>
          </a:p>
          <a:p>
            <a:r>
              <a:rPr lang="en-US" sz="2800" b="1" dirty="0"/>
              <a:t>• Built a simple perceptron classifier for comparison.</a:t>
            </a:r>
          </a:p>
          <a:p>
            <a:pPr algn="just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839200" cy="1143000"/>
          </a:xfrm>
        </p:spPr>
        <p:txBody>
          <a:bodyPr>
            <a:normAutofit/>
          </a:bodyPr>
          <a:lstStyle/>
          <a:p>
            <a:r>
              <a:rPr lang="en-US" sz="4800" b="1" dirty="0"/>
              <a:t>Results &amp; Conclusion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7527"/>
            <a:ext cx="7467600" cy="4724400"/>
          </a:xfrm>
        </p:spPr>
        <p:txBody>
          <a:bodyPr>
            <a:noAutofit/>
          </a:bodyPr>
          <a:lstStyle/>
          <a:p>
            <a:r>
              <a:rPr lang="en-US" sz="2400" b="1" dirty="0"/>
              <a:t>• Logistic Regression achieved higher accuracy and was more stable.</a:t>
            </a:r>
          </a:p>
          <a:p>
            <a:r>
              <a:rPr lang="en-US" sz="2400" b="1" dirty="0"/>
              <a:t>• Linear Regression performed poorly for classification tasks.</a:t>
            </a:r>
          </a:p>
          <a:p>
            <a:r>
              <a:rPr lang="en-US" sz="2400" b="1" dirty="0"/>
              <a:t>• Perceptron model worked but needs more data for tuning.</a:t>
            </a:r>
          </a:p>
          <a:p>
            <a:r>
              <a:rPr lang="en-US" sz="2400" b="1" dirty="0"/>
              <a:t>• Conclusion: Logistic Regression is the most suitable among the three.</a:t>
            </a:r>
          </a:p>
          <a:p>
            <a:r>
              <a:rPr lang="en-US" sz="2400" b="1" dirty="0"/>
              <a:t>• Future Work: Expand dataset and explore advanced models like SVM or Naive Bayes.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algn="ctr">
              <a:buNone/>
            </a:pPr>
            <a:r>
              <a:rPr lang="en-US" sz="5400" dirty="0">
                <a:latin typeface="Monotype Corsiva" pitchFamily="66" charset="0"/>
                <a:cs typeface="Times New Roman" pitchFamily="18" charset="0"/>
              </a:rPr>
              <a:t>THANKS </a:t>
            </a:r>
          </a:p>
          <a:p>
            <a:pPr algn="ctr">
              <a:buNone/>
            </a:pPr>
            <a:r>
              <a:rPr lang="en-US" sz="4000" dirty="0">
                <a:latin typeface="Monotype Corsiva" pitchFamily="66" charset="0"/>
                <a:cs typeface="Times New Roman" pitchFamily="18" charset="0"/>
              </a:rPr>
              <a:t>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35661</TotalTime>
  <Words>270</Words>
  <Application>Microsoft Office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Century Schoolbook</vt:lpstr>
      <vt:lpstr>Monotype Corsiva</vt:lpstr>
      <vt:lpstr>Times New Roman</vt:lpstr>
      <vt:lpstr>Wingdings</vt:lpstr>
      <vt:lpstr>Wingdings 2</vt:lpstr>
      <vt:lpstr>Oriel</vt:lpstr>
      <vt:lpstr>                    Implementation with Email Spam Detection Dataset       </vt:lpstr>
      <vt:lpstr>Thought Process</vt:lpstr>
      <vt:lpstr>Challenges Encountered</vt:lpstr>
      <vt:lpstr>Solutions Implemented</vt:lpstr>
      <vt:lpstr>Results &amp;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WIND MANIFESTATION ON THE MAGNETOSPHERE AND IONOSPHERE</dc:title>
  <dc:creator>user</dc:creator>
  <cp:lastModifiedBy>Uche Nkudu</cp:lastModifiedBy>
  <cp:revision>302</cp:revision>
  <dcterms:created xsi:type="dcterms:W3CDTF">2016-09-10T07:59:06Z</dcterms:created>
  <dcterms:modified xsi:type="dcterms:W3CDTF">2025-04-22T12:40:46Z</dcterms:modified>
</cp:coreProperties>
</file>